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714" r:id="rId5"/>
  </p:sldMasterIdLst>
  <p:notesMasterIdLst>
    <p:notesMasterId r:id="rId34"/>
  </p:notesMasterIdLst>
  <p:handoutMasterIdLst>
    <p:handoutMasterId r:id="rId35"/>
  </p:handoutMasterIdLst>
  <p:sldIdLst>
    <p:sldId id="879" r:id="rId6"/>
    <p:sldId id="1447" r:id="rId7"/>
    <p:sldId id="982" r:id="rId8"/>
    <p:sldId id="1423" r:id="rId9"/>
    <p:sldId id="1069" r:id="rId10"/>
    <p:sldId id="1383" r:id="rId11"/>
    <p:sldId id="1384" r:id="rId12"/>
    <p:sldId id="1388" r:id="rId13"/>
    <p:sldId id="1385" r:id="rId14"/>
    <p:sldId id="1386" r:id="rId15"/>
    <p:sldId id="1387" r:id="rId16"/>
    <p:sldId id="1068" r:id="rId17"/>
    <p:sldId id="1058" r:id="rId18"/>
    <p:sldId id="1437" r:id="rId19"/>
    <p:sldId id="1335" r:id="rId20"/>
    <p:sldId id="1334" r:id="rId21"/>
    <p:sldId id="1490" r:id="rId22"/>
    <p:sldId id="1439" r:id="rId23"/>
    <p:sldId id="793" r:id="rId24"/>
    <p:sldId id="257" r:id="rId25"/>
    <p:sldId id="1426" r:id="rId26"/>
    <p:sldId id="1414" r:id="rId27"/>
    <p:sldId id="1364" r:id="rId28"/>
    <p:sldId id="1373" r:id="rId29"/>
    <p:sldId id="1417" r:id="rId30"/>
    <p:sldId id="1489" r:id="rId31"/>
    <p:sldId id="1435" r:id="rId32"/>
    <p:sldId id="1491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D1A"/>
    <a:srgbClr val="3D71C1"/>
    <a:srgbClr val="D5D3C9"/>
    <a:srgbClr val="D9D9D9"/>
    <a:srgbClr val="07436B"/>
    <a:srgbClr val="D0D3E3"/>
    <a:srgbClr val="FFFFFF"/>
    <a:srgbClr val="F8590C"/>
    <a:srgbClr val="4788D8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B768E-1C26-4FF6-B3DA-265E50AFA296}" v="60" dt="2023-10-18T14:40:24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Anderson" userId="c3673a9d-4e00-4b33-bb01-233fbfd55ec9" providerId="ADAL" clId="{5575F71D-8106-41D5-A403-F161502394D9}"/>
    <pc:docChg chg="undo redo custSel addSld delSld modSld sldOrd">
      <pc:chgData name="Stephen Anderson" userId="c3673a9d-4e00-4b33-bb01-233fbfd55ec9" providerId="ADAL" clId="{5575F71D-8106-41D5-A403-F161502394D9}" dt="2022-08-12T14:24:09.214" v="77" actId="33524"/>
      <pc:docMkLst>
        <pc:docMk/>
      </pc:docMkLst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38411416" sldId="263"/>
        </pc:sldMkLst>
      </pc:sldChg>
      <pc:sldChg chg="add setBg">
        <pc:chgData name="Stephen Anderson" userId="c3673a9d-4e00-4b33-bb01-233fbfd55ec9" providerId="ADAL" clId="{5575F71D-8106-41D5-A403-F161502394D9}" dt="2022-08-08T20:29:18.432" v="2"/>
        <pc:sldMkLst>
          <pc:docMk/>
          <pc:sldMk cId="3868214543" sldId="952"/>
        </pc:sldMkLst>
      </pc:sldChg>
      <pc:sldChg chg="modSp">
        <pc:chgData name="Stephen Anderson" userId="c3673a9d-4e00-4b33-bb01-233fbfd55ec9" providerId="ADAL" clId="{5575F71D-8106-41D5-A403-F161502394D9}" dt="2022-08-11T22:06:25.869" v="51"/>
        <pc:sldMkLst>
          <pc:docMk/>
          <pc:sldMk cId="2102937614" sldId="955"/>
        </pc:sldMkLst>
        <pc:graphicFrameChg chg="mod">
          <ac:chgData name="Stephen Anderson" userId="c3673a9d-4e00-4b33-bb01-233fbfd55ec9" providerId="ADAL" clId="{5575F71D-8106-41D5-A403-F161502394D9}" dt="2022-08-11T22:06:25.869" v="51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add setBg">
        <pc:chgData name="Stephen Anderson" userId="c3673a9d-4e00-4b33-bb01-233fbfd55ec9" providerId="ADAL" clId="{5575F71D-8106-41D5-A403-F161502394D9}" dt="2022-08-08T20:29:34.513" v="4"/>
        <pc:sldMkLst>
          <pc:docMk/>
          <pc:sldMk cId="3466463784" sldId="959"/>
        </pc:sldMkLst>
      </pc:sldChg>
      <pc:sldChg chg="del">
        <pc:chgData name="Stephen Anderson" userId="c3673a9d-4e00-4b33-bb01-233fbfd55ec9" providerId="ADAL" clId="{5575F71D-8106-41D5-A403-F161502394D9}" dt="2022-08-08T20:29:06.379" v="1" actId="47"/>
        <pc:sldMkLst>
          <pc:docMk/>
          <pc:sldMk cId="2001065313" sldId="961"/>
        </pc:sldMkLst>
      </pc:sldChg>
      <pc:sldChg chg="add">
        <pc:chgData name="Stephen Anderson" userId="c3673a9d-4e00-4b33-bb01-233fbfd55ec9" providerId="ADAL" clId="{5575F71D-8106-41D5-A403-F161502394D9}" dt="2022-08-08T20:30:34.497" v="9"/>
        <pc:sldMkLst>
          <pc:docMk/>
          <pc:sldMk cId="826637236" sldId="963"/>
        </pc:sldMkLst>
      </pc:sldChg>
      <pc:sldChg chg="add setBg">
        <pc:chgData name="Stephen Anderson" userId="c3673a9d-4e00-4b33-bb01-233fbfd55ec9" providerId="ADAL" clId="{5575F71D-8106-41D5-A403-F161502394D9}" dt="2022-08-08T20:29:57.266" v="6"/>
        <pc:sldMkLst>
          <pc:docMk/>
          <pc:sldMk cId="2551342581" sldId="966"/>
        </pc:sldMkLst>
      </pc:sldChg>
      <pc:sldChg chg="add">
        <pc:chgData name="Stephen Anderson" userId="c3673a9d-4e00-4b33-bb01-233fbfd55ec9" providerId="ADAL" clId="{5575F71D-8106-41D5-A403-F161502394D9}" dt="2022-08-08T20:30:05.805" v="8"/>
        <pc:sldMkLst>
          <pc:docMk/>
          <pc:sldMk cId="2280580629" sldId="967"/>
        </pc:sldMkLst>
      </pc:sldChg>
      <pc:sldChg chg="modSp mod">
        <pc:chgData name="Stephen Anderson" userId="c3673a9d-4e00-4b33-bb01-233fbfd55ec9" providerId="ADAL" clId="{5575F71D-8106-41D5-A403-F161502394D9}" dt="2022-08-11T22:04:26.022" v="31" actId="1076"/>
        <pc:sldMkLst>
          <pc:docMk/>
          <pc:sldMk cId="1701898073" sldId="1043"/>
        </pc:sldMkLst>
        <pc:spChg chg="mod">
          <ac:chgData name="Stephen Anderson" userId="c3673a9d-4e00-4b33-bb01-233fbfd55ec9" providerId="ADAL" clId="{5575F71D-8106-41D5-A403-F161502394D9}" dt="2022-08-11T22:04:26.022" v="31" actId="1076"/>
          <ac:spMkLst>
            <pc:docMk/>
            <pc:sldMk cId="1701898073" sldId="1043"/>
            <ac:spMk id="12" creationId="{AEB1358E-ADA5-4A52-A6C0-21EF54FB3C57}"/>
          </ac:spMkLst>
        </pc:spChg>
      </pc:sldChg>
      <pc:sldChg chg="ord">
        <pc:chgData name="Stephen Anderson" userId="c3673a9d-4e00-4b33-bb01-233fbfd55ec9" providerId="ADAL" clId="{5575F71D-8106-41D5-A403-F161502394D9}" dt="2022-08-11T22:07:31.369" v="53"/>
        <pc:sldMkLst>
          <pc:docMk/>
          <pc:sldMk cId="2064017711" sldId="1310"/>
        </pc:sldMkLst>
      </pc:sldChg>
      <pc:sldChg chg="modSp mod">
        <pc:chgData name="Stephen Anderson" userId="c3673a9d-4e00-4b33-bb01-233fbfd55ec9" providerId="ADAL" clId="{5575F71D-8106-41D5-A403-F161502394D9}" dt="2022-08-12T14:23:05.653" v="74" actId="20577"/>
        <pc:sldMkLst>
          <pc:docMk/>
          <pc:sldMk cId="3162364696" sldId="1339"/>
        </pc:sldMkLst>
        <pc:spChg chg="mod">
          <ac:chgData name="Stephen Anderson" userId="c3673a9d-4e00-4b33-bb01-233fbfd55ec9" providerId="ADAL" clId="{5575F71D-8106-41D5-A403-F161502394D9}" dt="2022-08-12T14:23:05.653" v="74" actId="20577"/>
          <ac:spMkLst>
            <pc:docMk/>
            <pc:sldMk cId="3162364696" sldId="1339"/>
            <ac:spMk id="4" creationId="{E8F64ABA-F168-4811-B68E-05558C4DF366}"/>
          </ac:spMkLst>
        </pc:spChg>
      </pc:sldChg>
      <pc:sldChg chg="modSp mod">
        <pc:chgData name="Stephen Anderson" userId="c3673a9d-4e00-4b33-bb01-233fbfd55ec9" providerId="ADAL" clId="{5575F71D-8106-41D5-A403-F161502394D9}" dt="2022-08-08T20:31:30.168" v="30" actId="14100"/>
        <pc:sldMkLst>
          <pc:docMk/>
          <pc:sldMk cId="3356624797" sldId="1354"/>
        </pc:sldMkLst>
        <pc:spChg chg="mod">
          <ac:chgData name="Stephen Anderson" userId="c3673a9d-4e00-4b33-bb01-233fbfd55ec9" providerId="ADAL" clId="{5575F71D-8106-41D5-A403-F161502394D9}" dt="2022-08-08T20:31:21.374" v="29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Stephen Anderson" userId="c3673a9d-4e00-4b33-bb01-233fbfd55ec9" providerId="ADAL" clId="{5575F71D-8106-41D5-A403-F161502394D9}" dt="2022-08-08T20:31:13.563" v="26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Stephen Anderson" userId="c3673a9d-4e00-4b33-bb01-233fbfd55ec9" providerId="ADAL" clId="{5575F71D-8106-41D5-A403-F161502394D9}" dt="2022-08-08T20:31:05.602" v="1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Stephen Anderson" userId="c3673a9d-4e00-4b33-bb01-233fbfd55ec9" providerId="ADAL" clId="{5575F71D-8106-41D5-A403-F161502394D9}" dt="2022-08-08T20:31:30.168" v="30" actId="14100"/>
          <ac:grpSpMkLst>
            <pc:docMk/>
            <pc:sldMk cId="3356624797" sldId="1354"/>
            <ac:grpSpMk id="28" creationId="{732103BD-EDD5-4EB4-935C-B3CE5AF1CAAF}"/>
          </ac:grpSpMkLst>
        </pc:grpChg>
      </pc:sldChg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2650680315" sldId="1355"/>
        </pc:sldMkLst>
      </pc:sldChg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2432179573" sldId="1356"/>
        </pc:sldMkLst>
      </pc:sldChg>
      <pc:sldChg chg="del">
        <pc:chgData name="Stephen Anderson" userId="c3673a9d-4e00-4b33-bb01-233fbfd55ec9" providerId="ADAL" clId="{5575F71D-8106-41D5-A403-F161502394D9}" dt="2022-08-08T20:29:22.015" v="3" actId="47"/>
        <pc:sldMkLst>
          <pc:docMk/>
          <pc:sldMk cId="542840543" sldId="1358"/>
        </pc:sldMkLst>
      </pc:sldChg>
      <pc:sldChg chg="del">
        <pc:chgData name="Stephen Anderson" userId="c3673a9d-4e00-4b33-bb01-233fbfd55ec9" providerId="ADAL" clId="{5575F71D-8106-41D5-A403-F161502394D9}" dt="2022-08-08T20:29:38.458" v="5" actId="47"/>
        <pc:sldMkLst>
          <pc:docMk/>
          <pc:sldMk cId="2956004054" sldId="1359"/>
        </pc:sldMkLst>
      </pc:sldChg>
      <pc:sldChg chg="del">
        <pc:chgData name="Stephen Anderson" userId="c3673a9d-4e00-4b33-bb01-233fbfd55ec9" providerId="ADAL" clId="{5575F71D-8106-41D5-A403-F161502394D9}" dt="2022-08-08T20:30:00.186" v="7" actId="47"/>
        <pc:sldMkLst>
          <pc:docMk/>
          <pc:sldMk cId="376349399" sldId="1360"/>
        </pc:sldMkLst>
      </pc:sldChg>
      <pc:sldChg chg="del">
        <pc:chgData name="Stephen Anderson" userId="c3673a9d-4e00-4b33-bb01-233fbfd55ec9" providerId="ADAL" clId="{5575F71D-8106-41D5-A403-F161502394D9}" dt="2022-08-08T20:30:41.696" v="10" actId="47"/>
        <pc:sldMkLst>
          <pc:docMk/>
          <pc:sldMk cId="907668643" sldId="1361"/>
        </pc:sldMkLst>
      </pc:sldChg>
      <pc:sldChg chg="add setBg">
        <pc:chgData name="Stephen Anderson" userId="c3673a9d-4e00-4b33-bb01-233fbfd55ec9" providerId="ADAL" clId="{5575F71D-8106-41D5-A403-F161502394D9}" dt="2022-08-08T20:28:58.953" v="0"/>
        <pc:sldMkLst>
          <pc:docMk/>
          <pc:sldMk cId="2732421635" sldId="1393"/>
        </pc:sldMkLst>
      </pc:sldChg>
      <pc:sldChg chg="delSp modSp add mod">
        <pc:chgData name="Stephen Anderson" userId="c3673a9d-4e00-4b33-bb01-233fbfd55ec9" providerId="ADAL" clId="{5575F71D-8106-41D5-A403-F161502394D9}" dt="2022-08-12T14:24:09.214" v="77" actId="33524"/>
        <pc:sldMkLst>
          <pc:docMk/>
          <pc:sldMk cId="211464" sldId="1394"/>
        </pc:sldMkLst>
        <pc:spChg chg="mod">
          <ac:chgData name="Stephen Anderson" userId="c3673a9d-4e00-4b33-bb01-233fbfd55ec9" providerId="ADAL" clId="{5575F71D-8106-41D5-A403-F161502394D9}" dt="2022-08-12T14:24:09.214" v="77" actId="33524"/>
          <ac:spMkLst>
            <pc:docMk/>
            <pc:sldMk cId="211464" sldId="1394"/>
            <ac:spMk id="6" creationId="{B63BBE05-6DA7-44DE-8F78-A566712A8C46}"/>
          </ac:spMkLst>
        </pc:spChg>
        <pc:spChg chg="mod">
          <ac:chgData name="Stephen Anderson" userId="c3673a9d-4e00-4b33-bb01-233fbfd55ec9" providerId="ADAL" clId="{5575F71D-8106-41D5-A403-F161502394D9}" dt="2022-08-11T22:09:57.122" v="73" actId="1076"/>
          <ac:spMkLst>
            <pc:docMk/>
            <pc:sldMk cId="211464" sldId="1394"/>
            <ac:spMk id="8" creationId="{9DABE1C0-1165-46CF-22CC-76CDE9324451}"/>
          </ac:spMkLst>
        </pc:spChg>
        <pc:picChg chg="del">
          <ac:chgData name="Stephen Anderson" userId="c3673a9d-4e00-4b33-bb01-233fbfd55ec9" providerId="ADAL" clId="{5575F71D-8106-41D5-A403-F161502394D9}" dt="2022-08-11T22:09:08.223" v="57" actId="478"/>
          <ac:picMkLst>
            <pc:docMk/>
            <pc:sldMk cId="211464" sldId="1394"/>
            <ac:picMk id="7" creationId="{753A836E-2718-8A02-B062-B635E3CE1E68}"/>
          </ac:picMkLst>
        </pc:picChg>
      </pc:sldChg>
    </pc:docChg>
  </pc:docChgLst>
  <pc:docChgLst>
    <pc:chgData name="Austin Davis" userId="233ba319-90f7-4da2-817e-fcc7d904f506" providerId="ADAL" clId="{56C67876-F408-4525-A394-45061BD75338}"/>
    <pc:docChg chg="undo custSel addSld delSld modSld">
      <pc:chgData name="Austin Davis" userId="233ba319-90f7-4da2-817e-fcc7d904f506" providerId="ADAL" clId="{56C67876-F408-4525-A394-45061BD75338}" dt="2022-10-07T13:08:14.334" v="104" actId="13244"/>
      <pc:docMkLst>
        <pc:docMk/>
      </pc:docMkLst>
      <pc:sldChg chg="del">
        <pc:chgData name="Austin Davis" userId="233ba319-90f7-4da2-817e-fcc7d904f506" providerId="ADAL" clId="{56C67876-F408-4525-A394-45061BD75338}" dt="2022-10-05T21:24:56.659" v="7" actId="47"/>
        <pc:sldMkLst>
          <pc:docMk/>
          <pc:sldMk cId="96431083" sldId="257"/>
        </pc:sldMkLst>
      </pc:sldChg>
      <pc:sldChg chg="modSp add del mod">
        <pc:chgData name="Austin Davis" userId="233ba319-90f7-4da2-817e-fcc7d904f506" providerId="ADAL" clId="{56C67876-F408-4525-A394-45061BD75338}" dt="2022-10-07T13:08:14.334" v="104" actId="13244"/>
        <pc:sldMkLst>
          <pc:docMk/>
          <pc:sldMk cId="157036438" sldId="258"/>
        </pc:sldMkLst>
        <pc:spChg chg="mod">
          <ac:chgData name="Austin Davis" userId="233ba319-90f7-4da2-817e-fcc7d904f506" providerId="ADAL" clId="{56C67876-F408-4525-A394-45061BD75338}" dt="2022-10-07T13:06:30.304" v="93" actId="20577"/>
          <ac:spMkLst>
            <pc:docMk/>
            <pc:sldMk cId="157036438" sldId="258"/>
            <ac:spMk id="96" creationId="{00000000-0000-0000-0000-000000000000}"/>
          </ac:spMkLst>
        </pc:spChg>
        <pc:spChg chg="mod">
          <ac:chgData name="Austin Davis" userId="233ba319-90f7-4da2-817e-fcc7d904f506" providerId="ADAL" clId="{56C67876-F408-4525-A394-45061BD75338}" dt="2022-10-07T13:07:02.275" v="94" actId="20577"/>
          <ac:spMkLst>
            <pc:docMk/>
            <pc:sldMk cId="157036438" sldId="258"/>
            <ac:spMk id="103" creationId="{2ADE3911-3F4F-4DE6-A21D-152C2E9C0BF1}"/>
          </ac:spMkLst>
        </pc:spChg>
        <pc:spChg chg="mod">
          <ac:chgData name="Austin Davis" userId="233ba319-90f7-4da2-817e-fcc7d904f506" providerId="ADAL" clId="{56C67876-F408-4525-A394-45061BD75338}" dt="2022-10-07T13:08:02.165" v="103" actId="20577"/>
          <ac:spMkLst>
            <pc:docMk/>
            <pc:sldMk cId="157036438" sldId="258"/>
            <ac:spMk id="108" creationId="{00000000-0000-0000-0000-000000000000}"/>
          </ac:spMkLst>
        </pc:spChg>
        <pc:spChg chg="mod">
          <ac:chgData name="Austin Davis" userId="233ba319-90f7-4da2-817e-fcc7d904f506" providerId="ADAL" clId="{56C67876-F408-4525-A394-45061BD75338}" dt="2022-10-07T13:07:31.002" v="98" actId="20577"/>
          <ac:spMkLst>
            <pc:docMk/>
            <pc:sldMk cId="157036438" sldId="258"/>
            <ac:spMk id="110" creationId="{2ADE3911-3F4F-4DE6-A21D-152C2E9C0BF1}"/>
          </ac:spMkLst>
        </pc:spChg>
        <pc:grpChg chg="ord">
          <ac:chgData name="Austin Davis" userId="233ba319-90f7-4da2-817e-fcc7d904f506" providerId="ADAL" clId="{56C67876-F408-4525-A394-45061BD75338}" dt="2022-10-07T13:07:47.091" v="100" actId="13244"/>
          <ac:grpSpMkLst>
            <pc:docMk/>
            <pc:sldMk cId="157036438" sldId="258"/>
            <ac:grpSpMk id="92" creationId="{00000000-0000-0000-0000-000000000000}"/>
          </ac:grpSpMkLst>
        </pc:grpChg>
        <pc:grpChg chg="ord">
          <ac:chgData name="Austin Davis" userId="233ba319-90f7-4da2-817e-fcc7d904f506" providerId="ADAL" clId="{56C67876-F408-4525-A394-45061BD75338}" dt="2022-10-07T13:06:01.063" v="84" actId="13244"/>
          <ac:grpSpMkLst>
            <pc:docMk/>
            <pc:sldMk cId="157036438" sldId="258"/>
            <ac:grpSpMk id="98" creationId="{00000000-0000-0000-0000-000000000000}"/>
          </ac:grpSpMkLst>
        </pc:grpChg>
        <pc:grpChg chg="ord">
          <ac:chgData name="Austin Davis" userId="233ba319-90f7-4da2-817e-fcc7d904f506" providerId="ADAL" clId="{56C67876-F408-4525-A394-45061BD75338}" dt="2022-10-07T13:08:14.334" v="104" actId="13244"/>
          <ac:grpSpMkLst>
            <pc:docMk/>
            <pc:sldMk cId="157036438" sldId="258"/>
            <ac:grpSpMk id="105" creationId="{00000000-0000-0000-0000-000000000000}"/>
          </ac:grpSpMkLst>
        </pc:grpChg>
      </pc:sldChg>
      <pc:sldChg chg="modSp mod">
        <pc:chgData name="Austin Davis" userId="233ba319-90f7-4da2-817e-fcc7d904f506" providerId="ADAL" clId="{56C67876-F408-4525-A394-45061BD75338}" dt="2022-10-05T21:24:23.466" v="3" actId="20577"/>
        <pc:sldMkLst>
          <pc:docMk/>
          <pc:sldMk cId="351388101" sldId="879"/>
        </pc:sldMkLst>
        <pc:spChg chg="mod">
          <ac:chgData name="Austin Davis" userId="233ba319-90f7-4da2-817e-fcc7d904f506" providerId="ADAL" clId="{56C67876-F408-4525-A394-45061BD75338}" dt="2022-10-05T21:24:23.466" v="3" actId="20577"/>
          <ac:spMkLst>
            <pc:docMk/>
            <pc:sldMk cId="351388101" sldId="879"/>
            <ac:spMk id="9" creationId="{B993F5D6-E8D3-414E-9056-DC3F35B232ED}"/>
          </ac:spMkLst>
        </pc:spChg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001065313" sldId="961"/>
        </pc:sldMkLst>
      </pc:sldChg>
      <pc:sldChg chg="add">
        <pc:chgData name="Austin Davis" userId="233ba319-90f7-4da2-817e-fcc7d904f506" providerId="ADAL" clId="{56C67876-F408-4525-A394-45061BD75338}" dt="2022-10-05T21:33:03.371" v="12"/>
        <pc:sldMkLst>
          <pc:docMk/>
          <pc:sldMk cId="826637236" sldId="963"/>
        </pc:sldMkLst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848939449" sldId="971"/>
        </pc:sldMkLst>
      </pc:sldChg>
      <pc:sldChg chg="modSp mod">
        <pc:chgData name="Austin Davis" userId="233ba319-90f7-4da2-817e-fcc7d904f506" providerId="ADAL" clId="{56C67876-F408-4525-A394-45061BD75338}" dt="2022-10-05T21:34:09.404" v="28" actId="1076"/>
        <pc:sldMkLst>
          <pc:docMk/>
          <pc:sldMk cId="868188489" sldId="1101"/>
        </pc:sldMkLst>
        <pc:spChg chg="mod">
          <ac:chgData name="Austin Davis" userId="233ba319-90f7-4da2-817e-fcc7d904f506" providerId="ADAL" clId="{56C67876-F408-4525-A394-45061BD75338}" dt="2022-10-05T21:34:09.404" v="28" actId="1076"/>
          <ac:spMkLst>
            <pc:docMk/>
            <pc:sldMk cId="868188489" sldId="1101"/>
            <ac:spMk id="3" creationId="{FED64B27-9A55-45E8-AAF0-9AF45E34CB3A}"/>
          </ac:spMkLst>
        </pc:spChg>
      </pc:sldChg>
      <pc:sldChg chg="modSp mod">
        <pc:chgData name="Austin Davis" userId="233ba319-90f7-4da2-817e-fcc7d904f506" providerId="ADAL" clId="{56C67876-F408-4525-A394-45061BD75338}" dt="2022-10-05T21:33:25.080" v="23" actId="14100"/>
        <pc:sldMkLst>
          <pc:docMk/>
          <pc:sldMk cId="3356624797" sldId="1354"/>
        </pc:sldMkLst>
        <pc:spChg chg="mod">
          <ac:chgData name="Austin Davis" userId="233ba319-90f7-4da2-817e-fcc7d904f506" providerId="ADAL" clId="{56C67876-F408-4525-A394-45061BD75338}" dt="2022-10-05T21:33:18.870" v="22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56C67876-F408-4525-A394-45061BD75338}" dt="2022-10-05T21:33:16.563" v="21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56C67876-F408-4525-A394-45061BD75338}" dt="2022-10-05T21:33:12.986" v="17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56C67876-F408-4525-A394-45061BD75338}" dt="2022-10-05T21:33:25.080" v="23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542840543" sldId="1396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956004054" sldId="1397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813445349" sldId="1398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329979263" sldId="1399"/>
        </pc:sldMkLst>
      </pc:sldChg>
      <pc:sldChg chg="del">
        <pc:chgData name="Austin Davis" userId="233ba319-90f7-4da2-817e-fcc7d904f506" providerId="ADAL" clId="{56C67876-F408-4525-A394-45061BD75338}" dt="2022-10-05T21:33:05.479" v="13" actId="47"/>
        <pc:sldMkLst>
          <pc:docMk/>
          <pc:sldMk cId="446409279" sldId="1400"/>
        </pc:sldMkLst>
      </pc:sldChg>
      <pc:sldChg chg="del">
        <pc:chgData name="Austin Davis" userId="233ba319-90f7-4da2-817e-fcc7d904f506" providerId="ADAL" clId="{56C67876-F408-4525-A394-45061BD75338}" dt="2022-10-05T21:34:05.045" v="27" actId="47"/>
        <pc:sldMkLst>
          <pc:docMk/>
          <pc:sldMk cId="3059754993" sldId="1403"/>
        </pc:sldMkLst>
      </pc:sldChg>
      <pc:sldChg chg="add del">
        <pc:chgData name="Austin Davis" userId="233ba319-90f7-4da2-817e-fcc7d904f506" providerId="ADAL" clId="{56C67876-F408-4525-A394-45061BD75338}" dt="2022-10-05T21:24:55.177" v="5"/>
        <pc:sldMkLst>
          <pc:docMk/>
          <pc:sldMk cId="3625740007" sldId="1404"/>
        </pc:sldMkLst>
      </pc:sldChg>
      <pc:sldChg chg="add">
        <pc:chgData name="Austin Davis" userId="233ba319-90f7-4da2-817e-fcc7d904f506" providerId="ADAL" clId="{56C67876-F408-4525-A394-45061BD75338}" dt="2022-10-05T21:24:55.208" v="6"/>
        <pc:sldMkLst>
          <pc:docMk/>
          <pc:sldMk cId="3933417232" sldId="1404"/>
        </pc:sldMkLst>
      </pc:sldChg>
      <pc:sldChg chg="modSp add del mod">
        <pc:chgData name="Austin Davis" userId="233ba319-90f7-4da2-817e-fcc7d904f506" providerId="ADAL" clId="{56C67876-F408-4525-A394-45061BD75338}" dt="2022-10-07T13:04:47.233" v="82" actId="1037"/>
        <pc:sldMkLst>
          <pc:docMk/>
          <pc:sldMk cId="774422244" sldId="1405"/>
        </pc:sldMkLst>
        <pc:spChg chg="mod">
          <ac:chgData name="Austin Davis" userId="233ba319-90f7-4da2-817e-fcc7d904f506" providerId="ADAL" clId="{56C67876-F408-4525-A394-45061BD75338}" dt="2022-10-07T13:04:47.233" v="82" actId="1037"/>
          <ac:spMkLst>
            <pc:docMk/>
            <pc:sldMk cId="774422244" sldId="1405"/>
            <ac:spMk id="13" creationId="{D68A6435-F86E-42D3-AA20-37F2221A3CD9}"/>
          </ac:spMkLst>
        </pc:spChg>
        <pc:spChg chg="mod">
          <ac:chgData name="Austin Davis" userId="233ba319-90f7-4da2-817e-fcc7d904f506" providerId="ADAL" clId="{56C67876-F408-4525-A394-45061BD75338}" dt="2022-10-07T13:04:47.233" v="82" actId="1037"/>
          <ac:spMkLst>
            <pc:docMk/>
            <pc:sldMk cId="774422244" sldId="1405"/>
            <ac:spMk id="14" creationId="{E4467338-AA1C-462F-87BA-186A8B7D622D}"/>
          </ac:spMkLst>
        </pc:spChg>
        <pc:cxnChg chg="mod">
          <ac:chgData name="Austin Davis" userId="233ba319-90f7-4da2-817e-fcc7d904f506" providerId="ADAL" clId="{56C67876-F408-4525-A394-45061BD75338}" dt="2022-10-07T13:04:47.233" v="82" actId="1037"/>
          <ac:cxnSpMkLst>
            <pc:docMk/>
            <pc:sldMk cId="774422244" sldId="1405"/>
            <ac:cxnSpMk id="11" creationId="{C620DE04-6C88-4D66-B790-4F3AD919A285}"/>
          </ac:cxnSpMkLst>
        </pc:cxnChg>
        <pc:cxnChg chg="mod">
          <ac:chgData name="Austin Davis" userId="233ba319-90f7-4da2-817e-fcc7d904f506" providerId="ADAL" clId="{56C67876-F408-4525-A394-45061BD75338}" dt="2022-10-07T13:04:47.233" v="82" actId="1037"/>
          <ac:cxnSpMkLst>
            <pc:docMk/>
            <pc:sldMk cId="774422244" sldId="1405"/>
            <ac:cxnSpMk id="12" creationId="{9D9121F1-F167-4493-9F74-9F0823A7EC64}"/>
          </ac:cxnSpMkLst>
        </pc:cxnChg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2994761267" sldId="1406"/>
        </pc:sldMkLst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4278549496" sldId="1407"/>
        </pc:sldMkLst>
      </pc:sldChg>
    </pc:docChg>
  </pc:docChgLst>
  <pc:docChgLst>
    <pc:chgData name="Austin Davis" userId="233ba319-90f7-4da2-817e-fcc7d904f506" providerId="ADAL" clId="{1EC47AF7-678D-4461-9126-838DF0E2A3BC}"/>
    <pc:docChg chg="undo redo custSel addSld delSld modSld sldOrd">
      <pc:chgData name="Austin Davis" userId="233ba319-90f7-4da2-817e-fcc7d904f506" providerId="ADAL" clId="{1EC47AF7-678D-4461-9126-838DF0E2A3BC}" dt="2022-08-05T20:12:09.948" v="1381" actId="478"/>
      <pc:docMkLst>
        <pc:docMk/>
      </pc:docMkLst>
      <pc:sldChg chg="del">
        <pc:chgData name="Austin Davis" userId="233ba319-90f7-4da2-817e-fcc7d904f506" providerId="ADAL" clId="{1EC47AF7-678D-4461-9126-838DF0E2A3BC}" dt="2022-08-05T17:51:14.630" v="17" actId="47"/>
        <pc:sldMkLst>
          <pc:docMk/>
          <pc:sldMk cId="1449538466" sldId="257"/>
        </pc:sldMkLst>
      </pc:sldChg>
      <pc:sldChg chg="del">
        <pc:chgData name="Austin Davis" userId="233ba319-90f7-4da2-817e-fcc7d904f506" providerId="ADAL" clId="{1EC47AF7-678D-4461-9126-838DF0E2A3BC}" dt="2022-08-05T17:49:19.428" v="4" actId="47"/>
        <pc:sldMkLst>
          <pc:docMk/>
          <pc:sldMk cId="2471806664" sldId="258"/>
        </pc:sldMkLst>
      </pc:sldChg>
      <pc:sldChg chg="addSp delSp modSp add mod ord modTransition">
        <pc:chgData name="Austin Davis" userId="233ba319-90f7-4da2-817e-fcc7d904f506" providerId="ADAL" clId="{1EC47AF7-678D-4461-9126-838DF0E2A3BC}" dt="2022-08-05T20:11:38.795" v="1366"/>
        <pc:sldMkLst>
          <pc:docMk/>
          <pc:sldMk cId="4072267087" sldId="870"/>
        </pc:sldMkLst>
        <pc:spChg chg="mod">
          <ac:chgData name="Austin Davis" userId="233ba319-90f7-4da2-817e-fcc7d904f506" providerId="ADAL" clId="{1EC47AF7-678D-4461-9126-838DF0E2A3BC}" dt="2022-08-05T17:56:46.902" v="144" actId="20577"/>
          <ac:spMkLst>
            <pc:docMk/>
            <pc:sldMk cId="4072267087" sldId="870"/>
            <ac:spMk id="2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40.002" v="142" actId="404"/>
          <ac:spMkLst>
            <pc:docMk/>
            <pc:sldMk cId="4072267087" sldId="870"/>
            <ac:spMk id="3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18.846" v="1359" actId="478"/>
          <ac:spMkLst>
            <pc:docMk/>
            <pc:sldMk cId="4072267087" sldId="870"/>
            <ac:spMk id="4" creationId="{00000000-0000-0000-0000-000000000000}"/>
          </ac:spMkLst>
        </pc:spChg>
        <pc:spChg chg="add mod">
          <ac:chgData name="Austin Davis" userId="233ba319-90f7-4da2-817e-fcc7d904f506" providerId="ADAL" clId="{1EC47AF7-678D-4461-9126-838DF0E2A3BC}" dt="2022-08-05T20:11:13.113" v="1358"/>
          <ac:spMkLst>
            <pc:docMk/>
            <pc:sldMk cId="4072267087" sldId="870"/>
            <ac:spMk id="18" creationId="{19661D96-99B1-A587-7847-FE9EA5A65438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0" creationId="{63CEAB69-86D0-F16F-9DC1-AC75A41BC4AB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2" creationId="{41E4143E-D1A1-D1C2-54C7-B8B7FF10662C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3" creationId="{CCB18F62-0EA5-36CE-82FC-C2CBE4E8A78A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4" creationId="{4A301EC2-2B02-F2A6-6892-11E68DD939EB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9" creationId="{B7303E3C-EF23-FE16-1E18-34F9429FD884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30" creationId="{FD567930-58ED-0D15-E9B4-B0FA995367E5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31" creationId="{01E48D78-756E-2707-2F5D-23D36A74E145}"/>
          </ac:spMkLst>
        </pc:spChg>
        <pc:spChg chg="add mod">
          <ac:chgData name="Austin Davis" userId="233ba319-90f7-4da2-817e-fcc7d904f506" providerId="ADAL" clId="{1EC47AF7-678D-4461-9126-838DF0E2A3BC}" dt="2022-08-05T20:11:38.795" v="1366"/>
          <ac:spMkLst>
            <pc:docMk/>
            <pc:sldMk cId="4072267087" sldId="870"/>
            <ac:spMk id="32" creationId="{FCC0D24A-209E-D928-6679-ABA2EB8D4F63}"/>
          </ac:spMkLst>
        </pc:spChg>
        <pc:spChg chg="del">
          <ac:chgData name="Austin Davis" userId="233ba319-90f7-4da2-817e-fcc7d904f506" providerId="ADAL" clId="{1EC47AF7-678D-4461-9126-838DF0E2A3BC}" dt="2022-08-05T17:53:57.898" v="45" actId="478"/>
          <ac:spMkLst>
            <pc:docMk/>
            <pc:sldMk cId="4072267087" sldId="870"/>
            <ac:spMk id="93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4:27.213" v="52" actId="6549"/>
          <ac:spMkLst>
            <pc:docMk/>
            <pc:sldMk cId="4072267087" sldId="870"/>
            <ac:spMk id="108" creationId="{00000000-0000-0000-0000-000000000000}"/>
          </ac:spMkLst>
        </pc:spChg>
        <pc:grpChg chg="add mod">
          <ac:chgData name="Austin Davis" userId="233ba319-90f7-4da2-817e-fcc7d904f506" providerId="ADAL" clId="{1EC47AF7-678D-4461-9126-838DF0E2A3BC}" dt="2022-08-05T17:56:33.709" v="139" actId="1076"/>
          <ac:grpSpMkLst>
            <pc:docMk/>
            <pc:sldMk cId="4072267087" sldId="870"/>
            <ac:grpSpMk id="19" creationId="{C1261B32-1351-E5CB-40F6-48B4D662023A}"/>
          </ac:grpSpMkLst>
        </pc:grpChg>
        <pc:grpChg chg="mod">
          <ac:chgData name="Austin Davis" userId="233ba319-90f7-4da2-817e-fcc7d904f506" providerId="ADAL" clId="{1EC47AF7-678D-4461-9126-838DF0E2A3BC}" dt="2022-08-05T17:56:29.255" v="138"/>
          <ac:grpSpMkLst>
            <pc:docMk/>
            <pc:sldMk cId="4072267087" sldId="870"/>
            <ac:grpSpMk id="21" creationId="{820311CF-545A-8735-BBB6-27DCB5E59501}"/>
          </ac:grpSpMkLst>
        </pc:grpChg>
        <pc:grpChg chg="del">
          <ac:chgData name="Austin Davis" userId="233ba319-90f7-4da2-817e-fcc7d904f506" providerId="ADAL" clId="{1EC47AF7-678D-4461-9126-838DF0E2A3BC}" dt="2022-08-05T17:54:29.884" v="53" actId="478"/>
          <ac:grpSpMkLst>
            <pc:docMk/>
            <pc:sldMk cId="4072267087" sldId="870"/>
            <ac:grpSpMk id="92" creationId="{00000000-0000-0000-0000-000000000000}"/>
          </ac:grpSpMkLst>
        </pc:grp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5" creationId="{B12EC6E5-BC81-F7C1-E179-932A8EEA664B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6" creationId="{0069A5AD-239F-EF59-FAA2-AB7F5711C004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7" creationId="{044BA21D-FFF3-351E-691A-7F371B3E3093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8" creationId="{C039E559-3D21-EA81-46DF-074798BD4AEB}"/>
          </ac:cxnSpMkLst>
        </pc:cxnChg>
      </pc:sldChg>
      <pc:sldChg chg="modSp mod">
        <pc:chgData name="Austin Davis" userId="233ba319-90f7-4da2-817e-fcc7d904f506" providerId="ADAL" clId="{1EC47AF7-678D-4461-9126-838DF0E2A3BC}" dt="2022-08-05T17:49:47.478" v="14" actId="13926"/>
        <pc:sldMkLst>
          <pc:docMk/>
          <pc:sldMk cId="3431155714" sldId="930"/>
        </pc:sldMkLst>
        <pc:spChg chg="mod">
          <ac:chgData name="Austin Davis" userId="233ba319-90f7-4da2-817e-fcc7d904f506" providerId="ADAL" clId="{1EC47AF7-678D-4461-9126-838DF0E2A3BC}" dt="2022-08-05T17:49:47.478" v="14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1EC47AF7-678D-4461-9126-838DF0E2A3BC}" dt="2022-08-05T18:04:56.180" v="1079" actId="1035"/>
        <pc:sldMkLst>
          <pc:docMk/>
          <pc:sldMk cId="1361959142" sldId="931"/>
        </pc:sldMkLst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4" creationId="{E11B390E-0891-4418-ACFA-9DBD2951111E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5" creationId="{151D2201-1895-4EA0-841E-331F577C10AF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6" creationId="{20A93DB0-CB44-4889-89D3-85E7AA75294D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7" creationId="{63682116-5F03-4314-B29C-6A8C0CE6A45A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2" creationId="{B380EB8D-4908-1731-E707-E707DB2D70B6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3" creationId="{B1C843BC-71E0-F534-D3BA-0E17CABA4A14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4" creationId="{CC8108E3-3B5A-28C9-5F39-F998D8D243AC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5" creationId="{A4925992-A3D1-EC02-C746-29C0C3A9CFC5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6" creationId="{4E5A1BC5-3CAB-AE87-04D4-61FDA3043A89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7" creationId="{1BBE73C5-2597-D1F4-E1D9-9632356B57FD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8" creationId="{EADB70D4-D314-040D-A17C-945DAF512EDC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9" creationId="{5C6F0926-1E8C-F1F6-7747-513DA69D2148}"/>
          </ac:spMkLst>
        </pc:sp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18" creationId="{8E3F4677-F5A7-4CB1-B549-320E193ECBFE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19" creationId="{05B99C9F-D6AE-4BF7-BD90-4FAB026FFC5F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20" creationId="{88856A0C-E282-4963-B222-66A531E6F350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21" creationId="{91E22240-79DC-4BA9-9426-9EDCF22BFA3B}"/>
          </ac:picMkLst>
        </pc:picChg>
      </pc:sldChg>
      <pc:sldChg chg="addSp delSp modSp mod">
        <pc:chgData name="Austin Davis" userId="233ba319-90f7-4da2-817e-fcc7d904f506" providerId="ADAL" clId="{1EC47AF7-678D-4461-9126-838DF0E2A3BC}" dt="2022-08-05T20:11:59.988" v="1377" actId="478"/>
        <pc:sldMkLst>
          <pc:docMk/>
          <pc:sldMk cId="1097759208" sldId="996"/>
        </pc:sldMkLst>
        <pc:spChg chg="del">
          <ac:chgData name="Austin Davis" userId="233ba319-90f7-4da2-817e-fcc7d904f506" providerId="ADAL" clId="{1EC47AF7-678D-4461-9126-838DF0E2A3BC}" dt="2022-08-05T20:11:59.988" v="1377" actId="478"/>
          <ac:spMkLst>
            <pc:docMk/>
            <pc:sldMk cId="1097759208" sldId="996"/>
            <ac:spMk id="4" creationId="{64F5894B-9A7C-46A2-AA41-33241E3D426B}"/>
          </ac:spMkLst>
        </pc:spChg>
        <pc:spChg chg="add mod">
          <ac:chgData name="Austin Davis" userId="233ba319-90f7-4da2-817e-fcc7d904f506" providerId="ADAL" clId="{1EC47AF7-678D-4461-9126-838DF0E2A3BC}" dt="2022-08-05T20:11:57.503" v="1376"/>
          <ac:spMkLst>
            <pc:docMk/>
            <pc:sldMk cId="1097759208" sldId="996"/>
            <ac:spMk id="8" creationId="{7B02B57C-C64B-A2D1-0F3D-6CD666B15153}"/>
          </ac:spMkLst>
        </pc:spChg>
      </pc:sldChg>
      <pc:sldChg chg="addSp modSp mod">
        <pc:chgData name="Austin Davis" userId="233ba319-90f7-4da2-817e-fcc7d904f506" providerId="ADAL" clId="{1EC47AF7-678D-4461-9126-838DF0E2A3BC}" dt="2022-08-05T20:09:26.999" v="1333"/>
        <pc:sldMkLst>
          <pc:docMk/>
          <pc:sldMk cId="1701898073" sldId="1043"/>
        </pc:sldMkLst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9" creationId="{96A2E879-D4CB-4FEB-A89A-C2EF3B91ACE3}"/>
          </ac:spMkLst>
        </pc:spChg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10" creationId="{A4191302-9096-432F-BCA0-BBBAE42EFD57}"/>
          </ac:spMkLst>
        </pc:spChg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11" creationId="{07790ABD-9F91-463A-8DAF-CB6B58999DFA}"/>
          </ac:spMkLst>
        </pc:spChg>
        <pc:spChg chg="add mod">
          <ac:chgData name="Austin Davis" userId="233ba319-90f7-4da2-817e-fcc7d904f506" providerId="ADAL" clId="{1EC47AF7-678D-4461-9126-838DF0E2A3BC}" dt="2022-08-05T20:09:26.999" v="1333"/>
          <ac:spMkLst>
            <pc:docMk/>
            <pc:sldMk cId="1701898073" sldId="1043"/>
            <ac:spMk id="14" creationId="{BC9157E3-04E5-CD1C-41BD-FCE9A76CC060}"/>
          </ac:spMkLst>
        </pc:spChg>
        <pc:grpChg chg="mod">
          <ac:chgData name="Austin Davis" userId="233ba319-90f7-4da2-817e-fcc7d904f506" providerId="ADAL" clId="{1EC47AF7-678D-4461-9126-838DF0E2A3BC}" dt="2022-08-05T20:09:19.178" v="1332" actId="1037"/>
          <ac:grpSpMkLst>
            <pc:docMk/>
            <pc:sldMk cId="1701898073" sldId="1043"/>
            <ac:grpSpMk id="5" creationId="{9320A04C-67A7-4D10-8F82-6F886658487B}"/>
          </ac:grpSpMkLst>
        </pc:grpChg>
      </pc:sldChg>
      <pc:sldChg chg="addSp delSp modSp mod">
        <pc:chgData name="Austin Davis" userId="233ba319-90f7-4da2-817e-fcc7d904f506" providerId="ADAL" clId="{1EC47AF7-678D-4461-9126-838DF0E2A3BC}" dt="2022-08-05T20:10:34.571" v="1352" actId="478"/>
        <pc:sldMkLst>
          <pc:docMk/>
          <pc:sldMk cId="2690778205" sldId="1058"/>
        </pc:sldMkLst>
        <pc:spChg chg="del">
          <ac:chgData name="Austin Davis" userId="233ba319-90f7-4da2-817e-fcc7d904f506" providerId="ADAL" clId="{1EC47AF7-678D-4461-9126-838DF0E2A3BC}" dt="2022-08-05T20:10:34.571" v="1352" actId="478"/>
          <ac:spMkLst>
            <pc:docMk/>
            <pc:sldMk cId="2690778205" sldId="1058"/>
            <ac:spMk id="4" creationId="{719236E7-7680-4195-B9A2-9F4E854F344A}"/>
          </ac:spMkLst>
        </pc:spChg>
        <pc:spChg chg="add mod">
          <ac:chgData name="Austin Davis" userId="233ba319-90f7-4da2-817e-fcc7d904f506" providerId="ADAL" clId="{1EC47AF7-678D-4461-9126-838DF0E2A3BC}" dt="2022-08-05T20:10:31.960" v="1351"/>
          <ac:spMkLst>
            <pc:docMk/>
            <pc:sldMk cId="2690778205" sldId="1058"/>
            <ac:spMk id="8" creationId="{C8225028-419D-74D7-905F-4D4D7CE4FD7F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23.431" v="1350" actId="478"/>
        <pc:sldMkLst>
          <pc:docMk/>
          <pc:sldMk cId="2326558890" sldId="1068"/>
        </pc:sldMkLst>
        <pc:spChg chg="del">
          <ac:chgData name="Austin Davis" userId="233ba319-90f7-4da2-817e-fcc7d904f506" providerId="ADAL" clId="{1EC47AF7-678D-4461-9126-838DF0E2A3BC}" dt="2022-08-05T20:10:23.431" v="1350" actId="478"/>
          <ac:spMkLst>
            <pc:docMk/>
            <pc:sldMk cId="2326558890" sldId="1068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21.072" v="1349"/>
          <ac:spMkLst>
            <pc:docMk/>
            <pc:sldMk cId="2326558890" sldId="1068"/>
            <ac:spMk id="12" creationId="{1323C11D-740F-A98E-D517-CD93C000012D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09:46.226" v="1336" actId="478"/>
        <pc:sldMkLst>
          <pc:docMk/>
          <pc:sldMk cId="2401450207" sldId="1069"/>
        </pc:sldMkLst>
        <pc:spChg chg="del">
          <ac:chgData name="Austin Davis" userId="233ba319-90f7-4da2-817e-fcc7d904f506" providerId="ADAL" clId="{1EC47AF7-678D-4461-9126-838DF0E2A3BC}" dt="2022-08-05T20:09:46.226" v="1336" actId="478"/>
          <ac:spMkLst>
            <pc:docMk/>
            <pc:sldMk cId="2401450207" sldId="1069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43.547" v="1335"/>
          <ac:spMkLst>
            <pc:docMk/>
            <pc:sldMk cId="2401450207" sldId="1069"/>
            <ac:spMk id="7" creationId="{ECE3E050-48E7-0F70-C66C-9BC77BBC85D3}"/>
          </ac:spMkLst>
        </pc:spChg>
      </pc:sldChg>
      <pc:sldChg chg="modSp mod">
        <pc:chgData name="Austin Davis" userId="233ba319-90f7-4da2-817e-fcc7d904f506" providerId="ADAL" clId="{1EC47AF7-678D-4461-9126-838DF0E2A3BC}" dt="2022-08-05T17:51:28.466" v="27" actId="1076"/>
        <pc:sldMkLst>
          <pc:docMk/>
          <pc:sldMk cId="3077697958" sldId="1085"/>
        </pc:sldMkLst>
        <pc:spChg chg="mod">
          <ac:chgData name="Austin Davis" userId="233ba319-90f7-4da2-817e-fcc7d904f506" providerId="ADAL" clId="{1EC47AF7-678D-4461-9126-838DF0E2A3BC}" dt="2022-08-05T17:51:28.466" v="27" actId="1076"/>
          <ac:spMkLst>
            <pc:docMk/>
            <pc:sldMk cId="3077697958" sldId="1085"/>
            <ac:spMk id="88" creationId="{00000000-0000-0000-0000-000000000000}"/>
          </ac:spMkLst>
        </pc:spChg>
      </pc:sldChg>
      <pc:sldChg chg="del">
        <pc:chgData name="Austin Davis" userId="233ba319-90f7-4da2-817e-fcc7d904f506" providerId="ADAL" clId="{1EC47AF7-678D-4461-9126-838DF0E2A3BC}" dt="2022-08-05T17:51:33.160" v="28" actId="47"/>
        <pc:sldMkLst>
          <pc:docMk/>
          <pc:sldMk cId="1969005816" sldId="1086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3661889072" sldId="1087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2812326952" sldId="1088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994181460" sldId="1089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1479229408" sldId="1090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301192231" sldId="1092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4263089948" sldId="1093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1894372117" sldId="1094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2225350154" sldId="1095"/>
        </pc:sldMkLst>
      </pc:sldChg>
      <pc:sldChg chg="addSp delSp modSp">
        <pc:chgData name="Austin Davis" userId="233ba319-90f7-4da2-817e-fcc7d904f506" providerId="ADAL" clId="{1EC47AF7-678D-4461-9126-838DF0E2A3BC}" dt="2022-08-05T20:11:56.016" v="1375"/>
        <pc:sldMkLst>
          <pc:docMk/>
          <pc:sldMk cId="3211988349" sldId="1097"/>
        </pc:sldMkLst>
        <pc:spChg chg="add del mod">
          <ac:chgData name="Austin Davis" userId="233ba319-90f7-4da2-817e-fcc7d904f506" providerId="ADAL" clId="{1EC47AF7-678D-4461-9126-838DF0E2A3BC}" dt="2022-08-05T20:11:45.879" v="1370"/>
          <ac:spMkLst>
            <pc:docMk/>
            <pc:sldMk cId="3211988349" sldId="1097"/>
            <ac:spMk id="4" creationId="{8EAF58CF-BCA5-19DA-7C66-21EBD60C6106}"/>
          </ac:spMkLst>
        </pc:spChg>
        <pc:spChg chg="add del mod">
          <ac:chgData name="Austin Davis" userId="233ba319-90f7-4da2-817e-fcc7d904f506" providerId="ADAL" clId="{1EC47AF7-678D-4461-9126-838DF0E2A3BC}" dt="2022-08-05T20:11:51.247" v="1372"/>
          <ac:spMkLst>
            <pc:docMk/>
            <pc:sldMk cId="3211988349" sldId="1097"/>
            <ac:spMk id="5" creationId="{464A2DE2-20FE-224E-11E7-A4549E36C60C}"/>
          </ac:spMkLst>
        </pc:spChg>
        <pc:spChg chg="add mod">
          <ac:chgData name="Austin Davis" userId="233ba319-90f7-4da2-817e-fcc7d904f506" providerId="ADAL" clId="{1EC47AF7-678D-4461-9126-838DF0E2A3BC}" dt="2022-08-05T20:11:56.016" v="1375"/>
          <ac:spMkLst>
            <pc:docMk/>
            <pc:sldMk cId="3211988349" sldId="1097"/>
            <ac:spMk id="7" creationId="{FAD7F4E5-BC07-BA50-8A84-B8A4EC5386B9}"/>
          </ac:spMkLst>
        </pc:spChg>
        <pc:picChg chg="add del">
          <ac:chgData name="Austin Davis" userId="233ba319-90f7-4da2-817e-fcc7d904f506" providerId="ADAL" clId="{1EC47AF7-678D-4461-9126-838DF0E2A3BC}" dt="2022-08-05T20:11:52.364" v="1374"/>
          <ac:picMkLst>
            <pc:docMk/>
            <pc:sldMk cId="3211988349" sldId="1097"/>
            <ac:picMk id="6" creationId="{4C579BA0-BA28-BA1B-6E2D-7F5B0F02D7EF}"/>
          </ac:picMkLst>
        </pc:picChg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3329096142" sldId="1098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3372402068" sldId="1099"/>
        </pc:sldMkLst>
      </pc:sldChg>
      <pc:sldChg chg="addSp delSp modSp mod">
        <pc:chgData name="Austin Davis" userId="233ba319-90f7-4da2-817e-fcc7d904f506" providerId="ADAL" clId="{1EC47AF7-678D-4461-9126-838DF0E2A3BC}" dt="2022-08-05T20:12:04.917" v="1379" actId="478"/>
        <pc:sldMkLst>
          <pc:docMk/>
          <pc:sldMk cId="2105792745" sldId="1100"/>
        </pc:sldMkLst>
        <pc:spChg chg="del">
          <ac:chgData name="Austin Davis" userId="233ba319-90f7-4da2-817e-fcc7d904f506" providerId="ADAL" clId="{1EC47AF7-678D-4461-9126-838DF0E2A3BC}" dt="2022-08-05T20:12:04.917" v="1379" actId="478"/>
          <ac:spMkLst>
            <pc:docMk/>
            <pc:sldMk cId="2105792745" sldId="1100"/>
            <ac:spMk id="4" creationId="{FF42279B-E247-4E03-95E9-B9321004B1CA}"/>
          </ac:spMkLst>
        </pc:spChg>
        <pc:spChg chg="add mod">
          <ac:chgData name="Austin Davis" userId="233ba319-90f7-4da2-817e-fcc7d904f506" providerId="ADAL" clId="{1EC47AF7-678D-4461-9126-838DF0E2A3BC}" dt="2022-08-05T20:12:02.368" v="1378"/>
          <ac:spMkLst>
            <pc:docMk/>
            <pc:sldMk cId="2105792745" sldId="1100"/>
            <ac:spMk id="6" creationId="{300897E8-3A45-2C38-58C2-7FD7DAAD5F2A}"/>
          </ac:spMkLst>
        </pc:spChg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868188489" sldId="1101"/>
        </pc:sldMkLst>
      </pc:sldChg>
      <pc:sldChg chg="del">
        <pc:chgData name="Austin Davis" userId="233ba319-90f7-4da2-817e-fcc7d904f506" providerId="ADAL" clId="{1EC47AF7-678D-4461-9126-838DF0E2A3BC}" dt="2022-08-05T17:51:14.630" v="17" actId="47"/>
        <pc:sldMkLst>
          <pc:docMk/>
          <pc:sldMk cId="2857077321" sldId="1102"/>
        </pc:sldMkLst>
      </pc:sldChg>
      <pc:sldChg chg="addSp delSp modSp mod">
        <pc:chgData name="Austin Davis" userId="233ba319-90f7-4da2-817e-fcc7d904f506" providerId="ADAL" clId="{1EC47AF7-678D-4461-9126-838DF0E2A3BC}" dt="2022-08-05T20:12:09.948" v="1381" actId="478"/>
        <pc:sldMkLst>
          <pc:docMk/>
          <pc:sldMk cId="2662044948" sldId="1103"/>
        </pc:sldMkLst>
        <pc:spChg chg="mod">
          <ac:chgData name="Austin Davis" userId="233ba319-90f7-4da2-817e-fcc7d904f506" providerId="ADAL" clId="{1EC47AF7-678D-4461-9126-838DF0E2A3BC}" dt="2022-08-05T17:51:23.342" v="26" actId="13926"/>
          <ac:spMkLst>
            <pc:docMk/>
            <pc:sldMk cId="2662044948" sldId="1103"/>
            <ac:spMk id="3" creationId="{83CDBE1A-AD3E-46A0-81FA-44C41AB67570}"/>
          </ac:spMkLst>
        </pc:spChg>
        <pc:spChg chg="del">
          <ac:chgData name="Austin Davis" userId="233ba319-90f7-4da2-817e-fcc7d904f506" providerId="ADAL" clId="{1EC47AF7-678D-4461-9126-838DF0E2A3BC}" dt="2022-08-05T20:12:09.948" v="1381" actId="478"/>
          <ac:spMkLst>
            <pc:docMk/>
            <pc:sldMk cId="2662044948" sldId="1103"/>
            <ac:spMk id="4" creationId="{F3983E3D-9886-4927-92A2-03A467990A7A}"/>
          </ac:spMkLst>
        </pc:spChg>
        <pc:spChg chg="add mod">
          <ac:chgData name="Austin Davis" userId="233ba319-90f7-4da2-817e-fcc7d904f506" providerId="ADAL" clId="{1EC47AF7-678D-4461-9126-838DF0E2A3BC}" dt="2022-08-05T20:12:08.128" v="1380"/>
          <ac:spMkLst>
            <pc:docMk/>
            <pc:sldMk cId="2662044948" sldId="1103"/>
            <ac:spMk id="7" creationId="{855E5378-D49F-7C69-CB99-B339C80B65A7}"/>
          </ac:spMkLst>
        </pc:spChg>
      </pc:sldChg>
      <pc:sldChg chg="del">
        <pc:chgData name="Austin Davis" userId="233ba319-90f7-4da2-817e-fcc7d904f506" providerId="ADAL" clId="{1EC47AF7-678D-4461-9126-838DF0E2A3BC}" dt="2022-08-05T17:51:33.160" v="28" actId="47"/>
        <pc:sldMkLst>
          <pc:docMk/>
          <pc:sldMk cId="1974443339" sldId="1104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1142851336" sldId="1105"/>
        </pc:sldMkLst>
      </pc:sldChg>
      <pc:sldChg chg="addSp modSp">
        <pc:chgData name="Austin Davis" userId="233ba319-90f7-4da2-817e-fcc7d904f506" providerId="ADAL" clId="{1EC47AF7-678D-4461-9126-838DF0E2A3BC}" dt="2022-08-05T20:10:47.351" v="1353"/>
        <pc:sldMkLst>
          <pc:docMk/>
          <pc:sldMk cId="3357862829" sldId="1299"/>
        </pc:sldMkLst>
        <pc:spChg chg="add mod">
          <ac:chgData name="Austin Davis" userId="233ba319-90f7-4da2-817e-fcc7d904f506" providerId="ADAL" clId="{1EC47AF7-678D-4461-9126-838DF0E2A3BC}" dt="2022-08-05T20:10:47.351" v="1353"/>
          <ac:spMkLst>
            <pc:docMk/>
            <pc:sldMk cId="3357862829" sldId="1299"/>
            <ac:spMk id="9" creationId="{0A013C9C-696E-EB3A-B62A-D8CEA8236B39}"/>
          </ac:spMkLst>
        </pc:spChg>
      </pc:sldChg>
      <pc:sldChg chg="addSp modSp">
        <pc:chgData name="Austin Davis" userId="233ba319-90f7-4da2-817e-fcc7d904f506" providerId="ADAL" clId="{1EC47AF7-678D-4461-9126-838DF0E2A3BC}" dt="2022-08-05T20:09:35.934" v="1334"/>
        <pc:sldMkLst>
          <pc:docMk/>
          <pc:sldMk cId="2064017711" sldId="1310"/>
        </pc:sldMkLst>
        <pc:spChg chg="add mod">
          <ac:chgData name="Austin Davis" userId="233ba319-90f7-4da2-817e-fcc7d904f506" providerId="ADAL" clId="{1EC47AF7-678D-4461-9126-838DF0E2A3BC}" dt="2022-08-05T20:09:35.934" v="1334"/>
          <ac:spMkLst>
            <pc:docMk/>
            <pc:sldMk cId="2064017711" sldId="1310"/>
            <ac:spMk id="24" creationId="{5EAF0500-59D9-5A36-D116-D81523E7C7F9}"/>
          </ac:spMkLst>
        </pc:spChg>
      </pc:sldChg>
      <pc:sldChg chg="delSp mod">
        <pc:chgData name="Austin Davis" userId="233ba319-90f7-4da2-817e-fcc7d904f506" providerId="ADAL" clId="{1EC47AF7-678D-4461-9126-838DF0E2A3BC}" dt="2022-08-05T17:49:57.255" v="15" actId="478"/>
        <pc:sldMkLst>
          <pc:docMk/>
          <pc:sldMk cId="2460650113" sldId="1334"/>
        </pc:sldMkLst>
        <pc:spChg chg="del">
          <ac:chgData name="Austin Davis" userId="233ba319-90f7-4da2-817e-fcc7d904f506" providerId="ADAL" clId="{1EC47AF7-678D-4461-9126-838DF0E2A3BC}" dt="2022-08-05T17:49:57.255" v="15" actId="478"/>
          <ac:spMkLst>
            <pc:docMk/>
            <pc:sldMk cId="2460650113" sldId="1334"/>
            <ac:spMk id="50" creationId="{5823A81B-2296-4E06-98DA-650C02CF9645}"/>
          </ac:spMkLst>
        </pc:spChg>
      </pc:sldChg>
      <pc:sldChg chg="modSp mod">
        <pc:chgData name="Austin Davis" userId="233ba319-90f7-4da2-817e-fcc7d904f506" providerId="ADAL" clId="{1EC47AF7-678D-4461-9126-838DF0E2A3BC}" dt="2022-08-05T18:06:08.881" v="1297" actId="1076"/>
        <pc:sldMkLst>
          <pc:docMk/>
          <pc:sldMk cId="3877129285" sldId="1337"/>
        </pc:sldMkLst>
        <pc:spChg chg="mod">
          <ac:chgData name="Austin Davis" userId="233ba319-90f7-4da2-817e-fcc7d904f506" providerId="ADAL" clId="{1EC47AF7-678D-4461-9126-838DF0E2A3BC}" dt="2022-08-05T18:06:08.881" v="1297" actId="1076"/>
          <ac:spMkLst>
            <pc:docMk/>
            <pc:sldMk cId="3877129285" sldId="1337"/>
            <ac:spMk id="3" creationId="{5D884392-903B-4D26-A122-EC1CF2D18D1B}"/>
          </ac:spMkLst>
        </pc:spChg>
      </pc:sldChg>
      <pc:sldChg chg="del">
        <pc:chgData name="Austin Davis" userId="233ba319-90f7-4da2-817e-fcc7d904f506" providerId="ADAL" clId="{1EC47AF7-678D-4461-9126-838DF0E2A3BC}" dt="2022-08-05T18:06:28.186" v="1315" actId="47"/>
        <pc:sldMkLst>
          <pc:docMk/>
          <pc:sldMk cId="1019920869" sldId="1341"/>
        </pc:sldMkLst>
      </pc:sldChg>
      <pc:sldChg chg="addSp delSp modSp mod">
        <pc:chgData name="Austin Davis" userId="233ba319-90f7-4da2-817e-fcc7d904f506" providerId="ADAL" clId="{1EC47AF7-678D-4461-9126-838DF0E2A3BC}" dt="2022-08-05T20:10:56.219" v="1355" actId="478"/>
        <pc:sldMkLst>
          <pc:docMk/>
          <pc:sldMk cId="1206234703" sldId="1352"/>
        </pc:sldMkLst>
        <pc:spChg chg="del">
          <ac:chgData name="Austin Davis" userId="233ba319-90f7-4da2-817e-fcc7d904f506" providerId="ADAL" clId="{1EC47AF7-678D-4461-9126-838DF0E2A3BC}" dt="2022-08-05T20:10:56.219" v="1355" actId="478"/>
          <ac:spMkLst>
            <pc:docMk/>
            <pc:sldMk cId="1206234703" sldId="1352"/>
            <ac:spMk id="4" creationId="{3075E5F1-AEC7-41A1-9AD6-77F8E929BF5F}"/>
          </ac:spMkLst>
        </pc:spChg>
        <pc:spChg chg="add mod">
          <ac:chgData name="Austin Davis" userId="233ba319-90f7-4da2-817e-fcc7d904f506" providerId="ADAL" clId="{1EC47AF7-678D-4461-9126-838DF0E2A3BC}" dt="2022-08-05T20:10:53.399" v="1354"/>
          <ac:spMkLst>
            <pc:docMk/>
            <pc:sldMk cId="1206234703" sldId="1352"/>
            <ac:spMk id="6" creationId="{BE2EE90A-1C22-26CC-C417-AB9834E6E830}"/>
          </ac:spMkLst>
        </pc:spChg>
      </pc:sldChg>
      <pc:sldChg chg="modSp mod">
        <pc:chgData name="Austin Davis" userId="233ba319-90f7-4da2-817e-fcc7d904f506" providerId="ADAL" clId="{1EC47AF7-678D-4461-9126-838DF0E2A3BC}" dt="2022-08-05T17:50:44.540" v="16" actId="14100"/>
        <pc:sldMkLst>
          <pc:docMk/>
          <pc:sldMk cId="3356624797" sldId="1354"/>
        </pc:sldMkLst>
        <pc:grpChg chg="mod">
          <ac:chgData name="Austin Davis" userId="233ba319-90f7-4da2-817e-fcc7d904f506" providerId="ADAL" clId="{1EC47AF7-678D-4461-9126-838DF0E2A3BC}" dt="2022-08-05T17:50:44.540" v="16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addSp delSp modSp">
        <pc:chgData name="Austin Davis" userId="233ba319-90f7-4da2-817e-fcc7d904f506" providerId="ADAL" clId="{1EC47AF7-678D-4461-9126-838DF0E2A3BC}" dt="2022-08-05T20:11:40.613" v="1368"/>
        <pc:sldMkLst>
          <pc:docMk/>
          <pc:sldMk cId="2650680315" sldId="1355"/>
        </pc:sldMkLst>
        <pc:spChg chg="add del mod">
          <ac:chgData name="Austin Davis" userId="233ba319-90f7-4da2-817e-fcc7d904f506" providerId="ADAL" clId="{1EC47AF7-678D-4461-9126-838DF0E2A3BC}" dt="2022-08-05T20:11:40.613" v="1368"/>
          <ac:spMkLst>
            <pc:docMk/>
            <pc:sldMk cId="2650680315" sldId="1355"/>
            <ac:spMk id="6" creationId="{ED178885-ACD8-3FA3-DE29-6C0BA67B32E0}"/>
          </ac:spMkLst>
        </pc:spChg>
      </pc:sldChg>
      <pc:sldChg chg="del">
        <pc:chgData name="Austin Davis" userId="233ba319-90f7-4da2-817e-fcc7d904f506" providerId="ADAL" clId="{1EC47AF7-678D-4461-9126-838DF0E2A3BC}" dt="2022-08-05T17:49:27.562" v="5" actId="47"/>
        <pc:sldMkLst>
          <pc:docMk/>
          <pc:sldMk cId="3437834051" sldId="1371"/>
        </pc:sldMkLst>
      </pc:sldChg>
      <pc:sldChg chg="del">
        <pc:chgData name="Austin Davis" userId="233ba319-90f7-4da2-817e-fcc7d904f506" providerId="ADAL" clId="{1EC47AF7-678D-4461-9126-838DF0E2A3BC}" dt="2022-08-05T17:48:55.351" v="2" actId="47"/>
        <pc:sldMkLst>
          <pc:docMk/>
          <pc:sldMk cId="3898180056" sldId="1372"/>
        </pc:sldMkLst>
      </pc:sldChg>
      <pc:sldChg chg="del">
        <pc:chgData name="Austin Davis" userId="233ba319-90f7-4da2-817e-fcc7d904f506" providerId="ADAL" clId="{1EC47AF7-678D-4461-9126-838DF0E2A3BC}" dt="2022-08-05T17:49:08.376" v="3" actId="47"/>
        <pc:sldMkLst>
          <pc:docMk/>
          <pc:sldMk cId="2615081887" sldId="1376"/>
        </pc:sldMkLst>
      </pc:sldChg>
      <pc:sldChg chg="del">
        <pc:chgData name="Austin Davis" userId="233ba319-90f7-4da2-817e-fcc7d904f506" providerId="ADAL" clId="{1EC47AF7-678D-4461-9126-838DF0E2A3BC}" dt="2022-08-05T17:49:19.428" v="4" actId="47"/>
        <pc:sldMkLst>
          <pc:docMk/>
          <pc:sldMk cId="664971338" sldId="1378"/>
        </pc:sldMkLst>
      </pc:sldChg>
      <pc:sldChg chg="del">
        <pc:chgData name="Austin Davis" userId="233ba319-90f7-4da2-817e-fcc7d904f506" providerId="ADAL" clId="{1EC47AF7-678D-4461-9126-838DF0E2A3BC}" dt="2022-08-05T17:48:51.642" v="0" actId="47"/>
        <pc:sldMkLst>
          <pc:docMk/>
          <pc:sldMk cId="1763433052" sldId="1381"/>
        </pc:sldMkLst>
      </pc:sldChg>
      <pc:sldChg chg="del">
        <pc:chgData name="Austin Davis" userId="233ba319-90f7-4da2-817e-fcc7d904f506" providerId="ADAL" clId="{1EC47AF7-678D-4461-9126-838DF0E2A3BC}" dt="2022-08-05T17:48:52.113" v="1" actId="47"/>
        <pc:sldMkLst>
          <pc:docMk/>
          <pc:sldMk cId="4225992362" sldId="1382"/>
        </pc:sldMkLst>
      </pc:sldChg>
      <pc:sldChg chg="addSp delSp modSp mod">
        <pc:chgData name="Austin Davis" userId="233ba319-90f7-4da2-817e-fcc7d904f506" providerId="ADAL" clId="{1EC47AF7-678D-4461-9126-838DF0E2A3BC}" dt="2022-08-05T20:09:50.275" v="1338" actId="478"/>
        <pc:sldMkLst>
          <pc:docMk/>
          <pc:sldMk cId="2442304727" sldId="1383"/>
        </pc:sldMkLst>
        <pc:spChg chg="del">
          <ac:chgData name="Austin Davis" userId="233ba319-90f7-4da2-817e-fcc7d904f506" providerId="ADAL" clId="{1EC47AF7-678D-4461-9126-838DF0E2A3BC}" dt="2022-08-05T20:09:50.275" v="1338" actId="478"/>
          <ac:spMkLst>
            <pc:docMk/>
            <pc:sldMk cId="2442304727" sldId="1383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47.745" v="1337"/>
          <ac:spMkLst>
            <pc:docMk/>
            <pc:sldMk cId="2442304727" sldId="1383"/>
            <ac:spMk id="7" creationId="{20FFF7A3-181C-FBD1-0131-BCC6C3325EDF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09:55.470" v="1340" actId="478"/>
        <pc:sldMkLst>
          <pc:docMk/>
          <pc:sldMk cId="3981303231" sldId="1384"/>
        </pc:sldMkLst>
        <pc:spChg chg="del">
          <ac:chgData name="Austin Davis" userId="233ba319-90f7-4da2-817e-fcc7d904f506" providerId="ADAL" clId="{1EC47AF7-678D-4461-9126-838DF0E2A3BC}" dt="2022-08-05T20:09:55.470" v="1340" actId="478"/>
          <ac:spMkLst>
            <pc:docMk/>
            <pc:sldMk cId="3981303231" sldId="1384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52.837" v="1339"/>
          <ac:spMkLst>
            <pc:docMk/>
            <pc:sldMk cId="3981303231" sldId="1384"/>
            <ac:spMk id="7" creationId="{ED435B18-813F-0049-F9C8-C948BCF54A27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05.817" v="1344"/>
        <pc:sldMkLst>
          <pc:docMk/>
          <pc:sldMk cId="1357440926" sldId="1385"/>
        </pc:sldMkLst>
        <pc:spChg chg="del">
          <ac:chgData name="Austin Davis" userId="233ba319-90f7-4da2-817e-fcc7d904f506" providerId="ADAL" clId="{1EC47AF7-678D-4461-9126-838DF0E2A3BC}" dt="2022-08-05T20:10:04.777" v="1343" actId="478"/>
          <ac:spMkLst>
            <pc:docMk/>
            <pc:sldMk cId="1357440926" sldId="1385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05.817" v="1344"/>
          <ac:spMkLst>
            <pc:docMk/>
            <pc:sldMk cId="1357440926" sldId="1385"/>
            <ac:spMk id="7" creationId="{E8160A0B-7439-4165-8F53-68069E15D93A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11.231" v="1346"/>
        <pc:sldMkLst>
          <pc:docMk/>
          <pc:sldMk cId="4158859571" sldId="1386"/>
        </pc:sldMkLst>
        <pc:spChg chg="del">
          <ac:chgData name="Austin Davis" userId="233ba319-90f7-4da2-817e-fcc7d904f506" providerId="ADAL" clId="{1EC47AF7-678D-4461-9126-838DF0E2A3BC}" dt="2022-08-05T20:10:10.851" v="1345" actId="478"/>
          <ac:spMkLst>
            <pc:docMk/>
            <pc:sldMk cId="4158859571" sldId="1386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11.231" v="1346"/>
          <ac:spMkLst>
            <pc:docMk/>
            <pc:sldMk cId="4158859571" sldId="1386"/>
            <ac:spMk id="7" creationId="{4EE8BDDD-8A40-BD51-62F7-4B1D59F69072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15.388" v="1348" actId="478"/>
        <pc:sldMkLst>
          <pc:docMk/>
          <pc:sldMk cId="360240176" sldId="1387"/>
        </pc:sldMkLst>
        <pc:spChg chg="del">
          <ac:chgData name="Austin Davis" userId="233ba319-90f7-4da2-817e-fcc7d904f506" providerId="ADAL" clId="{1EC47AF7-678D-4461-9126-838DF0E2A3BC}" dt="2022-08-05T20:10:15.388" v="1348" actId="478"/>
          <ac:spMkLst>
            <pc:docMk/>
            <pc:sldMk cId="360240176" sldId="1387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13.545" v="1347"/>
          <ac:spMkLst>
            <pc:docMk/>
            <pc:sldMk cId="360240176" sldId="1387"/>
            <ac:spMk id="7" creationId="{66417741-E7AB-28EC-D119-FE5C868CD70C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01.196" v="1342" actId="478"/>
        <pc:sldMkLst>
          <pc:docMk/>
          <pc:sldMk cId="1416533625" sldId="1388"/>
        </pc:sldMkLst>
        <pc:spChg chg="del">
          <ac:chgData name="Austin Davis" userId="233ba319-90f7-4da2-817e-fcc7d904f506" providerId="ADAL" clId="{1EC47AF7-678D-4461-9126-838DF0E2A3BC}" dt="2022-08-05T20:10:01.196" v="1342" actId="478"/>
          <ac:spMkLst>
            <pc:docMk/>
            <pc:sldMk cId="1416533625" sldId="1388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58.936" v="1341"/>
          <ac:spMkLst>
            <pc:docMk/>
            <pc:sldMk cId="1416533625" sldId="1388"/>
            <ac:spMk id="7" creationId="{14815400-D848-E316-A22B-584BBE99CE3B}"/>
          </ac:spMkLst>
        </pc:spChg>
      </pc:sldChg>
      <pc:sldChg chg="modSp add del mod ord">
        <pc:chgData name="Austin Davis" userId="233ba319-90f7-4da2-817e-fcc7d904f506" providerId="ADAL" clId="{1EC47AF7-678D-4461-9126-838DF0E2A3BC}" dt="2022-08-05T18:06:44.749" v="1318" actId="47"/>
        <pc:sldMkLst>
          <pc:docMk/>
          <pc:sldMk cId="2033678109" sldId="1389"/>
        </pc:sldMkLst>
        <pc:spChg chg="mod">
          <ac:chgData name="Austin Davis" userId="233ba319-90f7-4da2-817e-fcc7d904f506" providerId="ADAL" clId="{1EC47AF7-678D-4461-9126-838DF0E2A3BC}" dt="2022-08-05T17:52:07.677" v="43" actId="6549"/>
          <ac:spMkLst>
            <pc:docMk/>
            <pc:sldMk cId="2033678109" sldId="1389"/>
            <ac:spMk id="2" creationId="{F1CD0206-91C0-42A6-A3DF-42F0C7063F29}"/>
          </ac:spMkLst>
        </pc:spChg>
      </pc:sldChg>
      <pc:sldChg chg="addSp delSp modSp add mod ord">
        <pc:chgData name="Austin Davis" userId="233ba319-90f7-4da2-817e-fcc7d904f506" providerId="ADAL" clId="{1EC47AF7-678D-4461-9126-838DF0E2A3BC}" dt="2022-08-05T20:11:36.831" v="1364"/>
        <pc:sldMkLst>
          <pc:docMk/>
          <pc:sldMk cId="2504034415" sldId="1390"/>
        </pc:sldMkLst>
        <pc:spChg chg="mod">
          <ac:chgData name="Austin Davis" userId="233ba319-90f7-4da2-817e-fcc7d904f506" providerId="ADAL" clId="{1EC47AF7-678D-4461-9126-838DF0E2A3BC}" dt="2022-08-05T17:57:28.295" v="163" actId="1076"/>
          <ac:spMkLst>
            <pc:docMk/>
            <pc:sldMk cId="2504034415" sldId="1390"/>
            <ac:spMk id="2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17:54:36.664" v="54" actId="478"/>
          <ac:spMkLst>
            <pc:docMk/>
            <pc:sldMk cId="2504034415" sldId="1390"/>
            <ac:spMk id="3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26.635" v="1361" actId="478"/>
          <ac:spMkLst>
            <pc:docMk/>
            <pc:sldMk cId="2504034415" sldId="1390"/>
            <ac:spMk id="4" creationId="{00000000-0000-0000-0000-000000000000}"/>
          </ac:spMkLst>
        </pc:spChg>
        <pc:spChg chg="add mod">
          <ac:chgData name="Austin Davis" userId="233ba319-90f7-4da2-817e-fcc7d904f506" providerId="ADAL" clId="{1EC47AF7-678D-4461-9126-838DF0E2A3BC}" dt="2022-08-05T18:04:20.215" v="1059" actId="20577"/>
          <ac:spMkLst>
            <pc:docMk/>
            <pc:sldMk cId="2504034415" sldId="1390"/>
            <ac:spMk id="5" creationId="{9435923E-472C-D03A-0F9F-A9E28C39FCA3}"/>
          </ac:spMkLst>
        </pc:spChg>
        <pc:spChg chg="add mod">
          <ac:chgData name="Austin Davis" userId="233ba319-90f7-4da2-817e-fcc7d904f506" providerId="ADAL" clId="{1EC47AF7-678D-4461-9126-838DF0E2A3BC}" dt="2022-08-05T20:11:10.864" v="1356"/>
          <ac:spMkLst>
            <pc:docMk/>
            <pc:sldMk cId="2504034415" sldId="1390"/>
            <ac:spMk id="6" creationId="{A7C3111D-D4D1-23F3-AF3E-12DF71104767}"/>
          </ac:spMkLst>
        </pc:spChg>
        <pc:spChg chg="add del mod">
          <ac:chgData name="Austin Davis" userId="233ba319-90f7-4da2-817e-fcc7d904f506" providerId="ADAL" clId="{1EC47AF7-678D-4461-9126-838DF0E2A3BC}" dt="2022-08-05T20:11:31.153" v="1363"/>
          <ac:spMkLst>
            <pc:docMk/>
            <pc:sldMk cId="2504034415" sldId="1390"/>
            <ac:spMk id="7" creationId="{EEEF3BF3-BE07-0DF2-EA56-BC788C63AFCE}"/>
          </ac:spMkLst>
        </pc:spChg>
        <pc:spChg chg="add mod">
          <ac:chgData name="Austin Davis" userId="233ba319-90f7-4da2-817e-fcc7d904f506" providerId="ADAL" clId="{1EC47AF7-678D-4461-9126-838DF0E2A3BC}" dt="2022-08-05T20:11:36.831" v="1364"/>
          <ac:spMkLst>
            <pc:docMk/>
            <pc:sldMk cId="2504034415" sldId="1390"/>
            <ac:spMk id="8" creationId="{C87051B1-071E-F1D0-FEF8-53CA4A356D78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95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108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15.750" v="129" actId="12788"/>
          <ac:spMkLst>
            <pc:docMk/>
            <pc:sldMk cId="2504034415" sldId="1390"/>
            <ac:spMk id="109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15.405" v="128" actId="14100"/>
          <ac:spMkLst>
            <pc:docMk/>
            <pc:sldMk cId="2504034415" sldId="1390"/>
            <ac:spMk id="110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115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20.957" v="135" actId="1076"/>
          <ac:spMkLst>
            <pc:docMk/>
            <pc:sldMk cId="2504034415" sldId="1390"/>
            <ac:spMk id="116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21.098" v="136" actId="1076"/>
          <ac:spMkLst>
            <pc:docMk/>
            <pc:sldMk cId="2504034415" sldId="1390"/>
            <ac:spMk id="117" creationId="{00000000-0000-0000-0000-000000000000}"/>
          </ac:spMkLst>
        </pc:spChg>
        <pc:grpChg chg="del mod">
          <ac:chgData name="Austin Davis" userId="233ba319-90f7-4da2-817e-fcc7d904f506" providerId="ADAL" clId="{1EC47AF7-678D-4461-9126-838DF0E2A3BC}" dt="2022-08-05T17:56:27.041" v="137" actId="21"/>
          <ac:grpSpMkLst>
            <pc:docMk/>
            <pc:sldMk cId="2504034415" sldId="1390"/>
            <ac:grpSpMk id="92" creationId="{00000000-0000-0000-0000-000000000000}"/>
          </ac:grpSpMkLst>
        </pc:grpChg>
        <pc:grpChg chg="mod">
          <ac:chgData name="Austin Davis" userId="233ba319-90f7-4da2-817e-fcc7d904f506" providerId="ADAL" clId="{1EC47AF7-678D-4461-9126-838DF0E2A3BC}" dt="2022-08-05T17:55:20.081" v="103" actId="1076"/>
          <ac:grpSpMkLst>
            <pc:docMk/>
            <pc:sldMk cId="2504034415" sldId="1390"/>
            <ac:grpSpMk id="107" creationId="{00000000-0000-0000-0000-000000000000}"/>
          </ac:grpSpMkLst>
        </pc:grpChg>
        <pc:cxnChg chg="mod">
          <ac:chgData name="Austin Davis" userId="233ba319-90f7-4da2-817e-fcc7d904f506" providerId="ADAL" clId="{1EC47AF7-678D-4461-9126-838DF0E2A3BC}" dt="2022-08-05T17:55:20.081" v="103" actId="1076"/>
          <ac:cxnSpMkLst>
            <pc:docMk/>
            <pc:sldMk cId="2504034415" sldId="1390"/>
            <ac:cxnSpMk id="111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6:15.013" v="127" actId="1038"/>
          <ac:cxnSpMkLst>
            <pc:docMk/>
            <pc:sldMk cId="2504034415" sldId="1390"/>
            <ac:cxnSpMk id="112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6:15.013" v="127" actId="1038"/>
          <ac:cxnSpMkLst>
            <pc:docMk/>
            <pc:sldMk cId="2504034415" sldId="1390"/>
            <ac:cxnSpMk id="113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5:20.081" v="103" actId="1076"/>
          <ac:cxnSpMkLst>
            <pc:docMk/>
            <pc:sldMk cId="2504034415" sldId="1390"/>
            <ac:cxnSpMk id="114" creationId="{00000000-0000-0000-0000-000000000000}"/>
          </ac:cxnSpMkLst>
        </pc:cxnChg>
      </pc:sldChg>
      <pc:sldChg chg="addSp delSp modSp add mod ord">
        <pc:chgData name="Austin Davis" userId="233ba319-90f7-4da2-817e-fcc7d904f506" providerId="ADAL" clId="{1EC47AF7-678D-4461-9126-838DF0E2A3BC}" dt="2022-08-05T20:11:37.801" v="1365"/>
        <pc:sldMkLst>
          <pc:docMk/>
          <pc:sldMk cId="811960009" sldId="1391"/>
        </pc:sldMkLst>
        <pc:spChg chg="mod">
          <ac:chgData name="Austin Davis" userId="233ba319-90f7-4da2-817e-fcc7d904f506" providerId="ADAL" clId="{1EC47AF7-678D-4461-9126-838DF0E2A3BC}" dt="2022-08-05T18:03:28.195" v="971" actId="20577"/>
          <ac:spMkLst>
            <pc:docMk/>
            <pc:sldMk cId="811960009" sldId="1391"/>
            <ac:spMk id="2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22.939" v="1360" actId="478"/>
          <ac:spMkLst>
            <pc:docMk/>
            <pc:sldMk cId="811960009" sldId="1391"/>
            <ac:spMk id="4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8:04:00.643" v="1052" actId="5793"/>
          <ac:spMkLst>
            <pc:docMk/>
            <pc:sldMk cId="811960009" sldId="1391"/>
            <ac:spMk id="5" creationId="{9435923E-472C-D03A-0F9F-A9E28C39FCA3}"/>
          </ac:spMkLst>
        </pc:spChg>
        <pc:spChg chg="add mod">
          <ac:chgData name="Austin Davis" userId="233ba319-90f7-4da2-817e-fcc7d904f506" providerId="ADAL" clId="{1EC47AF7-678D-4461-9126-838DF0E2A3BC}" dt="2022-08-05T20:11:12" v="1357"/>
          <ac:spMkLst>
            <pc:docMk/>
            <pc:sldMk cId="811960009" sldId="1391"/>
            <ac:spMk id="6" creationId="{8C6F6443-6997-1CCC-5B72-9574CFD23C76}"/>
          </ac:spMkLst>
        </pc:spChg>
        <pc:spChg chg="add mod">
          <ac:chgData name="Austin Davis" userId="233ba319-90f7-4da2-817e-fcc7d904f506" providerId="ADAL" clId="{1EC47AF7-678D-4461-9126-838DF0E2A3BC}" dt="2022-08-05T20:11:37.801" v="1365"/>
          <ac:spMkLst>
            <pc:docMk/>
            <pc:sldMk cId="811960009" sldId="1391"/>
            <ac:spMk id="7" creationId="{54E584A9-2DD0-A0AE-C0EA-7E526D5F0DE8}"/>
          </ac:spMkLst>
        </pc:spChg>
      </pc:sldChg>
      <pc:sldChg chg="modSp add mod">
        <pc:chgData name="Austin Davis" userId="233ba319-90f7-4da2-817e-fcc7d904f506" providerId="ADAL" clId="{1EC47AF7-678D-4461-9126-838DF0E2A3BC}" dt="2022-08-05T18:06:26.012" v="1314" actId="20577"/>
        <pc:sldMkLst>
          <pc:docMk/>
          <pc:sldMk cId="283201637" sldId="1392"/>
        </pc:sldMkLst>
        <pc:spChg chg="mod">
          <ac:chgData name="Austin Davis" userId="233ba319-90f7-4da2-817e-fcc7d904f506" providerId="ADAL" clId="{1EC47AF7-678D-4461-9126-838DF0E2A3BC}" dt="2022-08-05T18:06:26.012" v="1314" actId="20577"/>
          <ac:spMkLst>
            <pc:docMk/>
            <pc:sldMk cId="283201637" sldId="1392"/>
            <ac:spMk id="2" creationId="{F1CD0206-91C0-42A6-A3DF-42F0C7063F29}"/>
          </ac:spMkLst>
        </pc:spChg>
      </pc:sldChg>
    </pc:docChg>
  </pc:docChgLst>
  <pc:docChgLst>
    <pc:chgData name="Austin Davis" userId="233ba319-90f7-4da2-817e-fcc7d904f506" providerId="ADAL" clId="{5321A8FF-BE6A-47E5-B5CA-A6509E4BBA85}"/>
    <pc:docChg chg="addSld delSld modSld sldOrd">
      <pc:chgData name="Austin Davis" userId="233ba319-90f7-4da2-817e-fcc7d904f506" providerId="ADAL" clId="{5321A8FF-BE6A-47E5-B5CA-A6509E4BBA85}" dt="2022-10-21T16:46:47.712" v="10" actId="47"/>
      <pc:docMkLst>
        <pc:docMk/>
      </pc:docMkLst>
      <pc:sldChg chg="add">
        <pc:chgData name="Austin Davis" userId="233ba319-90f7-4da2-817e-fcc7d904f506" providerId="ADAL" clId="{5321A8FF-BE6A-47E5-B5CA-A6509E4BBA85}" dt="2022-10-20T23:02:59.838" v="6"/>
        <pc:sldMkLst>
          <pc:docMk/>
          <pc:sldMk cId="1768238762" sldId="257"/>
        </pc:sldMkLst>
      </pc:sldChg>
      <pc:sldChg chg="add del">
        <pc:chgData name="Austin Davis" userId="233ba319-90f7-4da2-817e-fcc7d904f506" providerId="ADAL" clId="{5321A8FF-BE6A-47E5-B5CA-A6509E4BBA85}" dt="2022-10-20T23:02:59.794" v="5"/>
        <pc:sldMkLst>
          <pc:docMk/>
          <pc:sldMk cId="1980033597" sldId="257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1097759208" sldId="996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301192231" sldId="1092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4263089948" sldId="1093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1894372117" sldId="1094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2225350154" sldId="1095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3211988349" sldId="1097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2105792745" sldId="1100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2857077321" sldId="1102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3162364696" sldId="1339"/>
        </pc:sldMkLst>
      </pc:sldChg>
      <pc:sldChg chg="del">
        <pc:chgData name="Austin Davis" userId="233ba319-90f7-4da2-817e-fcc7d904f506" providerId="ADAL" clId="{5321A8FF-BE6A-47E5-B5CA-A6509E4BBA85}" dt="2022-10-21T16:46:47.712" v="10" actId="47"/>
        <pc:sldMkLst>
          <pc:docMk/>
          <pc:sldMk cId="1992690389" sldId="1363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1449538466" sldId="1402"/>
        </pc:sldMkLst>
      </pc:sldChg>
      <pc:sldChg chg="addSp modSp">
        <pc:chgData name="Austin Davis" userId="233ba319-90f7-4da2-817e-fcc7d904f506" providerId="ADAL" clId="{5321A8FF-BE6A-47E5-B5CA-A6509E4BBA85}" dt="2022-10-20T22:33:49.922" v="2"/>
        <pc:sldMkLst>
          <pc:docMk/>
          <pc:sldMk cId="579336635" sldId="1408"/>
        </pc:sldMkLst>
        <pc:spChg chg="add mod">
          <ac:chgData name="Austin Davis" userId="233ba319-90f7-4da2-817e-fcc7d904f506" providerId="ADAL" clId="{5321A8FF-BE6A-47E5-B5CA-A6509E4BBA85}" dt="2022-10-20T22:33:49.922" v="2"/>
          <ac:spMkLst>
            <pc:docMk/>
            <pc:sldMk cId="579336635" sldId="1408"/>
            <ac:spMk id="2" creationId="{29E68C15-072F-31EA-C05B-1FEE638204B2}"/>
          </ac:spMkLst>
        </pc:spChg>
      </pc:sldChg>
      <pc:sldChg chg="add del">
        <pc:chgData name="Austin Davis" userId="233ba319-90f7-4da2-817e-fcc7d904f506" providerId="ADAL" clId="{5321A8FF-BE6A-47E5-B5CA-A6509E4BBA85}" dt="2022-10-21T16:46:44.833" v="8"/>
        <pc:sldMkLst>
          <pc:docMk/>
          <pc:sldMk cId="1834396977" sldId="1414"/>
        </pc:sldMkLst>
      </pc:sldChg>
      <pc:sldChg chg="add">
        <pc:chgData name="Austin Davis" userId="233ba319-90f7-4da2-817e-fcc7d904f506" providerId="ADAL" clId="{5321A8FF-BE6A-47E5-B5CA-A6509E4BBA85}" dt="2022-10-21T16:46:44.878" v="9"/>
        <pc:sldMkLst>
          <pc:docMk/>
          <pc:sldMk cId="3966011977" sldId="1414"/>
        </pc:sldMkLst>
      </pc:sldChg>
    </pc:docChg>
  </pc:docChgLst>
  <pc:docChgLst>
    <pc:chgData name="Austin Davis" userId="233ba319-90f7-4da2-817e-fcc7d904f506" providerId="ADAL" clId="{C2753DC1-E0CE-4946-917E-A28735DF6546}"/>
    <pc:docChg chg="undo redo custSel addSld delSld modSld sldOrd modMainMaster">
      <pc:chgData name="Austin Davis" userId="233ba319-90f7-4da2-817e-fcc7d904f506" providerId="ADAL" clId="{C2753DC1-E0CE-4946-917E-A28735DF6546}" dt="2023-09-19T21:53:00.054" v="5273" actId="47"/>
      <pc:docMkLst>
        <pc:docMk/>
      </pc:docMkLst>
      <pc:sldChg chg="del">
        <pc:chgData name="Austin Davis" userId="233ba319-90f7-4da2-817e-fcc7d904f506" providerId="ADAL" clId="{C2753DC1-E0CE-4946-917E-A28735DF6546}" dt="2023-02-03T21:23:46.918" v="172" actId="47"/>
        <pc:sldMkLst>
          <pc:docMk/>
          <pc:sldMk cId="157036438" sldId="258"/>
        </pc:sldMkLst>
      </pc:sldChg>
      <pc:sldChg chg="modSp mod ord">
        <pc:chgData name="Austin Davis" userId="233ba319-90f7-4da2-817e-fcc7d904f506" providerId="ADAL" clId="{C2753DC1-E0CE-4946-917E-A28735DF6546}" dt="2023-03-23T16:57:45.808" v="1209"/>
        <pc:sldMkLst>
          <pc:docMk/>
          <pc:sldMk cId="2167178604" sldId="807"/>
        </pc:sldMkLst>
        <pc:spChg chg="mod">
          <ac:chgData name="Austin Davis" userId="233ba319-90f7-4da2-817e-fcc7d904f506" providerId="ADAL" clId="{C2753DC1-E0CE-4946-917E-A28735DF6546}" dt="2023-03-23T16:57:43.567" v="1207" actId="20577"/>
          <ac:spMkLst>
            <pc:docMk/>
            <pc:sldMk cId="2167178604" sldId="807"/>
            <ac:spMk id="2" creationId="{016D0E56-C7D5-4C4C-93FF-55F293787415}"/>
          </ac:spMkLst>
        </pc:spChg>
      </pc:sldChg>
      <pc:sldChg chg="addSp delSp modSp mod">
        <pc:chgData name="Austin Davis" userId="233ba319-90f7-4da2-817e-fcc7d904f506" providerId="ADAL" clId="{C2753DC1-E0CE-4946-917E-A28735DF6546}" dt="2023-03-23T17:23:53.611" v="1215" actId="478"/>
        <pc:sldMkLst>
          <pc:docMk/>
          <pc:sldMk cId="351388101" sldId="879"/>
        </pc:sldMkLst>
        <pc:spChg chg="add mod">
          <ac:chgData name="Austin Davis" userId="233ba319-90f7-4da2-817e-fcc7d904f506" providerId="ADAL" clId="{C2753DC1-E0CE-4946-917E-A28735DF6546}" dt="2023-03-23T17:23:38.087" v="1213" actId="208"/>
          <ac:spMkLst>
            <pc:docMk/>
            <pc:sldMk cId="351388101" sldId="879"/>
            <ac:spMk id="2" creationId="{6E5DB0A8-72EE-5BDB-CD27-EAF706ACA111}"/>
          </ac:spMkLst>
        </pc:spChg>
        <pc:spChg chg="del mod">
          <ac:chgData name="Austin Davis" userId="233ba319-90f7-4da2-817e-fcc7d904f506" providerId="ADAL" clId="{C2753DC1-E0CE-4946-917E-A28735DF6546}" dt="2023-03-23T17:23:53.611" v="1215" actId="478"/>
          <ac:spMkLst>
            <pc:docMk/>
            <pc:sldMk cId="351388101" sldId="879"/>
            <ac:spMk id="36" creationId="{C4C6FEA8-2132-89D9-5CCF-9B13C91E7F66}"/>
          </ac:spMkLst>
        </pc:spChg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1361959142" sldId="931"/>
        </pc:sldMkLst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542840543" sldId="952"/>
        </pc:sldMkLst>
      </pc:sldChg>
      <pc:sldChg chg="addSp delSp modSp mod delAnim modAnim">
        <pc:chgData name="Austin Davis" userId="233ba319-90f7-4da2-817e-fcc7d904f506" providerId="ADAL" clId="{C2753DC1-E0CE-4946-917E-A28735DF6546}" dt="2023-03-23T16:56:56.367" v="1205" actId="1037"/>
        <pc:sldMkLst>
          <pc:docMk/>
          <pc:sldMk cId="2102937614" sldId="955"/>
        </pc:sldMkLst>
        <pc:spChg chg="mod">
          <ac:chgData name="Austin Davis" userId="233ba319-90f7-4da2-817e-fcc7d904f506" providerId="ADAL" clId="{C2753DC1-E0CE-4946-917E-A28735DF6546}" dt="2023-03-23T16:56:24.003" v="1193" actId="1038"/>
          <ac:spMkLst>
            <pc:docMk/>
            <pc:sldMk cId="2102937614" sldId="955"/>
            <ac:spMk id="17" creationId="{B0FDF5C6-31DA-D20B-8565-7DA48289E88B}"/>
          </ac:spMkLst>
        </pc:spChg>
        <pc:spChg chg="mod">
          <ac:chgData name="Austin Davis" userId="233ba319-90f7-4da2-817e-fcc7d904f506" providerId="ADAL" clId="{C2753DC1-E0CE-4946-917E-A28735DF6546}" dt="2023-03-23T16:56:25.732" v="1195" actId="403"/>
          <ac:spMkLst>
            <pc:docMk/>
            <pc:sldMk cId="2102937614" sldId="955"/>
            <ac:spMk id="21" creationId="{433F1973-1A22-4E6F-7C7C-EF0032275554}"/>
          </ac:spMkLst>
        </pc:spChg>
        <pc:spChg chg="mod">
          <ac:chgData name="Austin Davis" userId="233ba319-90f7-4da2-817e-fcc7d904f506" providerId="ADAL" clId="{C2753DC1-E0CE-4946-917E-A28735DF6546}" dt="2023-03-23T16:56:56.367" v="1205" actId="1037"/>
          <ac:spMkLst>
            <pc:docMk/>
            <pc:sldMk cId="2102937614" sldId="955"/>
            <ac:spMk id="23" creationId="{AAFD2247-7D05-4E35-5C37-17C11C664CEB}"/>
          </ac:spMkLst>
        </pc:spChg>
        <pc:spChg chg="mod">
          <ac:chgData name="Austin Davis" userId="233ba319-90f7-4da2-817e-fcc7d904f506" providerId="ADAL" clId="{C2753DC1-E0CE-4946-917E-A28735DF6546}" dt="2023-03-23T16:56:56.367" v="1205" actId="1037"/>
          <ac:spMkLst>
            <pc:docMk/>
            <pc:sldMk cId="2102937614" sldId="955"/>
            <ac:spMk id="24" creationId="{A46AF9DA-C35C-48E0-B35B-83D8839A1CC0}"/>
          </ac:spMkLst>
        </pc:spChg>
        <pc:spChg chg="mod">
          <ac:chgData name="Austin Davis" userId="233ba319-90f7-4da2-817e-fcc7d904f506" providerId="ADAL" clId="{C2753DC1-E0CE-4946-917E-A28735DF6546}" dt="2023-03-23T16:56:25.732" v="1195" actId="403"/>
          <ac:spMkLst>
            <pc:docMk/>
            <pc:sldMk cId="2102937614" sldId="955"/>
            <ac:spMk id="25" creationId="{968BB1E9-A56E-D2CA-E731-5B602D54AEC9}"/>
          </ac:spMkLst>
        </pc:spChg>
        <pc:spChg chg="mod">
          <ac:chgData name="Austin Davis" userId="233ba319-90f7-4da2-817e-fcc7d904f506" providerId="ADAL" clId="{C2753DC1-E0CE-4946-917E-A28735DF6546}" dt="2023-03-23T16:56:24.003" v="1193" actId="1038"/>
          <ac:spMkLst>
            <pc:docMk/>
            <pc:sldMk cId="2102937614" sldId="955"/>
            <ac:spMk id="26" creationId="{CA013C8D-7B8A-E624-C24C-E183535EE0D1}"/>
          </ac:spMkLst>
        </pc:spChg>
        <pc:graphicFrameChg chg="del">
          <ac:chgData name="Austin Davis" userId="233ba319-90f7-4da2-817e-fcc7d904f506" providerId="ADAL" clId="{C2753DC1-E0CE-4946-917E-A28735DF6546}" dt="2023-03-23T16:51:46.279" v="1163" actId="478"/>
          <ac:graphicFrameMkLst>
            <pc:docMk/>
            <pc:sldMk cId="2102937614" sldId="955"/>
            <ac:graphicFrameMk id="10" creationId="{3919443E-4FD2-F5A3-B45A-AF46F652F338}"/>
          </ac:graphicFrameMkLst>
        </pc:graphicFrameChg>
        <pc:graphicFrameChg chg="add del">
          <ac:chgData name="Austin Davis" userId="233ba319-90f7-4da2-817e-fcc7d904f506" providerId="ADAL" clId="{C2753DC1-E0CE-4946-917E-A28735DF6546}" dt="2023-03-23T16:51:30.134" v="1162" actId="478"/>
          <ac:graphicFrameMkLst>
            <pc:docMk/>
            <pc:sldMk cId="2102937614" sldId="955"/>
            <ac:graphicFrameMk id="27" creationId="{C09FF5D5-9DD7-CF72-742E-9FE40759A5C9}"/>
          </ac:graphicFrameMkLst>
        </pc:graphicFrameChg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2001065313" sldId="961"/>
        </pc:sldMkLst>
      </pc:sldChg>
      <pc:sldChg chg="addSp delSp modSp mod delAnim modAnim">
        <pc:chgData name="Austin Davis" userId="233ba319-90f7-4da2-817e-fcc7d904f506" providerId="ADAL" clId="{C2753DC1-E0CE-4946-917E-A28735DF6546}" dt="2023-03-23T21:12:01.409" v="4710" actId="13244"/>
        <pc:sldMkLst>
          <pc:docMk/>
          <pc:sldMk cId="4101497526" sldId="962"/>
        </pc:sldMkLst>
        <pc:spChg chg="mod">
          <ac:chgData name="Austin Davis" userId="233ba319-90f7-4da2-817e-fcc7d904f506" providerId="ADAL" clId="{C2753DC1-E0CE-4946-917E-A28735DF6546}" dt="2023-03-23T19:39:05.182" v="4705" actId="1036"/>
          <ac:spMkLst>
            <pc:docMk/>
            <pc:sldMk cId="4101497526" sldId="962"/>
            <ac:spMk id="2" creationId="{FB36CFA1-8241-0EB8-862F-6BF48237931B}"/>
          </ac:spMkLst>
        </pc:spChg>
        <pc:spChg chg="add del mod">
          <ac:chgData name="Austin Davis" userId="233ba319-90f7-4da2-817e-fcc7d904f506" providerId="ADAL" clId="{C2753DC1-E0CE-4946-917E-A28735DF6546}" dt="2023-03-23T17:57:34.795" v="1640" actId="478"/>
          <ac:spMkLst>
            <pc:docMk/>
            <pc:sldMk cId="4101497526" sldId="962"/>
            <ac:spMk id="3" creationId="{5BAD597B-4EAA-FD77-B1B4-609D36579CD5}"/>
          </ac:spMkLst>
        </pc:spChg>
        <pc:spChg chg="add del mod">
          <ac:chgData name="Austin Davis" userId="233ba319-90f7-4da2-817e-fcc7d904f506" providerId="ADAL" clId="{C2753DC1-E0CE-4946-917E-A28735DF6546}" dt="2023-03-23T17:57:29.417" v="1639" actId="478"/>
          <ac:spMkLst>
            <pc:docMk/>
            <pc:sldMk cId="4101497526" sldId="962"/>
            <ac:spMk id="4" creationId="{FBB64E47-1C4A-4377-EF2B-7219C41C0D7F}"/>
          </ac:spMkLst>
        </pc:spChg>
        <pc:spChg chg="del mod">
          <ac:chgData name="Austin Davis" userId="233ba319-90f7-4da2-817e-fcc7d904f506" providerId="ADAL" clId="{C2753DC1-E0CE-4946-917E-A28735DF6546}" dt="2023-03-23T17:56:38.277" v="1518" actId="478"/>
          <ac:spMkLst>
            <pc:docMk/>
            <pc:sldMk cId="4101497526" sldId="962"/>
            <ac:spMk id="8" creationId="{D7BDE7E9-4CEB-33E2-CD7C-AC890848BEE6}"/>
          </ac:spMkLst>
        </pc:spChg>
        <pc:spChg chg="del mod">
          <ac:chgData name="Austin Davis" userId="233ba319-90f7-4da2-817e-fcc7d904f506" providerId="ADAL" clId="{C2753DC1-E0CE-4946-917E-A28735DF6546}" dt="2023-03-23T17:56:41.586" v="1520" actId="478"/>
          <ac:spMkLst>
            <pc:docMk/>
            <pc:sldMk cId="4101497526" sldId="962"/>
            <ac:spMk id="9" creationId="{2E7005A9-939D-D944-667D-377A7A816E45}"/>
          </ac:spMkLst>
        </pc:spChg>
        <pc:spChg chg="del mod">
          <ac:chgData name="Austin Davis" userId="233ba319-90f7-4da2-817e-fcc7d904f506" providerId="ADAL" clId="{C2753DC1-E0CE-4946-917E-A28735DF6546}" dt="2023-03-23T17:56:40.140" v="1519" actId="478"/>
          <ac:spMkLst>
            <pc:docMk/>
            <pc:sldMk cId="4101497526" sldId="962"/>
            <ac:spMk id="10" creationId="{87822471-C0F6-D549-360C-449061533508}"/>
          </ac:spMkLst>
        </pc:spChg>
        <pc:spChg chg="del mod">
          <ac:chgData name="Austin Davis" userId="233ba319-90f7-4da2-817e-fcc7d904f506" providerId="ADAL" clId="{C2753DC1-E0CE-4946-917E-A28735DF6546}" dt="2023-03-23T17:56:36.591" v="1517" actId="478"/>
          <ac:spMkLst>
            <pc:docMk/>
            <pc:sldMk cId="4101497526" sldId="962"/>
            <ac:spMk id="11" creationId="{FB37D005-0EEB-E405-0205-B112EFDC7C3F}"/>
          </ac:spMkLst>
        </pc:spChg>
        <pc:spChg chg="del mod">
          <ac:chgData name="Austin Davis" userId="233ba319-90f7-4da2-817e-fcc7d904f506" providerId="ADAL" clId="{C2753DC1-E0CE-4946-917E-A28735DF6546}" dt="2023-03-23T18:15:51.609" v="2422" actId="478"/>
          <ac:spMkLst>
            <pc:docMk/>
            <pc:sldMk cId="4101497526" sldId="962"/>
            <ac:spMk id="12" creationId="{3F1AA0BD-2281-4C4D-F51C-172C75F6A7E8}"/>
          </ac:spMkLst>
        </pc:spChg>
        <pc:spChg chg="del">
          <ac:chgData name="Austin Davis" userId="233ba319-90f7-4da2-817e-fcc7d904f506" providerId="ADAL" clId="{C2753DC1-E0CE-4946-917E-A28735DF6546}" dt="2023-03-23T17:55:59.657" v="1512" actId="478"/>
          <ac:spMkLst>
            <pc:docMk/>
            <pc:sldMk cId="4101497526" sldId="962"/>
            <ac:spMk id="14" creationId="{CA9548E9-D678-AFDB-6A7E-7267E8D4F8DC}"/>
          </ac:spMkLst>
        </pc:spChg>
        <pc:spChg chg="del mod">
          <ac:chgData name="Austin Davis" userId="233ba319-90f7-4da2-817e-fcc7d904f506" providerId="ADAL" clId="{C2753DC1-E0CE-4946-917E-A28735DF6546}" dt="2023-03-23T18:10:58.858" v="2268" actId="478"/>
          <ac:spMkLst>
            <pc:docMk/>
            <pc:sldMk cId="4101497526" sldId="962"/>
            <ac:spMk id="16" creationId="{10CEE21A-781A-4C41-4EF6-E35C80DBE17C}"/>
          </ac:spMkLst>
        </pc:spChg>
        <pc:spChg chg="del mod">
          <ac:chgData name="Austin Davis" userId="233ba319-90f7-4da2-817e-fcc7d904f506" providerId="ADAL" clId="{C2753DC1-E0CE-4946-917E-A28735DF6546}" dt="2023-03-23T18:11:02.447" v="2269" actId="478"/>
          <ac:spMkLst>
            <pc:docMk/>
            <pc:sldMk cId="4101497526" sldId="962"/>
            <ac:spMk id="21" creationId="{1BADC5E8-4DCC-F9B3-379F-7F0A152DFB4D}"/>
          </ac:spMkLst>
        </pc:spChg>
        <pc:spChg chg="del">
          <ac:chgData name="Austin Davis" userId="233ba319-90f7-4da2-817e-fcc7d904f506" providerId="ADAL" clId="{C2753DC1-E0CE-4946-917E-A28735DF6546}" dt="2023-03-23T17:55:58.654" v="1511" actId="478"/>
          <ac:spMkLst>
            <pc:docMk/>
            <pc:sldMk cId="4101497526" sldId="962"/>
            <ac:spMk id="22" creationId="{069C79AE-37C7-F069-1D16-4BAE308BEFEC}"/>
          </ac:spMkLst>
        </pc:spChg>
        <pc:spChg chg="del mod">
          <ac:chgData name="Austin Davis" userId="233ba319-90f7-4da2-817e-fcc7d904f506" providerId="ADAL" clId="{C2753DC1-E0CE-4946-917E-A28735DF6546}" dt="2023-03-23T18:10:40.310" v="2222" actId="478"/>
          <ac:spMkLst>
            <pc:docMk/>
            <pc:sldMk cId="4101497526" sldId="962"/>
            <ac:spMk id="24" creationId="{BB47E634-1FA0-D047-D118-010B0F10CC53}"/>
          </ac:spMkLst>
        </pc:spChg>
        <pc:spChg chg="del">
          <ac:chgData name="Austin Davis" userId="233ba319-90f7-4da2-817e-fcc7d904f506" providerId="ADAL" clId="{C2753DC1-E0CE-4946-917E-A28735DF6546}" dt="2023-03-23T17:55:57.917" v="1510" actId="478"/>
          <ac:spMkLst>
            <pc:docMk/>
            <pc:sldMk cId="4101497526" sldId="962"/>
            <ac:spMk id="25" creationId="{246B418D-C2E2-A808-5781-56B6525C3735}"/>
          </ac:spMkLst>
        </pc:spChg>
        <pc:spChg chg="del mod">
          <ac:chgData name="Austin Davis" userId="233ba319-90f7-4da2-817e-fcc7d904f506" providerId="ADAL" clId="{C2753DC1-E0CE-4946-917E-A28735DF6546}" dt="2023-03-23T18:10:11.738" v="2160" actId="478"/>
          <ac:spMkLst>
            <pc:docMk/>
            <pc:sldMk cId="4101497526" sldId="962"/>
            <ac:spMk id="27" creationId="{F7B0E692-21B1-F216-0706-0DE6B3BF00F9}"/>
          </ac:spMkLst>
        </pc:spChg>
        <pc:spChg chg="del">
          <ac:chgData name="Austin Davis" userId="233ba319-90f7-4da2-817e-fcc7d904f506" providerId="ADAL" clId="{C2753DC1-E0CE-4946-917E-A28735DF6546}" dt="2023-03-23T17:55:56.794" v="1509" actId="478"/>
          <ac:spMkLst>
            <pc:docMk/>
            <pc:sldMk cId="4101497526" sldId="962"/>
            <ac:spMk id="28" creationId="{73896D82-02C2-3883-EA48-2FFB5E8B75EC}"/>
          </ac:spMkLst>
        </pc:spChg>
        <pc:spChg chg="del mod">
          <ac:chgData name="Austin Davis" userId="233ba319-90f7-4da2-817e-fcc7d904f506" providerId="ADAL" clId="{C2753DC1-E0CE-4946-917E-A28735DF6546}" dt="2023-03-23T18:05:53.959" v="1881" actId="478"/>
          <ac:spMkLst>
            <pc:docMk/>
            <pc:sldMk cId="4101497526" sldId="962"/>
            <ac:spMk id="30" creationId="{3ECC0354-A925-E95A-1E12-04CBA1D76887}"/>
          </ac:spMkLst>
        </pc:spChg>
        <pc:spChg chg="del">
          <ac:chgData name="Austin Davis" userId="233ba319-90f7-4da2-817e-fcc7d904f506" providerId="ADAL" clId="{C2753DC1-E0CE-4946-917E-A28735DF6546}" dt="2023-03-23T17:55:56.080" v="1508" actId="478"/>
          <ac:spMkLst>
            <pc:docMk/>
            <pc:sldMk cId="4101497526" sldId="962"/>
            <ac:spMk id="31" creationId="{0E6130D2-64C0-358C-7BCC-52C4E5D1713A}"/>
          </ac:spMkLst>
        </pc:spChg>
        <pc:spChg chg="del mod">
          <ac:chgData name="Austin Davis" userId="233ba319-90f7-4da2-817e-fcc7d904f506" providerId="ADAL" clId="{C2753DC1-E0CE-4946-917E-A28735DF6546}" dt="2023-03-23T18:09:54.905" v="2125" actId="478"/>
          <ac:spMkLst>
            <pc:docMk/>
            <pc:sldMk cId="4101497526" sldId="962"/>
            <ac:spMk id="33" creationId="{AF277407-2E5A-6EF7-D9D4-3BDC075F80F8}"/>
          </ac:spMkLst>
        </pc:spChg>
        <pc:spChg chg="del">
          <ac:chgData name="Austin Davis" userId="233ba319-90f7-4da2-817e-fcc7d904f506" providerId="ADAL" clId="{C2753DC1-E0CE-4946-917E-A28735DF6546}" dt="2023-03-23T17:55:55.294" v="1507" actId="478"/>
          <ac:spMkLst>
            <pc:docMk/>
            <pc:sldMk cId="4101497526" sldId="962"/>
            <ac:spMk id="34" creationId="{775C4EDE-970B-662D-F4D4-8067C03766C6}"/>
          </ac:spMkLst>
        </pc:spChg>
        <pc:spChg chg="del mod">
          <ac:chgData name="Austin Davis" userId="233ba319-90f7-4da2-817e-fcc7d904f506" providerId="ADAL" clId="{C2753DC1-E0CE-4946-917E-A28735DF6546}" dt="2023-03-23T18:07:26.248" v="2035" actId="478"/>
          <ac:spMkLst>
            <pc:docMk/>
            <pc:sldMk cId="4101497526" sldId="962"/>
            <ac:spMk id="36" creationId="{7C8D1640-F638-6C1A-4B2A-8A5AD1C6F93E}"/>
          </ac:spMkLst>
        </pc:spChg>
        <pc:spChg chg="del">
          <ac:chgData name="Austin Davis" userId="233ba319-90f7-4da2-817e-fcc7d904f506" providerId="ADAL" clId="{C2753DC1-E0CE-4946-917E-A28735DF6546}" dt="2023-03-23T17:55:54.327" v="1506" actId="478"/>
          <ac:spMkLst>
            <pc:docMk/>
            <pc:sldMk cId="4101497526" sldId="962"/>
            <ac:spMk id="37" creationId="{0B4DE422-5250-1355-F47C-3A8F20A8F766}"/>
          </ac:spMkLst>
        </pc:spChg>
        <pc:spChg chg="del mod">
          <ac:chgData name="Austin Davis" userId="233ba319-90f7-4da2-817e-fcc7d904f506" providerId="ADAL" clId="{C2753DC1-E0CE-4946-917E-A28735DF6546}" dt="2023-03-23T18:09:30.090" v="2088" actId="478"/>
          <ac:spMkLst>
            <pc:docMk/>
            <pc:sldMk cId="4101497526" sldId="962"/>
            <ac:spMk id="39" creationId="{91AB77A9-D10C-E2D7-D868-A2F070DAFFEE}"/>
          </ac:spMkLst>
        </pc:spChg>
        <pc:spChg chg="del">
          <ac:chgData name="Austin Davis" userId="233ba319-90f7-4da2-817e-fcc7d904f506" providerId="ADAL" clId="{C2753DC1-E0CE-4946-917E-A28735DF6546}" dt="2023-03-23T17:55:53.359" v="1505" actId="478"/>
          <ac:spMkLst>
            <pc:docMk/>
            <pc:sldMk cId="4101497526" sldId="962"/>
            <ac:spMk id="40" creationId="{71E48DE3-A8F6-E308-36C7-26DBF0D5719A}"/>
          </ac:spMkLst>
        </pc:spChg>
        <pc:spChg chg="del mod">
          <ac:chgData name="Austin Davis" userId="233ba319-90f7-4da2-817e-fcc7d904f506" providerId="ADAL" clId="{C2753DC1-E0CE-4946-917E-A28735DF6546}" dt="2023-03-23T18:07:55.140" v="2054" actId="478"/>
          <ac:spMkLst>
            <pc:docMk/>
            <pc:sldMk cId="4101497526" sldId="962"/>
            <ac:spMk id="43" creationId="{BE8012CA-593B-B5E1-4B0C-307BD18C7EBF}"/>
          </ac:spMkLst>
        </pc:spChg>
        <pc:spChg chg="del">
          <ac:chgData name="Austin Davis" userId="233ba319-90f7-4da2-817e-fcc7d904f506" providerId="ADAL" clId="{C2753DC1-E0CE-4946-917E-A28735DF6546}" dt="2023-03-23T17:55:52.389" v="1504" actId="478"/>
          <ac:spMkLst>
            <pc:docMk/>
            <pc:sldMk cId="4101497526" sldId="962"/>
            <ac:spMk id="44" creationId="{CEB181C4-6FA9-56AB-83A4-9CC95949AD27}"/>
          </ac:spMkLst>
        </pc:spChg>
        <pc:spChg chg="del mod">
          <ac:chgData name="Austin Davis" userId="233ba319-90f7-4da2-817e-fcc7d904f506" providerId="ADAL" clId="{C2753DC1-E0CE-4946-917E-A28735DF6546}" dt="2023-03-23T18:09:13.672" v="2070" actId="478"/>
          <ac:spMkLst>
            <pc:docMk/>
            <pc:sldMk cId="4101497526" sldId="962"/>
            <ac:spMk id="46" creationId="{A34D8075-A7FC-79A4-8A02-C31A88E64C71}"/>
          </ac:spMkLst>
        </pc:spChg>
        <pc:spChg chg="del mod">
          <ac:chgData name="Austin Davis" userId="233ba319-90f7-4da2-817e-fcc7d904f506" providerId="ADAL" clId="{C2753DC1-E0CE-4946-917E-A28735DF6546}" dt="2023-03-23T18:07:55.140" v="2054" actId="478"/>
          <ac:spMkLst>
            <pc:docMk/>
            <pc:sldMk cId="4101497526" sldId="962"/>
            <ac:spMk id="48" creationId="{BBDED972-84DF-8D1F-D420-BE4CD3F11AC8}"/>
          </ac:spMkLst>
        </pc:spChg>
        <pc:spChg chg="del">
          <ac:chgData name="Austin Davis" userId="233ba319-90f7-4da2-817e-fcc7d904f506" providerId="ADAL" clId="{C2753DC1-E0CE-4946-917E-A28735DF6546}" dt="2023-03-23T17:55:51.210" v="1503" actId="478"/>
          <ac:spMkLst>
            <pc:docMk/>
            <pc:sldMk cId="4101497526" sldId="962"/>
            <ac:spMk id="50" creationId="{25BBB2FF-2859-9D7D-93F7-4F30F5743EA4}"/>
          </ac:spMkLst>
        </pc:spChg>
        <pc:spChg chg="del mod">
          <ac:chgData name="Austin Davis" userId="233ba319-90f7-4da2-817e-fcc7d904f506" providerId="ADAL" clId="{C2753DC1-E0CE-4946-917E-A28735DF6546}" dt="2023-03-23T17:56:01.384" v="1513" actId="478"/>
          <ac:spMkLst>
            <pc:docMk/>
            <pc:sldMk cId="4101497526" sldId="962"/>
            <ac:spMk id="51" creationId="{F910C799-CD33-2F7C-806E-7775FEF94E52}"/>
          </ac:spMkLst>
        </pc:spChg>
        <pc:spChg chg="add mod">
          <ac:chgData name="Austin Davis" userId="233ba319-90f7-4da2-817e-fcc7d904f506" providerId="ADAL" clId="{C2753DC1-E0CE-4946-917E-A28735DF6546}" dt="2023-03-23T18:36:52.549" v="3582" actId="208"/>
          <ac:spMkLst>
            <pc:docMk/>
            <pc:sldMk cId="4101497526" sldId="962"/>
            <ac:spMk id="66" creationId="{E995C528-C662-0184-D354-FCCC3F925EED}"/>
          </ac:spMkLst>
        </pc:spChg>
        <pc:spChg chg="mod">
          <ac:chgData name="Austin Davis" userId="233ba319-90f7-4da2-817e-fcc7d904f506" providerId="ADAL" clId="{C2753DC1-E0CE-4946-917E-A28735DF6546}" dt="2023-03-23T18:22:22.734" v="2714" actId="1076"/>
          <ac:spMkLst>
            <pc:docMk/>
            <pc:sldMk cId="4101497526" sldId="962"/>
            <ac:spMk id="70" creationId="{8B31A735-FC37-004E-9AF9-6236C8D2D9FA}"/>
          </ac:spMkLst>
        </pc:spChg>
        <pc:spChg chg="mod">
          <ac:chgData name="Austin Davis" userId="233ba319-90f7-4da2-817e-fcc7d904f506" providerId="ADAL" clId="{C2753DC1-E0CE-4946-917E-A28735DF6546}" dt="2023-03-23T18:15:31.004" v="2421" actId="207"/>
          <ac:spMkLst>
            <pc:docMk/>
            <pc:sldMk cId="4101497526" sldId="962"/>
            <ac:spMk id="73" creationId="{0193BB89-DB8F-7D7A-4954-AF5A0652392D}"/>
          </ac:spMkLst>
        </pc:spChg>
        <pc:spChg chg="mod">
          <ac:chgData name="Austin Davis" userId="233ba319-90f7-4da2-817e-fcc7d904f506" providerId="ADAL" clId="{C2753DC1-E0CE-4946-917E-A28735DF6546}" dt="2023-03-23T18:16:02.862" v="2439" actId="1076"/>
          <ac:spMkLst>
            <pc:docMk/>
            <pc:sldMk cId="4101497526" sldId="962"/>
            <ac:spMk id="76" creationId="{DDA4DAA4-6D1F-FCE0-26F0-0F42865A13B7}"/>
          </ac:spMkLst>
        </pc:spChg>
        <pc:spChg chg="mod">
          <ac:chgData name="Austin Davis" userId="233ba319-90f7-4da2-817e-fcc7d904f506" providerId="ADAL" clId="{C2753DC1-E0CE-4946-917E-A28735DF6546}" dt="2023-03-23T18:19:44.176" v="2522" actId="12788"/>
          <ac:spMkLst>
            <pc:docMk/>
            <pc:sldMk cId="4101497526" sldId="962"/>
            <ac:spMk id="79" creationId="{55F886D5-51CC-C33C-6119-E4B0259E8B61}"/>
          </ac:spMkLst>
        </pc:spChg>
        <pc:spChg chg="mod">
          <ac:chgData name="Austin Davis" userId="233ba319-90f7-4da2-817e-fcc7d904f506" providerId="ADAL" clId="{C2753DC1-E0CE-4946-917E-A28735DF6546}" dt="2023-03-23T18:20:53.593" v="2586" actId="12788"/>
          <ac:spMkLst>
            <pc:docMk/>
            <pc:sldMk cId="4101497526" sldId="962"/>
            <ac:spMk id="82" creationId="{7B183395-FBB1-3952-E9F7-D0E97698F079}"/>
          </ac:spMkLst>
        </pc:spChg>
        <pc:spChg chg="mod">
          <ac:chgData name="Austin Davis" userId="233ba319-90f7-4da2-817e-fcc7d904f506" providerId="ADAL" clId="{C2753DC1-E0CE-4946-917E-A28735DF6546}" dt="2023-03-23T18:28:09.020" v="3168" actId="1076"/>
          <ac:spMkLst>
            <pc:docMk/>
            <pc:sldMk cId="4101497526" sldId="962"/>
            <ac:spMk id="85" creationId="{24F254BF-5C3E-69A8-CE7B-D3651B28295C}"/>
          </ac:spMkLst>
        </pc:spChg>
        <pc:spChg chg="mod">
          <ac:chgData name="Austin Davis" userId="233ba319-90f7-4da2-817e-fcc7d904f506" providerId="ADAL" clId="{C2753DC1-E0CE-4946-917E-A28735DF6546}" dt="2023-03-23T18:34:41.551" v="3499" actId="1037"/>
          <ac:spMkLst>
            <pc:docMk/>
            <pc:sldMk cId="4101497526" sldId="962"/>
            <ac:spMk id="88" creationId="{07213701-AF87-24DE-938D-C04A7E3FA6C3}"/>
          </ac:spMkLst>
        </pc:spChg>
        <pc:spChg chg="mod">
          <ac:chgData name="Austin Davis" userId="233ba319-90f7-4da2-817e-fcc7d904f506" providerId="ADAL" clId="{C2753DC1-E0CE-4946-917E-A28735DF6546}" dt="2023-03-23T19:38:37.244" v="4698" actId="207"/>
          <ac:spMkLst>
            <pc:docMk/>
            <pc:sldMk cId="4101497526" sldId="962"/>
            <ac:spMk id="91" creationId="{4FD3D2A5-9729-ABFF-987C-30CD88DCE619}"/>
          </ac:spMkLst>
        </pc:spChg>
        <pc:spChg chg="mod">
          <ac:chgData name="Austin Davis" userId="233ba319-90f7-4da2-817e-fcc7d904f506" providerId="ADAL" clId="{C2753DC1-E0CE-4946-917E-A28735DF6546}" dt="2023-03-23T18:25:19.493" v="2947" actId="1076"/>
          <ac:spMkLst>
            <pc:docMk/>
            <pc:sldMk cId="4101497526" sldId="962"/>
            <ac:spMk id="94" creationId="{9A17CEAD-8F43-0044-F90B-5FA13E5D1897}"/>
          </ac:spMkLst>
        </pc:spChg>
        <pc:spChg chg="mod">
          <ac:chgData name="Austin Davis" userId="233ba319-90f7-4da2-817e-fcc7d904f506" providerId="ADAL" clId="{C2753DC1-E0CE-4946-917E-A28735DF6546}" dt="2023-03-23T18:36:52.549" v="3582" actId="208"/>
          <ac:spMkLst>
            <pc:docMk/>
            <pc:sldMk cId="4101497526" sldId="962"/>
            <ac:spMk id="97" creationId="{0330E91F-583E-E23B-9F6D-955589532332}"/>
          </ac:spMkLst>
        </pc:spChg>
        <pc:spChg chg="mod">
          <ac:chgData name="Austin Davis" userId="233ba319-90f7-4da2-817e-fcc7d904f506" providerId="ADAL" clId="{C2753DC1-E0CE-4946-917E-A28735DF6546}" dt="2023-03-23T18:11:04.176" v="2270"/>
          <ac:spMkLst>
            <pc:docMk/>
            <pc:sldMk cId="4101497526" sldId="962"/>
            <ac:spMk id="100" creationId="{E94C39AD-C7E0-059D-7B63-3B99C247DAFA}"/>
          </ac:spMkLst>
        </pc:spChg>
        <pc:spChg chg="mod">
          <ac:chgData name="Austin Davis" userId="233ba319-90f7-4da2-817e-fcc7d904f506" providerId="ADAL" clId="{C2753DC1-E0CE-4946-917E-A28735DF6546}" dt="2023-03-23T18:33:15.871" v="3417" actId="208"/>
          <ac:spMkLst>
            <pc:docMk/>
            <pc:sldMk cId="4101497526" sldId="962"/>
            <ac:spMk id="103" creationId="{84E029D5-3CD6-BAC4-6166-7BD3F61352FC}"/>
          </ac:spMkLst>
        </pc:spChg>
        <pc:spChg chg="add mod">
          <ac:chgData name="Austin Davis" userId="233ba319-90f7-4da2-817e-fcc7d904f506" providerId="ADAL" clId="{C2753DC1-E0CE-4946-917E-A28735DF6546}" dt="2023-03-23T19:39:05.182" v="4705" actId="1036"/>
          <ac:spMkLst>
            <pc:docMk/>
            <pc:sldMk cId="4101497526" sldId="962"/>
            <ac:spMk id="119" creationId="{78F4644E-1912-BB84-9945-504DA6307EE5}"/>
          </ac:spMkLst>
        </pc:spChg>
        <pc:spChg chg="mod">
          <ac:chgData name="Austin Davis" userId="233ba319-90f7-4da2-817e-fcc7d904f506" providerId="ADAL" clId="{C2753DC1-E0CE-4946-917E-A28735DF6546}" dt="2023-03-23T18:37:39.208" v="3603" actId="20577"/>
          <ac:spMkLst>
            <pc:docMk/>
            <pc:sldMk cId="4101497526" sldId="962"/>
            <ac:spMk id="122" creationId="{4232DF76-F159-8F62-539B-AAC1DEB6E07A}"/>
          </ac:spMkLst>
        </pc:spChg>
        <pc:spChg chg="mod">
          <ac:chgData name="Austin Davis" userId="233ba319-90f7-4da2-817e-fcc7d904f506" providerId="ADAL" clId="{C2753DC1-E0CE-4946-917E-A28735DF6546}" dt="2023-03-23T19:03:05.751" v="4202" actId="20577"/>
          <ac:spMkLst>
            <pc:docMk/>
            <pc:sldMk cId="4101497526" sldId="962"/>
            <ac:spMk id="125" creationId="{69EEF3A2-D7B1-52BA-ECBC-7407737C5E61}"/>
          </ac:spMkLst>
        </pc:spChg>
        <pc:spChg chg="mod">
          <ac:chgData name="Austin Davis" userId="233ba319-90f7-4da2-817e-fcc7d904f506" providerId="ADAL" clId="{C2753DC1-E0CE-4946-917E-A28735DF6546}" dt="2023-03-23T18:46:30.904" v="3929" actId="20577"/>
          <ac:spMkLst>
            <pc:docMk/>
            <pc:sldMk cId="4101497526" sldId="962"/>
            <ac:spMk id="128" creationId="{899ED003-5F19-F1C1-1193-E9AB56F8AECA}"/>
          </ac:spMkLst>
        </pc:spChg>
        <pc:spChg chg="mod">
          <ac:chgData name="Austin Davis" userId="233ba319-90f7-4da2-817e-fcc7d904f506" providerId="ADAL" clId="{C2753DC1-E0CE-4946-917E-A28735DF6546}" dt="2023-03-23T18:40:28.658" v="3720" actId="6549"/>
          <ac:spMkLst>
            <pc:docMk/>
            <pc:sldMk cId="4101497526" sldId="962"/>
            <ac:spMk id="131" creationId="{3C8810F0-B8CE-5997-87FD-EF95392CCC30}"/>
          </ac:spMkLst>
        </pc:spChg>
        <pc:spChg chg="mod">
          <ac:chgData name="Austin Davis" userId="233ba319-90f7-4da2-817e-fcc7d904f506" providerId="ADAL" clId="{C2753DC1-E0CE-4946-917E-A28735DF6546}" dt="2023-03-23T19:02:41.897" v="4148" actId="20577"/>
          <ac:spMkLst>
            <pc:docMk/>
            <pc:sldMk cId="4101497526" sldId="962"/>
            <ac:spMk id="134" creationId="{7ADBFE0B-EB1C-471E-99D1-5B52F9D7A0DD}"/>
          </ac:spMkLst>
        </pc:spChg>
        <pc:spChg chg="mod">
          <ac:chgData name="Austin Davis" userId="233ba319-90f7-4da2-817e-fcc7d904f506" providerId="ADAL" clId="{C2753DC1-E0CE-4946-917E-A28735DF6546}" dt="2023-03-23T18:46:48.305" v="3950" actId="12788"/>
          <ac:spMkLst>
            <pc:docMk/>
            <pc:sldMk cId="4101497526" sldId="962"/>
            <ac:spMk id="137" creationId="{EC4DB1F0-4B76-83CF-7074-38F9CDA70B71}"/>
          </ac:spMkLst>
        </pc:spChg>
        <pc:spChg chg="mod">
          <ac:chgData name="Austin Davis" userId="233ba319-90f7-4da2-817e-fcc7d904f506" providerId="ADAL" clId="{C2753DC1-E0CE-4946-917E-A28735DF6546}" dt="2023-03-23T18:46:25.243" v="3911" actId="20577"/>
          <ac:spMkLst>
            <pc:docMk/>
            <pc:sldMk cId="4101497526" sldId="962"/>
            <ac:spMk id="140" creationId="{54361D6C-7DF2-DCB2-ED61-809AC5135E3A}"/>
          </ac:spMkLst>
        </pc:spChg>
        <pc:spChg chg="mod">
          <ac:chgData name="Austin Davis" userId="233ba319-90f7-4da2-817e-fcc7d904f506" providerId="ADAL" clId="{C2753DC1-E0CE-4946-917E-A28735DF6546}" dt="2023-03-23T18:49:27.024" v="4129" actId="20577"/>
          <ac:spMkLst>
            <pc:docMk/>
            <pc:sldMk cId="4101497526" sldId="962"/>
            <ac:spMk id="143" creationId="{D95880B8-2603-BFD9-438C-0E48AA1B5AF9}"/>
          </ac:spMkLst>
        </pc:spChg>
        <pc:spChg chg="mod">
          <ac:chgData name="Austin Davis" userId="233ba319-90f7-4da2-817e-fcc7d904f506" providerId="ADAL" clId="{C2753DC1-E0CE-4946-917E-A28735DF6546}" dt="2023-03-23T19:04:34" v="4428" actId="20577"/>
          <ac:spMkLst>
            <pc:docMk/>
            <pc:sldMk cId="4101497526" sldId="962"/>
            <ac:spMk id="147" creationId="{5BD3AA35-74F0-4691-A52A-F990E23E4261}"/>
          </ac:spMkLst>
        </pc:spChg>
        <pc:spChg chg="add del mod">
          <ac:chgData name="Austin Davis" userId="233ba319-90f7-4da2-817e-fcc7d904f506" providerId="ADAL" clId="{C2753DC1-E0CE-4946-917E-A28735DF6546}" dt="2023-03-23T19:09:34.894" v="4614" actId="478"/>
          <ac:spMkLst>
            <pc:docMk/>
            <pc:sldMk cId="4101497526" sldId="962"/>
            <ac:spMk id="148" creationId="{79245FE6-9D5E-4144-7274-3D641A2B9A5B}"/>
          </ac:spMkLst>
        </pc:spChg>
        <pc:spChg chg="add mod ord">
          <ac:chgData name="Austin Davis" userId="233ba319-90f7-4da2-817e-fcc7d904f506" providerId="ADAL" clId="{C2753DC1-E0CE-4946-917E-A28735DF6546}" dt="2023-03-23T21:12:01.409" v="4710" actId="13244"/>
          <ac:spMkLst>
            <pc:docMk/>
            <pc:sldMk cId="4101497526" sldId="962"/>
            <ac:spMk id="149" creationId="{1EC83E4F-475C-184B-3628-9A8BAC6B28AE}"/>
          </ac:spMkLst>
        </pc:s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67" creationId="{AEAD5604-0B26-6C6E-FC0A-350D1A5AF5E7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68" creationId="{37E82A0E-CA62-926A-95D5-54A2A4C5289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1" creationId="{92FE5B35-0A7C-E212-A43F-7856905090ED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4" creationId="{1CA29CBE-0EA8-10F7-7F04-710B32AA34E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7" creationId="{E6C5BB0E-AD19-E7C4-4AA3-26C3303C56C5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0" creationId="{D7CBA94B-032D-776E-1F86-CD0763120AD5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3" creationId="{8D89C1F7-0897-38F8-B3FB-A3582936C4C3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6" creationId="{B39611B5-1360-67D8-2BA1-8528FEC9500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9" creationId="{D8669E6C-B5C4-8508-3F98-C29D45D3D2F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92" creationId="{F8789AEB-642E-C307-BC9A-EDF1C2300DED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95" creationId="{3B1C60F5-2C14-A0C5-1B15-D9196C6DA03D}"/>
          </ac:grpSpMkLst>
        </pc:grpChg>
        <pc:grpChg chg="add del mod">
          <ac:chgData name="Austin Davis" userId="233ba319-90f7-4da2-817e-fcc7d904f506" providerId="ADAL" clId="{C2753DC1-E0CE-4946-917E-A28735DF6546}" dt="2023-03-23T18:11:04.910" v="2271"/>
          <ac:grpSpMkLst>
            <pc:docMk/>
            <pc:sldMk cId="4101497526" sldId="962"/>
            <ac:grpSpMk id="98" creationId="{5A9C6FCE-A831-E225-3A7F-412B37137788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01" creationId="{7E10F0E1-449C-EC27-88CE-4C17A7D86F98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0" creationId="{5819964D-9B5D-7FD3-A101-D4F95648BD41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3" creationId="{426A684A-0A8A-B0F1-2DE6-E83E1C4EBA9F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6" creationId="{2E96798C-94F0-BD76-5FB8-04857D3FEA1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9" creationId="{AC0AE36D-7130-6B17-6283-1E7B9A7679B9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2" creationId="{6770474C-E563-E3D5-3EA8-E6402CD1E4C7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5" creationId="{040161F5-94A5-5CCE-8902-88D1D536004F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8" creationId="{CD8398E8-4EA0-B910-B0D3-244058B1650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41" creationId="{076AB9CE-4DB1-1303-3043-030A54AFC50E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45" creationId="{CF4CCB12-21BD-8D8B-6208-A55001797B4C}"/>
          </ac:grpSpMkLst>
        </pc:grpChg>
        <pc:cxnChg chg="del mod">
          <ac:chgData name="Austin Davis" userId="233ba319-90f7-4da2-817e-fcc7d904f506" providerId="ADAL" clId="{C2753DC1-E0CE-4946-917E-A28735DF6546}" dt="2023-03-23T18:15:51.609" v="2422" actId="478"/>
          <ac:cxnSpMkLst>
            <pc:docMk/>
            <pc:sldMk cId="4101497526" sldId="962"/>
            <ac:cxnSpMk id="6" creationId="{D4318311-1C16-E0B4-1191-58FE2EB1E94E}"/>
          </ac:cxnSpMkLst>
        </pc:cxnChg>
        <pc:cxnChg chg="add del mod">
          <ac:chgData name="Austin Davis" userId="233ba319-90f7-4da2-817e-fcc7d904f506" providerId="ADAL" clId="{C2753DC1-E0CE-4946-917E-A28735DF6546}" dt="2023-03-23T17:57:29.417" v="1639" actId="478"/>
          <ac:cxnSpMkLst>
            <pc:docMk/>
            <pc:sldMk cId="4101497526" sldId="962"/>
            <ac:cxnSpMk id="13" creationId="{F98B5D84-2FA6-7F97-F511-E7D897A9D1E4}"/>
          </ac:cxnSpMkLst>
        </pc:cxnChg>
        <pc:cxnChg chg="del mod">
          <ac:chgData name="Austin Davis" userId="233ba319-90f7-4da2-817e-fcc7d904f506" providerId="ADAL" clId="{C2753DC1-E0CE-4946-917E-A28735DF6546}" dt="2023-03-23T18:10:58.858" v="2268" actId="478"/>
          <ac:cxnSpMkLst>
            <pc:docMk/>
            <pc:sldMk cId="4101497526" sldId="962"/>
            <ac:cxnSpMk id="15" creationId="{85BB6F04-ACA4-D8D0-1FB9-43B02AF952B9}"/>
          </ac:cxnSpMkLst>
        </pc:cxnChg>
        <pc:cxnChg chg="del mod">
          <ac:chgData name="Austin Davis" userId="233ba319-90f7-4da2-817e-fcc7d904f506" providerId="ADAL" clId="{C2753DC1-E0CE-4946-917E-A28735DF6546}" dt="2023-03-23T18:11:02.447" v="2269" actId="478"/>
          <ac:cxnSpMkLst>
            <pc:docMk/>
            <pc:sldMk cId="4101497526" sldId="962"/>
            <ac:cxnSpMk id="20" creationId="{785205B3-A19E-8CF8-B14B-F086CBB34173}"/>
          </ac:cxnSpMkLst>
        </pc:cxnChg>
        <pc:cxnChg chg="del mod">
          <ac:chgData name="Austin Davis" userId="233ba319-90f7-4da2-817e-fcc7d904f506" providerId="ADAL" clId="{C2753DC1-E0CE-4946-917E-A28735DF6546}" dt="2023-03-23T18:10:40.310" v="2222" actId="478"/>
          <ac:cxnSpMkLst>
            <pc:docMk/>
            <pc:sldMk cId="4101497526" sldId="962"/>
            <ac:cxnSpMk id="23" creationId="{1271C0F1-CD8E-5354-E876-0AF6D3D4A8EF}"/>
          </ac:cxnSpMkLst>
        </pc:cxnChg>
        <pc:cxnChg chg="del mod">
          <ac:chgData name="Austin Davis" userId="233ba319-90f7-4da2-817e-fcc7d904f506" providerId="ADAL" clId="{C2753DC1-E0CE-4946-917E-A28735DF6546}" dt="2023-03-23T18:10:11.738" v="2160" actId="478"/>
          <ac:cxnSpMkLst>
            <pc:docMk/>
            <pc:sldMk cId="4101497526" sldId="962"/>
            <ac:cxnSpMk id="26" creationId="{F1E81F66-270A-18B3-8B89-3EAA2AFAC771}"/>
          </ac:cxnSpMkLst>
        </pc:cxnChg>
        <pc:cxnChg chg="del mod">
          <ac:chgData name="Austin Davis" userId="233ba319-90f7-4da2-817e-fcc7d904f506" providerId="ADAL" clId="{C2753DC1-E0CE-4946-917E-A28735DF6546}" dt="2023-03-23T18:05:53.959" v="1881" actId="478"/>
          <ac:cxnSpMkLst>
            <pc:docMk/>
            <pc:sldMk cId="4101497526" sldId="962"/>
            <ac:cxnSpMk id="29" creationId="{675538D6-2B7A-6BA9-E4A9-F30E0719744E}"/>
          </ac:cxnSpMkLst>
        </pc:cxnChg>
        <pc:cxnChg chg="del mod">
          <ac:chgData name="Austin Davis" userId="233ba319-90f7-4da2-817e-fcc7d904f506" providerId="ADAL" clId="{C2753DC1-E0CE-4946-917E-A28735DF6546}" dt="2023-03-23T18:09:54.905" v="2125" actId="478"/>
          <ac:cxnSpMkLst>
            <pc:docMk/>
            <pc:sldMk cId="4101497526" sldId="962"/>
            <ac:cxnSpMk id="32" creationId="{3F7C26E0-54BC-0EE9-131D-4F2E28114D2D}"/>
          </ac:cxnSpMkLst>
        </pc:cxnChg>
        <pc:cxnChg chg="del mod">
          <ac:chgData name="Austin Davis" userId="233ba319-90f7-4da2-817e-fcc7d904f506" providerId="ADAL" clId="{C2753DC1-E0CE-4946-917E-A28735DF6546}" dt="2023-03-23T18:07:26.248" v="2035" actId="478"/>
          <ac:cxnSpMkLst>
            <pc:docMk/>
            <pc:sldMk cId="4101497526" sldId="962"/>
            <ac:cxnSpMk id="35" creationId="{79AF6CF0-13D0-9A71-805B-FE1F6D12D152}"/>
          </ac:cxnSpMkLst>
        </pc:cxnChg>
        <pc:cxnChg chg="del mod">
          <ac:chgData name="Austin Davis" userId="233ba319-90f7-4da2-817e-fcc7d904f506" providerId="ADAL" clId="{C2753DC1-E0CE-4946-917E-A28735DF6546}" dt="2023-03-23T18:09:30.090" v="2088" actId="478"/>
          <ac:cxnSpMkLst>
            <pc:docMk/>
            <pc:sldMk cId="4101497526" sldId="962"/>
            <ac:cxnSpMk id="38" creationId="{098A1E55-9E84-1B68-8E90-BC939BF33DCA}"/>
          </ac:cxnSpMkLst>
        </pc:cxnChg>
        <pc:cxnChg chg="del mod">
          <ac:chgData name="Austin Davis" userId="233ba319-90f7-4da2-817e-fcc7d904f506" providerId="ADAL" clId="{C2753DC1-E0CE-4946-917E-A28735DF6546}" dt="2023-03-23T18:07:55.140" v="2054" actId="478"/>
          <ac:cxnSpMkLst>
            <pc:docMk/>
            <pc:sldMk cId="4101497526" sldId="962"/>
            <ac:cxnSpMk id="42" creationId="{4954284F-2CA8-CF6E-F5B6-CEF966656312}"/>
          </ac:cxnSpMkLst>
        </pc:cxnChg>
        <pc:cxnChg chg="del mod">
          <ac:chgData name="Austin Davis" userId="233ba319-90f7-4da2-817e-fcc7d904f506" providerId="ADAL" clId="{C2753DC1-E0CE-4946-917E-A28735DF6546}" dt="2023-03-23T18:09:13.672" v="2070" actId="478"/>
          <ac:cxnSpMkLst>
            <pc:docMk/>
            <pc:sldMk cId="4101497526" sldId="962"/>
            <ac:cxnSpMk id="45" creationId="{3611F00E-0809-C916-9210-DD0D556A26C9}"/>
          </ac:cxnSpMkLst>
        </pc:cxnChg>
        <pc:cxnChg chg="del mod">
          <ac:chgData name="Austin Davis" userId="233ba319-90f7-4da2-817e-fcc7d904f506" providerId="ADAL" clId="{C2753DC1-E0CE-4946-917E-A28735DF6546}" dt="2023-03-23T18:07:55.140" v="2054" actId="478"/>
          <ac:cxnSpMkLst>
            <pc:docMk/>
            <pc:sldMk cId="4101497526" sldId="962"/>
            <ac:cxnSpMk id="47" creationId="{D856533A-59AC-7525-F7C5-2C10FD3A13CE}"/>
          </ac:cxnSpMkLst>
        </pc:cxnChg>
        <pc:cxnChg chg="add mod">
          <ac:chgData name="Austin Davis" userId="233ba319-90f7-4da2-817e-fcc7d904f506" providerId="ADAL" clId="{C2753DC1-E0CE-4946-917E-A28735DF6546}" dt="2023-03-23T18:36:52.549" v="3582" actId="208"/>
          <ac:cxnSpMkLst>
            <pc:docMk/>
            <pc:sldMk cId="4101497526" sldId="962"/>
            <ac:cxnSpMk id="65" creationId="{1EF9203D-E243-040F-6617-F1B1F6626A8C}"/>
          </ac:cxnSpMkLst>
        </pc:cxnChg>
        <pc:cxnChg chg="mod">
          <ac:chgData name="Austin Davis" userId="233ba319-90f7-4da2-817e-fcc7d904f506" providerId="ADAL" clId="{C2753DC1-E0CE-4946-917E-A28735DF6546}" dt="2023-03-23T18:22:41.671" v="2730" actId="14100"/>
          <ac:cxnSpMkLst>
            <pc:docMk/>
            <pc:sldMk cId="4101497526" sldId="962"/>
            <ac:cxnSpMk id="69" creationId="{CDB6B8D4-AAD2-4C85-3FF5-BBCD04F37F35}"/>
          </ac:cxnSpMkLst>
        </pc:cxnChg>
        <pc:cxnChg chg="mod">
          <ac:chgData name="Austin Davis" userId="233ba319-90f7-4da2-817e-fcc7d904f506" providerId="ADAL" clId="{C2753DC1-E0CE-4946-917E-A28735DF6546}" dt="2023-03-23T18:15:31.004" v="2421" actId="207"/>
          <ac:cxnSpMkLst>
            <pc:docMk/>
            <pc:sldMk cId="4101497526" sldId="962"/>
            <ac:cxnSpMk id="72" creationId="{192B4258-4251-0554-5E49-3B7A9A8BCB59}"/>
          </ac:cxnSpMkLst>
        </pc:cxnChg>
        <pc:cxnChg chg="mod">
          <ac:chgData name="Austin Davis" userId="233ba319-90f7-4da2-817e-fcc7d904f506" providerId="ADAL" clId="{C2753DC1-E0CE-4946-917E-A28735DF6546}" dt="2023-03-23T18:19:34.915" v="2519" actId="1076"/>
          <ac:cxnSpMkLst>
            <pc:docMk/>
            <pc:sldMk cId="4101497526" sldId="962"/>
            <ac:cxnSpMk id="75" creationId="{4D87E54E-F6F8-3439-D3B2-0D865F381A36}"/>
          </ac:cxnSpMkLst>
        </pc:cxnChg>
        <pc:cxnChg chg="mod">
          <ac:chgData name="Austin Davis" userId="233ba319-90f7-4da2-817e-fcc7d904f506" providerId="ADAL" clId="{C2753DC1-E0CE-4946-917E-A28735DF6546}" dt="2023-03-23T18:30:38.670" v="3260" actId="14100"/>
          <ac:cxnSpMkLst>
            <pc:docMk/>
            <pc:sldMk cId="4101497526" sldId="962"/>
            <ac:cxnSpMk id="78" creationId="{CFC7943D-50FB-A865-A176-24DE9CBAD77E}"/>
          </ac:cxnSpMkLst>
        </pc:cxnChg>
        <pc:cxnChg chg="mod">
          <ac:chgData name="Austin Davis" userId="233ba319-90f7-4da2-817e-fcc7d904f506" providerId="ADAL" clId="{C2753DC1-E0CE-4946-917E-A28735DF6546}" dt="2023-03-23T18:30:34.714" v="3258" actId="14100"/>
          <ac:cxnSpMkLst>
            <pc:docMk/>
            <pc:sldMk cId="4101497526" sldId="962"/>
            <ac:cxnSpMk id="81" creationId="{1189B155-CC7B-46FF-148F-025930F95C49}"/>
          </ac:cxnSpMkLst>
        </pc:cxnChg>
        <pc:cxnChg chg="mod">
          <ac:chgData name="Austin Davis" userId="233ba319-90f7-4da2-817e-fcc7d904f506" providerId="ADAL" clId="{C2753DC1-E0CE-4946-917E-A28735DF6546}" dt="2023-03-23T18:30:28.683" v="3256" actId="14100"/>
          <ac:cxnSpMkLst>
            <pc:docMk/>
            <pc:sldMk cId="4101497526" sldId="962"/>
            <ac:cxnSpMk id="84" creationId="{A6FE303D-DE14-C963-8392-75894DB9EB41}"/>
          </ac:cxnSpMkLst>
        </pc:cxnChg>
        <pc:cxnChg chg="mod">
          <ac:chgData name="Austin Davis" userId="233ba319-90f7-4da2-817e-fcc7d904f506" providerId="ADAL" clId="{C2753DC1-E0CE-4946-917E-A28735DF6546}" dt="2023-03-23T18:31:55.935" v="3311" actId="14100"/>
          <ac:cxnSpMkLst>
            <pc:docMk/>
            <pc:sldMk cId="4101497526" sldId="962"/>
            <ac:cxnSpMk id="87" creationId="{7460A0AF-7A80-A0D1-206B-D9D8344D0C36}"/>
          </ac:cxnSpMkLst>
        </pc:cxnChg>
        <pc:cxnChg chg="mod">
          <ac:chgData name="Austin Davis" userId="233ba319-90f7-4da2-817e-fcc7d904f506" providerId="ADAL" clId="{C2753DC1-E0CE-4946-917E-A28735DF6546}" dt="2023-03-23T19:38:37.244" v="4698" actId="207"/>
          <ac:cxnSpMkLst>
            <pc:docMk/>
            <pc:sldMk cId="4101497526" sldId="962"/>
            <ac:cxnSpMk id="90" creationId="{829A1B06-335B-F4F6-EE32-8CDA58B59D4D}"/>
          </ac:cxnSpMkLst>
        </pc:cxnChg>
        <pc:cxnChg chg="mod">
          <ac:chgData name="Austin Davis" userId="233ba319-90f7-4da2-817e-fcc7d904f506" providerId="ADAL" clId="{C2753DC1-E0CE-4946-917E-A28735DF6546}" dt="2023-03-23T18:25:23.729" v="2948" actId="14100"/>
          <ac:cxnSpMkLst>
            <pc:docMk/>
            <pc:sldMk cId="4101497526" sldId="962"/>
            <ac:cxnSpMk id="93" creationId="{4C857159-6054-2A8A-67D1-41DAB3F78F85}"/>
          </ac:cxnSpMkLst>
        </pc:cxnChg>
        <pc:cxnChg chg="mod">
          <ac:chgData name="Austin Davis" userId="233ba319-90f7-4da2-817e-fcc7d904f506" providerId="ADAL" clId="{C2753DC1-E0CE-4946-917E-A28735DF6546}" dt="2023-03-23T18:36:52.549" v="3582" actId="208"/>
          <ac:cxnSpMkLst>
            <pc:docMk/>
            <pc:sldMk cId="4101497526" sldId="962"/>
            <ac:cxnSpMk id="96" creationId="{B09E9740-6BC2-303D-E5D4-E0E05D6DCEA4}"/>
          </ac:cxnSpMkLst>
        </pc:cxnChg>
        <pc:cxnChg chg="mod">
          <ac:chgData name="Austin Davis" userId="233ba319-90f7-4da2-817e-fcc7d904f506" providerId="ADAL" clId="{C2753DC1-E0CE-4946-917E-A28735DF6546}" dt="2023-03-23T18:11:04.176" v="2270"/>
          <ac:cxnSpMkLst>
            <pc:docMk/>
            <pc:sldMk cId="4101497526" sldId="962"/>
            <ac:cxnSpMk id="99" creationId="{6CB4EDD0-4A1E-4BD2-A0EB-910ECD838BF2}"/>
          </ac:cxnSpMkLst>
        </pc:cxnChg>
        <pc:cxnChg chg="mod">
          <ac:chgData name="Austin Davis" userId="233ba319-90f7-4da2-817e-fcc7d904f506" providerId="ADAL" clId="{C2753DC1-E0CE-4946-917E-A28735DF6546}" dt="2023-03-23T18:33:15.871" v="3417" actId="208"/>
          <ac:cxnSpMkLst>
            <pc:docMk/>
            <pc:sldMk cId="4101497526" sldId="962"/>
            <ac:cxnSpMk id="102" creationId="{373DDE42-A36D-7717-B3EB-F090FE23F4BC}"/>
          </ac:cxnSpMkLst>
        </pc:cxnChg>
        <pc:cxnChg chg="mod">
          <ac:chgData name="Austin Davis" userId="233ba319-90f7-4da2-817e-fcc7d904f506" providerId="ADAL" clId="{C2753DC1-E0CE-4946-917E-A28735DF6546}" dt="2023-03-23T18:48:38.300" v="4090" actId="14100"/>
          <ac:cxnSpMkLst>
            <pc:docMk/>
            <pc:sldMk cId="4101497526" sldId="962"/>
            <ac:cxnSpMk id="121" creationId="{2280A9E2-18D2-7767-629B-38B8C04D5D6B}"/>
          </ac:cxnSpMkLst>
        </pc:cxnChg>
        <pc:cxnChg chg="mod">
          <ac:chgData name="Austin Davis" userId="233ba319-90f7-4da2-817e-fcc7d904f506" providerId="ADAL" clId="{C2753DC1-E0CE-4946-917E-A28735DF6546}" dt="2023-03-23T18:46:03.716" v="3887" actId="12788"/>
          <ac:cxnSpMkLst>
            <pc:docMk/>
            <pc:sldMk cId="4101497526" sldId="962"/>
            <ac:cxnSpMk id="124" creationId="{52EFC098-318E-33F5-AE6C-42DB1816C49C}"/>
          </ac:cxnSpMkLst>
        </pc:cxnChg>
        <pc:cxnChg chg="mod">
          <ac:chgData name="Austin Davis" userId="233ba319-90f7-4da2-817e-fcc7d904f506" providerId="ADAL" clId="{C2753DC1-E0CE-4946-917E-A28735DF6546}" dt="2023-03-23T19:04:09.876" v="4377" actId="1035"/>
          <ac:cxnSpMkLst>
            <pc:docMk/>
            <pc:sldMk cId="4101497526" sldId="962"/>
            <ac:cxnSpMk id="127" creationId="{2487B8EC-9911-E111-DE6D-00F7BA3EB5B6}"/>
          </ac:cxnSpMkLst>
        </pc:cxnChg>
        <pc:cxnChg chg="mod">
          <ac:chgData name="Austin Davis" userId="233ba319-90f7-4da2-817e-fcc7d904f506" providerId="ADAL" clId="{C2753DC1-E0CE-4946-917E-A28735DF6546}" dt="2023-03-23T18:39:35.577" v="3643" actId="208"/>
          <ac:cxnSpMkLst>
            <pc:docMk/>
            <pc:sldMk cId="4101497526" sldId="962"/>
            <ac:cxnSpMk id="130" creationId="{0BFB99CD-9DEC-F46B-8752-B5E296B0445E}"/>
          </ac:cxnSpMkLst>
        </pc:cxnChg>
        <pc:cxnChg chg="mod">
          <ac:chgData name="Austin Davis" userId="233ba319-90f7-4da2-817e-fcc7d904f506" providerId="ADAL" clId="{C2753DC1-E0CE-4946-917E-A28735DF6546}" dt="2023-03-23T18:40:56.237" v="3742"/>
          <ac:cxnSpMkLst>
            <pc:docMk/>
            <pc:sldMk cId="4101497526" sldId="962"/>
            <ac:cxnSpMk id="133" creationId="{D36F0E16-2589-592A-FF76-DDF8FBC910CB}"/>
          </ac:cxnSpMkLst>
        </pc:cxnChg>
        <pc:cxnChg chg="mod">
          <ac:chgData name="Austin Davis" userId="233ba319-90f7-4da2-817e-fcc7d904f506" providerId="ADAL" clId="{C2753DC1-E0CE-4946-917E-A28735DF6546}" dt="2023-03-23T18:46:57.881" v="3962" actId="14100"/>
          <ac:cxnSpMkLst>
            <pc:docMk/>
            <pc:sldMk cId="4101497526" sldId="962"/>
            <ac:cxnSpMk id="136" creationId="{48F16097-A4F5-5453-744F-95DA193D80DB}"/>
          </ac:cxnSpMkLst>
        </pc:cxnChg>
        <pc:cxnChg chg="mod">
          <ac:chgData name="Austin Davis" userId="233ba319-90f7-4da2-817e-fcc7d904f506" providerId="ADAL" clId="{C2753DC1-E0CE-4946-917E-A28735DF6546}" dt="2023-03-23T18:46:11.878" v="3888"/>
          <ac:cxnSpMkLst>
            <pc:docMk/>
            <pc:sldMk cId="4101497526" sldId="962"/>
            <ac:cxnSpMk id="139" creationId="{9EC37520-17DD-5885-1CFD-FD1368FF772F}"/>
          </ac:cxnSpMkLst>
        </pc:cxnChg>
        <pc:cxnChg chg="mod">
          <ac:chgData name="Austin Davis" userId="233ba319-90f7-4da2-817e-fcc7d904f506" providerId="ADAL" clId="{C2753DC1-E0CE-4946-917E-A28735DF6546}" dt="2023-03-23T18:49:06.220" v="4105" actId="14100"/>
          <ac:cxnSpMkLst>
            <pc:docMk/>
            <pc:sldMk cId="4101497526" sldId="962"/>
            <ac:cxnSpMk id="142" creationId="{3FB7C79C-94A0-AE3E-0636-977413FC7BF9}"/>
          </ac:cxnSpMkLst>
        </pc:cxnChg>
        <pc:cxnChg chg="mod">
          <ac:chgData name="Austin Davis" userId="233ba319-90f7-4da2-817e-fcc7d904f506" providerId="ADAL" clId="{C2753DC1-E0CE-4946-917E-A28735DF6546}" dt="2023-03-23T19:04:20.413" v="4386"/>
          <ac:cxnSpMkLst>
            <pc:docMk/>
            <pc:sldMk cId="4101497526" sldId="962"/>
            <ac:cxnSpMk id="146" creationId="{9064E677-40D5-D544-9BC5-AA41778E913D}"/>
          </ac:cxnSpMkLst>
        </pc:cxnChg>
      </pc:sldChg>
      <pc:sldChg chg="modSp mod">
        <pc:chgData name="Austin Davis" userId="233ba319-90f7-4da2-817e-fcc7d904f506" providerId="ADAL" clId="{C2753DC1-E0CE-4946-917E-A28735DF6546}" dt="2023-03-16T21:19:53.159" v="423" actId="20577"/>
        <pc:sldMkLst>
          <pc:docMk/>
          <pc:sldMk cId="2401450207" sldId="1069"/>
        </pc:sldMkLst>
        <pc:graphicFrameChg chg="modGraphic">
          <ac:chgData name="Austin Davis" userId="233ba319-90f7-4da2-817e-fcc7d904f506" providerId="ADAL" clId="{C2753DC1-E0CE-4946-917E-A28735DF6546}" dt="2023-03-16T21:19:53.159" v="423" actId="20577"/>
          <ac:graphicFrameMkLst>
            <pc:docMk/>
            <pc:sldMk cId="2401450207" sldId="1069"/>
            <ac:graphicFrameMk id="3" creationId="{C18049EF-44CA-7D85-F542-E57B76B6A529}"/>
          </ac:graphicFrameMkLst>
        </pc:graphicFrameChg>
      </pc:sldChg>
      <pc:sldChg chg="modSp mod">
        <pc:chgData name="Austin Davis" userId="233ba319-90f7-4da2-817e-fcc7d904f506" providerId="ADAL" clId="{C2753DC1-E0CE-4946-917E-A28735DF6546}" dt="2023-03-16T21:20:08.943" v="432" actId="20577"/>
        <pc:sldMkLst>
          <pc:docMk/>
          <pc:sldMk cId="3329096142" sldId="1098"/>
        </pc:sldMkLst>
        <pc:spChg chg="mod">
          <ac:chgData name="Austin Davis" userId="233ba319-90f7-4da2-817e-fcc7d904f506" providerId="ADAL" clId="{C2753DC1-E0CE-4946-917E-A28735DF6546}" dt="2023-03-16T21:20:08.943" v="432" actId="20577"/>
          <ac:spMkLst>
            <pc:docMk/>
            <pc:sldMk cId="3329096142" sldId="1098"/>
            <ac:spMk id="2" creationId="{F1CD0206-91C0-42A6-A3DF-42F0C7063F29}"/>
          </ac:spMkLst>
        </pc:spChg>
      </pc:sldChg>
      <pc:sldChg chg="modSp mod">
        <pc:chgData name="Austin Davis" userId="233ba319-90f7-4da2-817e-fcc7d904f506" providerId="ADAL" clId="{C2753DC1-E0CE-4946-917E-A28735DF6546}" dt="2023-02-03T21:26:09.807" v="176" actId="1076"/>
        <pc:sldMkLst>
          <pc:docMk/>
          <pc:sldMk cId="2105792745" sldId="1100"/>
        </pc:sldMkLst>
        <pc:spChg chg="mod">
          <ac:chgData name="Austin Davis" userId="233ba319-90f7-4da2-817e-fcc7d904f506" providerId="ADAL" clId="{C2753DC1-E0CE-4946-917E-A28735DF6546}" dt="2023-02-03T21:26:09.807" v="176" actId="1076"/>
          <ac:spMkLst>
            <pc:docMk/>
            <pc:sldMk cId="2105792745" sldId="1100"/>
            <ac:spMk id="3" creationId="{703C1B80-AF3F-4F7C-8543-F79AF305B1A7}"/>
          </ac:spMkLst>
        </pc:spChg>
      </pc:sldChg>
      <pc:sldChg chg="modSp del mod">
        <pc:chgData name="Austin Davis" userId="233ba319-90f7-4da2-817e-fcc7d904f506" providerId="ADAL" clId="{C2753DC1-E0CE-4946-917E-A28735DF6546}" dt="2023-02-03T21:15:37.562" v="13" actId="47"/>
        <pc:sldMkLst>
          <pc:docMk/>
          <pc:sldMk cId="2857077321" sldId="1102"/>
        </pc:sldMkLst>
        <pc:spChg chg="mod">
          <ac:chgData name="Austin Davis" userId="233ba319-90f7-4da2-817e-fcc7d904f506" providerId="ADAL" clId="{C2753DC1-E0CE-4946-917E-A28735DF6546}" dt="2023-02-03T21:13:24.479" v="0" actId="21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C2753DC1-E0CE-4946-917E-A28735DF6546}" dt="2023-03-16T21:20:33.886" v="462" actId="20577"/>
        <pc:sldMkLst>
          <pc:docMk/>
          <pc:sldMk cId="1142851336" sldId="1105"/>
        </pc:sldMkLst>
        <pc:spChg chg="mod">
          <ac:chgData name="Austin Davis" userId="233ba319-90f7-4da2-817e-fcc7d904f506" providerId="ADAL" clId="{C2753DC1-E0CE-4946-917E-A28735DF6546}" dt="2023-03-16T21:20:26.212" v="461" actId="20577"/>
          <ac:spMkLst>
            <pc:docMk/>
            <pc:sldMk cId="1142851336" sldId="1105"/>
            <ac:spMk id="3" creationId="{B4FF792C-A586-43F4-8E46-673000289A07}"/>
          </ac:spMkLst>
        </pc:spChg>
        <pc:spChg chg="mod">
          <ac:chgData name="Austin Davis" userId="233ba319-90f7-4da2-817e-fcc7d904f506" providerId="ADAL" clId="{C2753DC1-E0CE-4946-917E-A28735DF6546}" dt="2023-03-16T21:20:33.886" v="462" actId="20577"/>
          <ac:spMkLst>
            <pc:docMk/>
            <pc:sldMk cId="1142851336" sldId="1105"/>
            <ac:spMk id="5" creationId="{9ACA8003-D961-4C3E-BBC7-99511CB7BD1D}"/>
          </ac:spMkLst>
        </pc:spChg>
      </pc:sldChg>
      <pc:sldChg chg="modSp mod">
        <pc:chgData name="Austin Davis" userId="233ba319-90f7-4da2-817e-fcc7d904f506" providerId="ADAL" clId="{C2753DC1-E0CE-4946-917E-A28735DF6546}" dt="2023-03-16T21:20:03.807" v="426" actId="20577"/>
        <pc:sldMkLst>
          <pc:docMk/>
          <pc:sldMk cId="1826288114" sldId="1335"/>
        </pc:sldMkLst>
        <pc:spChg chg="mod">
          <ac:chgData name="Austin Davis" userId="233ba319-90f7-4da2-817e-fcc7d904f506" providerId="ADAL" clId="{C2753DC1-E0CE-4946-917E-A28735DF6546}" dt="2023-03-16T21:20:03.807" v="426" actId="20577"/>
          <ac:spMkLst>
            <pc:docMk/>
            <pc:sldMk cId="1826288114" sldId="1335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C2753DC1-E0CE-4946-917E-A28735DF6546}" dt="2023-09-18T23:46:20.633" v="5270" actId="6549"/>
        <pc:sldMkLst>
          <pc:docMk/>
          <pc:sldMk cId="3877129285" sldId="1337"/>
        </pc:sldMkLst>
        <pc:spChg chg="mod">
          <ac:chgData name="Austin Davis" userId="233ba319-90f7-4da2-817e-fcc7d904f506" providerId="ADAL" clId="{C2753DC1-E0CE-4946-917E-A28735DF6546}" dt="2023-09-18T23:43:49.240" v="5097" actId="20577"/>
          <ac:spMkLst>
            <pc:docMk/>
            <pc:sldMk cId="3877129285" sldId="1337"/>
            <ac:spMk id="3" creationId="{5D884392-903B-4D26-A122-EC1CF2D18D1B}"/>
          </ac:spMkLst>
        </pc:spChg>
        <pc:spChg chg="add del mod">
          <ac:chgData name="Austin Davis" userId="233ba319-90f7-4da2-817e-fcc7d904f506" providerId="ADAL" clId="{C2753DC1-E0CE-4946-917E-A28735DF6546}" dt="2023-09-18T23:42:53.896" v="4899" actId="767"/>
          <ac:spMkLst>
            <pc:docMk/>
            <pc:sldMk cId="3877129285" sldId="1337"/>
            <ac:spMk id="5" creationId="{740931E7-E151-817C-EFE8-2254472A0136}"/>
          </ac:spMkLst>
        </pc:spChg>
        <pc:spChg chg="add mod">
          <ac:chgData name="Austin Davis" userId="233ba319-90f7-4da2-817e-fcc7d904f506" providerId="ADAL" clId="{C2753DC1-E0CE-4946-917E-A28735DF6546}" dt="2023-09-18T23:46:20.633" v="5270" actId="6549"/>
          <ac:spMkLst>
            <pc:docMk/>
            <pc:sldMk cId="3877129285" sldId="1337"/>
            <ac:spMk id="8" creationId="{4A784B54-7F4D-7CF6-B1D5-1390A6B81789}"/>
          </ac:spMkLst>
        </pc:spChg>
      </pc:sldChg>
      <pc:sldChg chg="del">
        <pc:chgData name="Austin Davis" userId="233ba319-90f7-4da2-817e-fcc7d904f506" providerId="ADAL" clId="{C2753DC1-E0CE-4946-917E-A28735DF6546}" dt="2023-02-03T21:15:40.872" v="14" actId="47"/>
        <pc:sldMkLst>
          <pc:docMk/>
          <pc:sldMk cId="3162364696" sldId="1339"/>
        </pc:sldMkLst>
      </pc:sldChg>
      <pc:sldChg chg="modSp mod">
        <pc:chgData name="Austin Davis" userId="233ba319-90f7-4da2-817e-fcc7d904f506" providerId="ADAL" clId="{C2753DC1-E0CE-4946-917E-A28735DF6546}" dt="2023-03-23T16:18:12.028" v="959" actId="12788"/>
        <pc:sldMkLst>
          <pc:docMk/>
          <pc:sldMk cId="3310530149" sldId="1364"/>
        </pc:sldMkLst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4" creationId="{B97D53BA-1FA4-A620-6854-DE8E489C6E0C}"/>
          </ac:spMkLst>
        </pc:spChg>
        <pc:spChg chg="mod">
          <ac:chgData name="Austin Davis" userId="233ba319-90f7-4da2-817e-fcc7d904f506" providerId="ADAL" clId="{C2753DC1-E0CE-4946-917E-A28735DF6546}" dt="2023-03-23T16:18:12.028" v="959" actId="12788"/>
          <ac:spMkLst>
            <pc:docMk/>
            <pc:sldMk cId="3310530149" sldId="1364"/>
            <ac:spMk id="7" creationId="{D4ED7166-7DCF-4858-B335-52057C24B3EF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8" creationId="{9C04948C-CAE7-4B14-A51F-D3703AD1A42C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9" creationId="{306F5385-4FEF-4B0D-8D5F-1B87AFB2D79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0" creationId="{56ACF480-B70C-4B29-9287-ED090845A4F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1" creationId="{C57801F8-5CF2-4E00-BBC6-B22EBDA943AD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2" creationId="{920C198E-ACDE-4029-9F4E-E8728252093D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4" creationId="{6FD51110-0223-4A5C-B1CF-153C86F70E4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5" creationId="{7A8F6B57-FB81-4921-9BFB-E9CC2A20CDD5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6" creationId="{BF379D07-C56F-4BF7-A868-51B45CEA626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7" creationId="{A6174218-8913-4B70-957B-F381CDC6D3F1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8" creationId="{98678F82-49FB-4973-A267-143B5F2E4832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19" creationId="{C5BA35F2-D8CA-43FA-A5A9-872EC32C83E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20" creationId="{1E3D27E2-F057-4B9C-BCDC-4A34CEA599DA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24" creationId="{204C3B0C-F320-4D06-B04B-18384A86B534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25" creationId="{B929279F-A598-4CC3-9308-1452CAA22DB9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1" creationId="{79F7628C-D76B-41B4-916A-196C0FA04FB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3" creationId="{B6D9B17F-F014-4C63-9EDC-D3A95CD6DEE6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4" creationId="{0BD826D6-4323-495E-9854-6B4F4E4CC20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6" creationId="{F39F7935-170A-B9D4-9365-62F2AA95ABD0}"/>
          </ac:spMkLst>
        </pc:spChg>
      </pc:sldChg>
      <pc:sldChg chg="modSp modAnim">
        <pc:chgData name="Austin Davis" userId="233ba319-90f7-4da2-817e-fcc7d904f506" providerId="ADAL" clId="{C2753DC1-E0CE-4946-917E-A28735DF6546}" dt="2023-03-23T16:15:22.142" v="594" actId="20577"/>
        <pc:sldMkLst>
          <pc:docMk/>
          <pc:sldMk cId="920968135" sldId="1366"/>
        </pc:sldMkLst>
        <pc:spChg chg="mod">
          <ac:chgData name="Austin Davis" userId="233ba319-90f7-4da2-817e-fcc7d904f506" providerId="ADAL" clId="{C2753DC1-E0CE-4946-917E-A28735DF6546}" dt="2023-03-23T16:07:41.403" v="494" actId="20577"/>
          <ac:spMkLst>
            <pc:docMk/>
            <pc:sldMk cId="920968135" sldId="1366"/>
            <ac:spMk id="5" creationId="{031D8364-946D-42F6-9C0E-0DA9231E30FC}"/>
          </ac:spMkLst>
        </pc:spChg>
        <pc:spChg chg="mod">
          <ac:chgData name="Austin Davis" userId="233ba319-90f7-4da2-817e-fcc7d904f506" providerId="ADAL" clId="{C2753DC1-E0CE-4946-917E-A28735DF6546}" dt="2023-03-23T16:08:07.747" v="495" actId="20577"/>
          <ac:spMkLst>
            <pc:docMk/>
            <pc:sldMk cId="920968135" sldId="1366"/>
            <ac:spMk id="13" creationId="{3D4891DA-D511-404A-9DFD-98C84B1337B1}"/>
          </ac:spMkLst>
        </pc:spChg>
        <pc:spChg chg="mod">
          <ac:chgData name="Austin Davis" userId="233ba319-90f7-4da2-817e-fcc7d904f506" providerId="ADAL" clId="{C2753DC1-E0CE-4946-917E-A28735DF6546}" dt="2023-03-23T16:08:24.939" v="496" actId="20577"/>
          <ac:spMkLst>
            <pc:docMk/>
            <pc:sldMk cId="920968135" sldId="1366"/>
            <ac:spMk id="14" creationId="{F24C2541-084F-47EF-917D-244C8B43A8CA}"/>
          </ac:spMkLst>
        </pc:spChg>
        <pc:spChg chg="mod">
          <ac:chgData name="Austin Davis" userId="233ba319-90f7-4da2-817e-fcc7d904f506" providerId="ADAL" clId="{C2753DC1-E0CE-4946-917E-A28735DF6546}" dt="2023-03-23T16:15:22.142" v="594" actId="20577"/>
          <ac:spMkLst>
            <pc:docMk/>
            <pc:sldMk cId="920968135" sldId="1366"/>
            <ac:spMk id="15" creationId="{5F463FF3-BC36-4FF3-908D-B03C6A2E1F39}"/>
          </ac:spMkLst>
        </pc:spChg>
      </pc:sldChg>
      <pc:sldChg chg="addSp delSp modSp add mod">
        <pc:chgData name="Austin Davis" userId="233ba319-90f7-4da2-817e-fcc7d904f506" providerId="ADAL" clId="{C2753DC1-E0CE-4946-917E-A28735DF6546}" dt="2023-02-22T22:54:31.762" v="421" actId="1076"/>
        <pc:sldMkLst>
          <pc:docMk/>
          <pc:sldMk cId="2354324685" sldId="1368"/>
        </pc:sldMkLst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10" creationId="{B7295212-C004-4BCB-B12F-1BFAB14DA359}"/>
          </ac:spMkLst>
        </pc:spChg>
        <pc:spChg chg="mod">
          <ac:chgData name="Austin Davis" userId="233ba319-90f7-4da2-817e-fcc7d904f506" providerId="ADAL" clId="{C2753DC1-E0CE-4946-917E-A28735DF6546}" dt="2023-02-22T22:45:49.635" v="417" actId="1036"/>
          <ac:spMkLst>
            <pc:docMk/>
            <pc:sldMk cId="2354324685" sldId="1368"/>
            <ac:spMk id="11" creationId="{F5105393-6C70-4563-BD4A-950075804D66}"/>
          </ac:spMkLst>
        </pc:spChg>
        <pc:spChg chg="mod">
          <ac:chgData name="Austin Davis" userId="233ba319-90f7-4da2-817e-fcc7d904f506" providerId="ADAL" clId="{C2753DC1-E0CE-4946-917E-A28735DF6546}" dt="2023-02-22T22:45:49.635" v="417" actId="1036"/>
          <ac:spMkLst>
            <pc:docMk/>
            <pc:sldMk cId="2354324685" sldId="1368"/>
            <ac:spMk id="12" creationId="{5B1AECC3-C2C8-49F9-841D-A9A4AD054F21}"/>
          </ac:spMkLst>
        </pc:spChg>
        <pc:spChg chg="mod">
          <ac:chgData name="Austin Davis" userId="233ba319-90f7-4da2-817e-fcc7d904f506" providerId="ADAL" clId="{C2753DC1-E0CE-4946-917E-A28735DF6546}" dt="2023-02-22T21:56:52.334" v="291" actId="20577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C2753DC1-E0CE-4946-917E-A28735DF6546}" dt="2023-02-22T22:05:57.081" v="377" actId="1076"/>
          <ac:spMkLst>
            <pc:docMk/>
            <pc:sldMk cId="2354324685" sldId="1368"/>
            <ac:spMk id="18" creationId="{86C8B9C8-3E95-4EDB-B3A7-426A72F97AE7}"/>
          </ac:spMkLst>
        </pc:spChg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24" creationId="{93588ED2-607A-4995-A5E1-0770373EC374}"/>
          </ac:spMkLst>
        </pc:spChg>
        <pc:spChg chg="mod">
          <ac:chgData name="Austin Davis" userId="233ba319-90f7-4da2-817e-fcc7d904f506" providerId="ADAL" clId="{C2753DC1-E0CE-4946-917E-A28735DF6546}" dt="2023-02-22T22:45:05.440" v="403" actId="555"/>
          <ac:spMkLst>
            <pc:docMk/>
            <pc:sldMk cId="2354324685" sldId="1368"/>
            <ac:spMk id="25" creationId="{33A82C32-2CB0-40FD-830E-957BBCF6325A}"/>
          </ac:spMkLst>
        </pc:spChg>
        <pc:spChg chg="mod">
          <ac:chgData name="Austin Davis" userId="233ba319-90f7-4da2-817e-fcc7d904f506" providerId="ADAL" clId="{C2753DC1-E0CE-4946-917E-A28735DF6546}" dt="2023-02-22T22:45:05.440" v="403" actId="555"/>
          <ac:spMkLst>
            <pc:docMk/>
            <pc:sldMk cId="2354324685" sldId="1368"/>
            <ac:spMk id="26" creationId="{767863C0-BA14-42C4-9FD7-4F2CB9230872}"/>
          </ac:spMkLst>
        </pc:spChg>
        <pc:spChg chg="mod">
          <ac:chgData name="Austin Davis" userId="233ba319-90f7-4da2-817e-fcc7d904f506" providerId="ADAL" clId="{C2753DC1-E0CE-4946-917E-A28735DF6546}" dt="2023-02-22T21:55:54.998" v="283" actId="555"/>
          <ac:spMkLst>
            <pc:docMk/>
            <pc:sldMk cId="2354324685" sldId="1368"/>
            <ac:spMk id="27" creationId="{040B9F4B-8601-4E66-8C21-2111FAAC57C3}"/>
          </ac:spMkLst>
        </pc:spChg>
        <pc:spChg chg="mod">
          <ac:chgData name="Austin Davis" userId="233ba319-90f7-4da2-817e-fcc7d904f506" providerId="ADAL" clId="{C2753DC1-E0CE-4946-917E-A28735DF6546}" dt="2023-02-22T21:55:54.998" v="283" actId="555"/>
          <ac:spMkLst>
            <pc:docMk/>
            <pc:sldMk cId="2354324685" sldId="1368"/>
            <ac:spMk id="28" creationId="{88613959-7DBF-4DEF-8E57-8DACEE802D3A}"/>
          </ac:spMkLst>
        </pc:spChg>
        <pc:spChg chg="mod">
          <ac:chgData name="Austin Davis" userId="233ba319-90f7-4da2-817e-fcc7d904f506" providerId="ADAL" clId="{C2753DC1-E0CE-4946-917E-A28735DF6546}" dt="2023-02-22T22:06:20.641" v="400" actId="1036"/>
          <ac:spMkLst>
            <pc:docMk/>
            <pc:sldMk cId="2354324685" sldId="1368"/>
            <ac:spMk id="32" creationId="{97DDCC13-A20E-48D9-9FDB-B7E473DED89C}"/>
          </ac:spMkLst>
        </pc:spChg>
        <pc:spChg chg="mod">
          <ac:chgData name="Austin Davis" userId="233ba319-90f7-4da2-817e-fcc7d904f506" providerId="ADAL" clId="{C2753DC1-E0CE-4946-917E-A28735DF6546}" dt="2023-02-22T21:55:59.456" v="284" actId="1076"/>
          <ac:spMkLst>
            <pc:docMk/>
            <pc:sldMk cId="2354324685" sldId="1368"/>
            <ac:spMk id="33" creationId="{80382CC0-D7A3-45ED-B700-5F21C4615D53}"/>
          </ac:spMkLst>
        </pc:spChg>
        <pc:spChg chg="mod">
          <ac:chgData name="Austin Davis" userId="233ba319-90f7-4da2-817e-fcc7d904f506" providerId="ADAL" clId="{C2753DC1-E0CE-4946-917E-A28735DF6546}" dt="2023-02-22T21:52:25.017" v="178" actId="20577"/>
          <ac:spMkLst>
            <pc:docMk/>
            <pc:sldMk cId="2354324685" sldId="1368"/>
            <ac:spMk id="34" creationId="{34D8CC2C-E3EC-4FFC-BA43-743CF149ED10}"/>
          </ac:spMkLst>
        </pc:spChg>
        <pc:spChg chg="mod">
          <ac:chgData name="Austin Davis" userId="233ba319-90f7-4da2-817e-fcc7d904f506" providerId="ADAL" clId="{C2753DC1-E0CE-4946-917E-A28735DF6546}" dt="2023-02-22T22:54:31.762" v="421" actId="1076"/>
          <ac:spMkLst>
            <pc:docMk/>
            <pc:sldMk cId="2354324685" sldId="1368"/>
            <ac:spMk id="35" creationId="{64F2FC18-5BCD-484E-A5C8-BE411BC96F7D}"/>
          </ac:spMkLst>
        </pc:spChg>
        <pc:spChg chg="mod">
          <ac:chgData name="Austin Davis" userId="233ba319-90f7-4da2-817e-fcc7d904f506" providerId="ADAL" clId="{C2753DC1-E0CE-4946-917E-A28735DF6546}" dt="2023-02-22T22:45:09.122" v="404" actId="1076"/>
          <ac:spMkLst>
            <pc:docMk/>
            <pc:sldMk cId="2354324685" sldId="1368"/>
            <ac:spMk id="36" creationId="{6E666198-65EC-4220-BB44-93F86FE9D90F}"/>
          </ac:spMkLst>
        </pc:spChg>
        <pc:spChg chg="mod">
          <ac:chgData name="Austin Davis" userId="233ba319-90f7-4da2-817e-fcc7d904f506" providerId="ADAL" clId="{C2753DC1-E0CE-4946-917E-A28735DF6546}" dt="2023-02-22T21:55:19.573" v="280" actId="1036"/>
          <ac:spMkLst>
            <pc:docMk/>
            <pc:sldMk cId="2354324685" sldId="1368"/>
            <ac:spMk id="37" creationId="{DFF0245F-8684-48DF-85DC-75B11C4E5FAF}"/>
          </ac:spMkLst>
        </pc:spChg>
        <pc:spChg chg="mod">
          <ac:chgData name="Austin Davis" userId="233ba319-90f7-4da2-817e-fcc7d904f506" providerId="ADAL" clId="{C2753DC1-E0CE-4946-917E-A28735DF6546}" dt="2023-02-22T21:53:35.088" v="190" actId="20577"/>
          <ac:spMkLst>
            <pc:docMk/>
            <pc:sldMk cId="2354324685" sldId="1368"/>
            <ac:spMk id="38" creationId="{940FB23C-6CF4-488C-B8CA-B9EB817EAEE7}"/>
          </ac:spMkLst>
        </pc:spChg>
        <pc:spChg chg="mod">
          <ac:chgData name="Austin Davis" userId="233ba319-90f7-4da2-817e-fcc7d904f506" providerId="ADAL" clId="{C2753DC1-E0CE-4946-917E-A28735DF6546}" dt="2023-02-22T21:55:19.573" v="280" actId="1036"/>
          <ac:spMkLst>
            <pc:docMk/>
            <pc:sldMk cId="2354324685" sldId="1368"/>
            <ac:spMk id="39" creationId="{1F887AC7-301B-0D8A-8D88-F010A0FE1A61}"/>
          </ac:spMkLst>
        </pc:spChg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40" creationId="{89A4A570-71D5-C718-3728-4A4A15B6DE4A}"/>
          </ac:spMkLst>
        </pc:spChg>
        <pc:spChg chg="mod">
          <ac:chgData name="Austin Davis" userId="233ba319-90f7-4da2-817e-fcc7d904f506" providerId="ADAL" clId="{C2753DC1-E0CE-4946-917E-A28735DF6546}" dt="2023-02-22T22:45:15.423" v="405" actId="1076"/>
          <ac:spMkLst>
            <pc:docMk/>
            <pc:sldMk cId="2354324685" sldId="1368"/>
            <ac:spMk id="43" creationId="{71523828-6915-774D-C0AD-FC8F52494B60}"/>
          </ac:spMkLst>
        </pc:spChg>
        <pc:spChg chg="mod">
          <ac:chgData name="Austin Davis" userId="233ba319-90f7-4da2-817e-fcc7d904f506" providerId="ADAL" clId="{C2753DC1-E0CE-4946-917E-A28735DF6546}" dt="2023-02-22T21:56:53.751" v="292" actId="20577"/>
          <ac:spMkLst>
            <pc:docMk/>
            <pc:sldMk cId="2354324685" sldId="1368"/>
            <ac:spMk id="44" creationId="{E6820E12-703F-4076-9075-2DB0CB60C8DC}"/>
          </ac:spMkLst>
        </pc:spChg>
        <pc:picChg chg="add mod">
          <ac:chgData name="Austin Davis" userId="233ba319-90f7-4da2-817e-fcc7d904f506" providerId="ADAL" clId="{C2753DC1-E0CE-4946-917E-A28735DF6546}" dt="2023-02-22T22:05:57.081" v="377" actId="1076"/>
          <ac:picMkLst>
            <pc:docMk/>
            <pc:sldMk cId="2354324685" sldId="1368"/>
            <ac:picMk id="5" creationId="{9EA4ED9B-2937-64AA-D2EC-EF1C6D3400A1}"/>
          </ac:picMkLst>
        </pc:picChg>
        <pc:picChg chg="del">
          <ac:chgData name="Austin Davis" userId="233ba319-90f7-4da2-817e-fcc7d904f506" providerId="ADAL" clId="{C2753DC1-E0CE-4946-917E-A28735DF6546}" dt="2023-02-22T21:52:39.033" v="179" actId="478"/>
          <ac:picMkLst>
            <pc:docMk/>
            <pc:sldMk cId="2354324685" sldId="1368"/>
            <ac:picMk id="1032" creationId="{E5CE1783-A834-48D8-94F3-16890A9A9EC6}"/>
          </ac:picMkLst>
        </pc:picChg>
        <pc:picChg chg="mod">
          <ac:chgData name="Austin Davis" userId="233ba319-90f7-4da2-817e-fcc7d904f506" providerId="ADAL" clId="{C2753DC1-E0CE-4946-917E-A28735DF6546}" dt="2023-02-22T21:57:49.270" v="374" actId="1037"/>
          <ac:picMkLst>
            <pc:docMk/>
            <pc:sldMk cId="2354324685" sldId="1368"/>
            <ac:picMk id="1040" creationId="{8D2A3487-597A-46B8-81C6-8C136CD85F74}"/>
          </ac:picMkLst>
        </pc:picChg>
      </pc:sldChg>
      <pc:sldChg chg="addSp delSp modSp mod addAnim delAnim modAnim">
        <pc:chgData name="Austin Davis" userId="233ba319-90f7-4da2-817e-fcc7d904f506" providerId="ADAL" clId="{C2753DC1-E0CE-4946-917E-A28735DF6546}" dt="2023-03-23T17:55:33.215" v="1502" actId="166"/>
        <pc:sldMkLst>
          <pc:docMk/>
          <pc:sldMk cId="3985493375" sldId="1373"/>
        </pc:sldMkLst>
        <pc:spChg chg="add 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4" creationId="{7B6C5B2D-E87E-62FB-1E4C-FEB3B144AEC7}"/>
          </ac:spMkLst>
        </pc:spChg>
        <pc:spChg chg="add 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6" creationId="{017F1756-D0E7-7449-6FDB-8ACC93ABEE7E}"/>
          </ac:spMkLst>
        </pc:spChg>
        <pc:spChg chg="add mod ord">
          <ac:chgData name="Austin Davis" userId="233ba319-90f7-4da2-817e-fcc7d904f506" providerId="ADAL" clId="{C2753DC1-E0CE-4946-917E-A28735DF6546}" dt="2023-03-23T17:38:57.690" v="1317" actId="13244"/>
          <ac:spMkLst>
            <pc:docMk/>
            <pc:sldMk cId="3985493375" sldId="1373"/>
            <ac:spMk id="7" creationId="{4D23F396-8AF3-A5D7-D037-FF84ABC56105}"/>
          </ac:spMkLst>
        </pc:spChg>
        <pc:spChg chg="add mod ord">
          <ac:chgData name="Austin Davis" userId="233ba319-90f7-4da2-817e-fcc7d904f506" providerId="ADAL" clId="{C2753DC1-E0CE-4946-917E-A28735DF6546}" dt="2023-03-23T17:41:31.403" v="1378" actId="13244"/>
          <ac:spMkLst>
            <pc:docMk/>
            <pc:sldMk cId="3985493375" sldId="1373"/>
            <ac:spMk id="8" creationId="{7FE60B4A-A024-8F2D-92B4-B8495D78D5E4}"/>
          </ac:spMkLst>
        </pc:spChg>
        <pc:spChg chg="add mod">
          <ac:chgData name="Austin Davis" userId="233ba319-90f7-4da2-817e-fcc7d904f506" providerId="ADAL" clId="{C2753DC1-E0CE-4946-917E-A28735DF6546}" dt="2023-03-23T17:45:52.634" v="1436" actId="115"/>
          <ac:spMkLst>
            <pc:docMk/>
            <pc:sldMk cId="3985493375" sldId="1373"/>
            <ac:spMk id="9" creationId="{BCE23709-0F6F-F61A-5C4E-C6B10D3EB0D0}"/>
          </ac:spMkLst>
        </pc:spChg>
        <pc:spChg chg="add mod">
          <ac:chgData name="Austin Davis" userId="233ba319-90f7-4da2-817e-fcc7d904f506" providerId="ADAL" clId="{C2753DC1-E0CE-4946-917E-A28735DF6546}" dt="2023-03-23T17:46:15.621" v="1444" actId="20577"/>
          <ac:spMkLst>
            <pc:docMk/>
            <pc:sldMk cId="3985493375" sldId="1373"/>
            <ac:spMk id="11" creationId="{00ABF2C4-0B81-E3B4-A1BF-E5937F0D3C2E}"/>
          </ac:spMkLst>
        </pc:spChg>
        <pc:spChg chg="add mod">
          <ac:chgData name="Austin Davis" userId="233ba319-90f7-4da2-817e-fcc7d904f506" providerId="ADAL" clId="{C2753DC1-E0CE-4946-917E-A28735DF6546}" dt="2023-03-23T17:48:29.508" v="1468" actId="6549"/>
          <ac:spMkLst>
            <pc:docMk/>
            <pc:sldMk cId="3985493375" sldId="1373"/>
            <ac:spMk id="13" creationId="{69F63459-37FE-B9FE-DD60-E64BC477B265}"/>
          </ac:spMkLst>
        </pc:spChg>
        <pc:spChg chg="add del">
          <ac:chgData name="Austin Davis" userId="233ba319-90f7-4da2-817e-fcc7d904f506" providerId="ADAL" clId="{C2753DC1-E0CE-4946-917E-A28735DF6546}" dt="2023-03-23T17:28:35.269" v="1226" actId="478"/>
          <ac:spMkLst>
            <pc:docMk/>
            <pc:sldMk cId="3985493375" sldId="1373"/>
            <ac:spMk id="39" creationId="{587E26F5-435F-8795-E2DA-B9C3C19B326B}"/>
          </ac:spMkLst>
        </pc:spChg>
        <pc:spChg chg="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48" creationId="{B9EF278B-8716-4AB8-4DBB-5F3ED3C403B5}"/>
          </ac:spMkLst>
        </pc:spChg>
        <pc:spChg chg="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52" creationId="{098EC6ED-0734-3AD5-8BD8-ED1A4F53CCC6}"/>
          </ac:spMkLst>
        </pc:spChg>
        <pc:spChg chg="mo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53" creationId="{FAE70FE8-4CFF-C8C5-1575-CC018B268083}"/>
          </ac:spMkLst>
        </pc:spChg>
        <pc:spChg chg="mod">
          <ac:chgData name="Austin Davis" userId="233ba319-90f7-4da2-817e-fcc7d904f506" providerId="ADAL" clId="{C2753DC1-E0CE-4946-917E-A28735DF6546}" dt="2023-03-23T17:42:08.046" v="1416" actId="1037"/>
          <ac:spMkLst>
            <pc:docMk/>
            <pc:sldMk cId="3985493375" sldId="1373"/>
            <ac:spMk id="54" creationId="{732F245E-A674-0DC6-8490-48C175C3ACBD}"/>
          </ac:spMkLst>
        </pc:spChg>
        <pc:spChg chg="del">
          <ac:chgData name="Austin Davis" userId="233ba319-90f7-4da2-817e-fcc7d904f506" providerId="ADAL" clId="{C2753DC1-E0CE-4946-917E-A28735DF6546}" dt="2023-03-23T17:28:32.374" v="1224" actId="478"/>
          <ac:spMkLst>
            <pc:docMk/>
            <pc:sldMk cId="3985493375" sldId="1373"/>
            <ac:spMk id="91" creationId="{9086752C-3785-2613-775E-5215B18FF8A0}"/>
          </ac:spMkLst>
        </pc:spChg>
        <pc:spChg chg="mod">
          <ac:chgData name="Austin Davis" userId="233ba319-90f7-4da2-817e-fcc7d904f506" providerId="ADAL" clId="{C2753DC1-E0CE-4946-917E-A28735DF6546}" dt="2023-03-23T17:28:18.048" v="1223" actId="1036"/>
          <ac:spMkLst>
            <pc:docMk/>
            <pc:sldMk cId="3985493375" sldId="1373"/>
            <ac:spMk id="92" creationId="{609E842B-954A-D1B7-671B-4A8B0BB79F17}"/>
          </ac:spMkLst>
        </pc:spChg>
        <pc:picChg chg="del">
          <ac:chgData name="Austin Davis" userId="233ba319-90f7-4da2-817e-fcc7d904f506" providerId="ADAL" clId="{C2753DC1-E0CE-4946-917E-A28735DF6546}" dt="2023-03-23T17:22:51.960" v="1210" actId="478"/>
          <ac:picMkLst>
            <pc:docMk/>
            <pc:sldMk cId="3985493375" sldId="1373"/>
            <ac:picMk id="5" creationId="{36353CD1-1215-E899-9C28-D2596931ABE3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10" creationId="{FDE1061F-0C52-9060-BAFD-01E9C7EEE8B6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12" creationId="{6BEEB6CF-7CE2-86DF-FF7E-6C2A80A672C2}"/>
          </ac:picMkLst>
        </pc:picChg>
        <pc:picChg chg="add mod ord modCrop">
          <ac:chgData name="Austin Davis" userId="233ba319-90f7-4da2-817e-fcc7d904f506" providerId="ADAL" clId="{C2753DC1-E0CE-4946-917E-A28735DF6546}" dt="2023-03-23T17:55:33.215" v="1502" actId="166"/>
          <ac:picMkLst>
            <pc:docMk/>
            <pc:sldMk cId="3985493375" sldId="1373"/>
            <ac:picMk id="15" creationId="{3671B382-F99C-A592-F40C-200D9731FE0A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5" creationId="{B5AFF160-6FA6-3727-5282-C364AA65B8E0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6" creationId="{4A73A853-90C3-4C81-2C03-2EB63D43F4E5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8" creationId="{59D376F1-60B6-2C30-4B30-3979BAFCFAB0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40" creationId="{EC75AD1C-6348-B6C9-771D-243AEB40AF07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42" creationId="{F6874310-4807-B2CB-7847-22653F305B4F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58" creationId="{99A5B0BE-8466-EA62-7B20-6920B2379C94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0" creationId="{B946B237-65B3-0858-A3B7-CA85909D7CD3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4" creationId="{3EF03DFE-1EAC-617E-308B-B6452702F298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6" creationId="{5F2FC98E-0055-F36A-11BC-BAFE4C9EDEBC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8" creationId="{AF99E13C-C1BA-A637-93B5-BF73CEFEF9EE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0" creationId="{08E6ECB2-6745-7F24-FDCE-072477F1ABBD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6" creationId="{51D5FF05-FC4D-9A33-7BA9-C998AD3C5C39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7" creationId="{5200DCDF-4120-66BB-F46B-54CA626C2E5A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8" creationId="{E2940A47-2C10-F1C8-3FE8-1538C0F1C5D5}"/>
          </ac:picMkLst>
        </pc:picChg>
        <pc:picChg chg="mod or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9" creationId="{7D0EC78D-511E-79A2-8C14-04D5341FCA32}"/>
          </ac:picMkLst>
        </pc:picChg>
      </pc:sldChg>
      <pc:sldChg chg="modSp mod">
        <pc:chgData name="Austin Davis" userId="233ba319-90f7-4da2-817e-fcc7d904f506" providerId="ADAL" clId="{C2753DC1-E0CE-4946-917E-A28735DF6546}" dt="2023-03-16T21:19:58.109" v="424" actId="20577"/>
        <pc:sldMkLst>
          <pc:docMk/>
          <pc:sldMk cId="1416533625" sldId="1388"/>
        </pc:sldMkLst>
        <pc:graphicFrameChg chg="modGraphic">
          <ac:chgData name="Austin Davis" userId="233ba319-90f7-4da2-817e-fcc7d904f506" providerId="ADAL" clId="{C2753DC1-E0CE-4946-917E-A28735DF6546}" dt="2023-03-16T21:19:58.109" v="424" actId="20577"/>
          <ac:graphicFrameMkLst>
            <pc:docMk/>
            <pc:sldMk cId="1416533625" sldId="1388"/>
            <ac:graphicFrameMk id="3" creationId="{C18049EF-44CA-7D85-F542-E57B76B6A529}"/>
          </ac:graphicFrameMkLst>
        </pc:graphicFrameChg>
      </pc:sldChg>
      <pc:sldChg chg="delSp modSp mod delAnim modAnim">
        <pc:chgData name="Austin Davis" userId="233ba319-90f7-4da2-817e-fcc7d904f506" providerId="ADAL" clId="{C2753DC1-E0CE-4946-917E-A28735DF6546}" dt="2023-03-23T16:17:22.534" v="905" actId="1038"/>
        <pc:sldMkLst>
          <pc:docMk/>
          <pc:sldMk cId="3966011977" sldId="1414"/>
        </pc:sldMkLst>
        <pc:spChg chg="del">
          <ac:chgData name="Austin Davis" userId="233ba319-90f7-4da2-817e-fcc7d904f506" providerId="ADAL" clId="{C2753DC1-E0CE-4946-917E-A28735DF6546}" dt="2023-03-23T16:16:26.255" v="787" actId="478"/>
          <ac:spMkLst>
            <pc:docMk/>
            <pc:sldMk cId="3966011977" sldId="1414"/>
            <ac:spMk id="4" creationId="{F6AC4634-8BC5-4E7F-85D5-E6A4FC687318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6" creationId="{E5B371DA-CB22-45B4-8493-DB327ED3BC7D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7" creationId="{73FAA931-044A-4C18-8EDD-07D16BC731DF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8" creationId="{7523B650-20B7-4B3B-9FAE-C8DBD664858A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9" creationId="{CAC9DD11-FA93-4198-AB37-704D7390D0C2}"/>
          </ac:spMkLst>
        </pc:spChg>
        <pc:spChg chg="del">
          <ac:chgData name="Austin Davis" userId="233ba319-90f7-4da2-817e-fcc7d904f506" providerId="ADAL" clId="{C2753DC1-E0CE-4946-917E-A28735DF6546}" dt="2023-03-23T16:16:31.334" v="790" actId="478"/>
          <ac:spMkLst>
            <pc:docMk/>
            <pc:sldMk cId="3966011977" sldId="1414"/>
            <ac:spMk id="13" creationId="{69CF1657-ECE4-4FFD-8CFB-B4C03A3DE28F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14" creationId="{FD9B8939-E81D-4EA3-937A-5AC111D9ED1C}"/>
          </ac:spMkLst>
        </pc:spChg>
        <pc:spChg chg="del mod">
          <ac:chgData name="Austin Davis" userId="233ba319-90f7-4da2-817e-fcc7d904f506" providerId="ADAL" clId="{C2753DC1-E0CE-4946-917E-A28735DF6546}" dt="2023-03-23T16:16:56.775" v="831" actId="478"/>
          <ac:spMkLst>
            <pc:docMk/>
            <pc:sldMk cId="3966011977" sldId="1414"/>
            <ac:spMk id="15" creationId="{A0961074-83C7-49DD-BF61-E9A231CFB34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16" creationId="{D9B6931F-EF14-4780-8E1B-31DDFFB8A85E}"/>
          </ac:spMkLst>
        </pc:spChg>
        <pc:spChg chg="del">
          <ac:chgData name="Austin Davis" userId="233ba319-90f7-4da2-817e-fcc7d904f506" providerId="ADAL" clId="{C2753DC1-E0CE-4946-917E-A28735DF6546}" dt="2023-03-23T16:16:36.199" v="794" actId="478"/>
          <ac:spMkLst>
            <pc:docMk/>
            <pc:sldMk cId="3966011977" sldId="1414"/>
            <ac:spMk id="17" creationId="{2B640B4F-D30C-4789-80CA-343CC205C6CB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20" creationId="{83CF2612-B219-4425-A13B-14C3C48F85B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1" creationId="{122B27E6-D8BB-4336-A0CC-6A53C5E73E1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2" creationId="{79198923-B106-460B-A6D1-6476A9074468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3" creationId="{FC05E3CF-F25B-4C1A-BAE1-14D27602490C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4" creationId="{59A06574-02E6-4928-9091-90D4F332CC54}"/>
          </ac:spMkLst>
        </pc:spChg>
        <pc:spChg chg="del">
          <ac:chgData name="Austin Davis" userId="233ba319-90f7-4da2-817e-fcc7d904f506" providerId="ADAL" clId="{C2753DC1-E0CE-4946-917E-A28735DF6546}" dt="2023-03-23T16:16:30.343" v="789" actId="478"/>
          <ac:spMkLst>
            <pc:docMk/>
            <pc:sldMk cId="3966011977" sldId="1414"/>
            <ac:spMk id="25" creationId="{BCB89FA3-23E3-4A0F-9EF8-D959D3ECE3FF}"/>
          </ac:spMkLst>
        </pc:spChg>
        <pc:spChg chg="del">
          <ac:chgData name="Austin Davis" userId="233ba319-90f7-4da2-817e-fcc7d904f506" providerId="ADAL" clId="{C2753DC1-E0CE-4946-917E-A28735DF6546}" dt="2023-03-23T16:16:32.711" v="791" actId="478"/>
          <ac:spMkLst>
            <pc:docMk/>
            <pc:sldMk cId="3966011977" sldId="1414"/>
            <ac:spMk id="26" creationId="{D6538BEB-3075-4AF0-92B5-788199E61EFF}"/>
          </ac:spMkLst>
        </pc:spChg>
        <pc:spChg chg="del">
          <ac:chgData name="Austin Davis" userId="233ba319-90f7-4da2-817e-fcc7d904f506" providerId="ADAL" clId="{C2753DC1-E0CE-4946-917E-A28735DF6546}" dt="2023-03-23T16:16:28.774" v="788" actId="478"/>
          <ac:spMkLst>
            <pc:docMk/>
            <pc:sldMk cId="3966011977" sldId="1414"/>
            <ac:spMk id="27" creationId="{07FE8EC3-A70A-4F8A-B331-F5BA1BE3ACB8}"/>
          </ac:spMkLst>
        </pc:spChg>
        <pc:spChg chg="del">
          <ac:chgData name="Austin Davis" userId="233ba319-90f7-4da2-817e-fcc7d904f506" providerId="ADAL" clId="{C2753DC1-E0CE-4946-917E-A28735DF6546}" dt="2023-03-23T16:16:33.935" v="792" actId="478"/>
          <ac:spMkLst>
            <pc:docMk/>
            <pc:sldMk cId="3966011977" sldId="1414"/>
            <ac:spMk id="28" creationId="{65D7A158-ADF3-4E66-AA33-911B0BC8FB92}"/>
          </ac:spMkLst>
        </pc:spChg>
        <pc:spChg chg="del">
          <ac:chgData name="Austin Davis" userId="233ba319-90f7-4da2-817e-fcc7d904f506" providerId="ADAL" clId="{C2753DC1-E0CE-4946-917E-A28735DF6546}" dt="2023-03-23T16:16:36.968" v="795" actId="478"/>
          <ac:spMkLst>
            <pc:docMk/>
            <pc:sldMk cId="3966011977" sldId="1414"/>
            <ac:spMk id="29" creationId="{7F98894F-92E2-4F45-8678-B7EF99A14FAF}"/>
          </ac:spMkLst>
        </pc:spChg>
        <pc:spChg chg="del">
          <ac:chgData name="Austin Davis" userId="233ba319-90f7-4da2-817e-fcc7d904f506" providerId="ADAL" clId="{C2753DC1-E0CE-4946-917E-A28735DF6546}" dt="2023-03-23T16:16:34.961" v="793" actId="478"/>
          <ac:spMkLst>
            <pc:docMk/>
            <pc:sldMk cId="3966011977" sldId="1414"/>
            <ac:spMk id="30" creationId="{C3A1080A-395C-4AF3-B144-3772C142E6CE}"/>
          </ac:spMkLst>
        </pc:spChg>
        <pc:spChg chg="mod">
          <ac:chgData name="Austin Davis" userId="233ba319-90f7-4da2-817e-fcc7d904f506" providerId="ADAL" clId="{C2753DC1-E0CE-4946-917E-A28735DF6546}" dt="2023-03-23T16:16:54.435" v="830" actId="1037"/>
          <ac:spMkLst>
            <pc:docMk/>
            <pc:sldMk cId="3966011977" sldId="1414"/>
            <ac:spMk id="31" creationId="{5ECE0B99-256D-4358-9AE7-1E7CB9491CEF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2" creationId="{61D743B9-0F0F-464D-A1A2-4EB17798B52E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3" creationId="{385B2770-0C02-4CFB-BC8B-12287647F7EE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4" creationId="{53FF380C-EA60-4335-97EB-C4056DB6FB87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5" creationId="{D3F3E9C9-DDB6-4F19-BC40-25F2C62824E1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6" creationId="{73AB83F0-3F56-4055-A48F-2A99D5126689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7" creationId="{BC8CC0E8-944F-4D98-8602-3C532D2CC559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8" creationId="{9F0B4673-5A03-4039-8E32-8682CE432B5A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9" creationId="{C06EF2F9-2EA0-4B07-939B-FEE8217B2456}"/>
          </ac:spMkLst>
        </pc:spChg>
        <pc:picChg chg="del">
          <ac:chgData name="Austin Davis" userId="233ba319-90f7-4da2-817e-fcc7d904f506" providerId="ADAL" clId="{C2753DC1-E0CE-4946-917E-A28735DF6546}" dt="2023-03-23T16:15:41.694" v="595" actId="478"/>
          <ac:picMkLst>
            <pc:docMk/>
            <pc:sldMk cId="3966011977" sldId="1414"/>
            <ac:picMk id="10" creationId="{FD899BA3-B843-C385-B947-15491EC22512}"/>
          </ac:picMkLst>
        </pc:picChg>
      </pc:sldChg>
      <pc:sldChg chg="modSp mod">
        <pc:chgData name="Austin Davis" userId="233ba319-90f7-4da2-817e-fcc7d904f506" providerId="ADAL" clId="{C2753DC1-E0CE-4946-917E-A28735DF6546}" dt="2023-04-17T15:13:27.983" v="4727" actId="20577"/>
        <pc:sldMkLst>
          <pc:docMk/>
          <pc:sldMk cId="2218821237" sldId="1417"/>
        </pc:sldMkLst>
        <pc:spChg chg="mod">
          <ac:chgData name="Austin Davis" userId="233ba319-90f7-4da2-817e-fcc7d904f506" providerId="ADAL" clId="{C2753DC1-E0CE-4946-917E-A28735DF6546}" dt="2023-04-17T15:13:27.983" v="4727" actId="20577"/>
          <ac:spMkLst>
            <pc:docMk/>
            <pc:sldMk cId="2218821237" sldId="1417"/>
            <ac:spMk id="13" creationId="{5350217A-BF03-46DB-A9D5-2BE0C3EEBB64}"/>
          </ac:spMkLst>
        </pc:spChg>
        <pc:spChg chg="mod">
          <ac:chgData name="Austin Davis" userId="233ba319-90f7-4da2-817e-fcc7d904f506" providerId="ADAL" clId="{C2753DC1-E0CE-4946-917E-A28735DF6546}" dt="2023-04-17T15:13:22.775" v="4725" actId="20577"/>
          <ac:spMkLst>
            <pc:docMk/>
            <pc:sldMk cId="2218821237" sldId="1417"/>
            <ac:spMk id="17" creationId="{0A095E65-7D55-45B4-BDDE-1A4845FE6438}"/>
          </ac:spMkLst>
        </pc:spChg>
        <pc:graphicFrameChg chg="modGraphic">
          <ac:chgData name="Austin Davis" userId="233ba319-90f7-4da2-817e-fcc7d904f506" providerId="ADAL" clId="{C2753DC1-E0CE-4946-917E-A28735DF6546}" dt="2023-04-17T15:12:03.899" v="4721"/>
          <ac:graphicFrameMkLst>
            <pc:docMk/>
            <pc:sldMk cId="2218821237" sldId="1417"/>
            <ac:graphicFrameMk id="8" creationId="{3A27822E-D6C9-4E79-A38D-042C82672B2B}"/>
          </ac:graphicFrameMkLst>
        </pc:graphicFrameChg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29827595" sldId="1420"/>
        </pc:sldMkLst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2471806664" sldId="1422"/>
        </pc:sldMkLst>
      </pc:sldChg>
      <pc:sldChg chg="new del">
        <pc:chgData name="Austin Davis" userId="233ba319-90f7-4da2-817e-fcc7d904f506" providerId="ADAL" clId="{C2753DC1-E0CE-4946-917E-A28735DF6546}" dt="2023-02-03T21:13:28.459" v="2" actId="680"/>
        <pc:sldMkLst>
          <pc:docMk/>
          <pc:sldMk cId="870696446" sldId="1424"/>
        </pc:sldMkLst>
      </pc:sldChg>
      <pc:sldChg chg="add del setBg">
        <pc:chgData name="Austin Davis" userId="233ba319-90f7-4da2-817e-fcc7d904f506" providerId="ADAL" clId="{C2753DC1-E0CE-4946-917E-A28735DF6546}" dt="2023-02-03T21:24:28.805" v="174"/>
        <pc:sldMkLst>
          <pc:docMk/>
          <pc:sldMk cId="1445538999" sldId="1424"/>
        </pc:sldMkLst>
      </pc:sldChg>
      <pc:sldChg chg="modSp add mod setBg">
        <pc:chgData name="Austin Davis" userId="233ba319-90f7-4da2-817e-fcc7d904f506" providerId="ADAL" clId="{C2753DC1-E0CE-4946-917E-A28735DF6546}" dt="2023-03-23T16:46:11.350" v="1140"/>
        <pc:sldMkLst>
          <pc:docMk/>
          <pc:sldMk cId="3464603090" sldId="1424"/>
        </pc:sldMkLst>
        <pc:spChg chg="mod">
          <ac:chgData name="Austin Davis" userId="233ba319-90f7-4da2-817e-fcc7d904f506" providerId="ADAL" clId="{C2753DC1-E0CE-4946-917E-A28735DF6546}" dt="2023-03-16T21:21:15.535" v="470" actId="20577"/>
          <ac:spMkLst>
            <pc:docMk/>
            <pc:sldMk cId="3464603090" sldId="1424"/>
            <ac:spMk id="9" creationId="{BD95125D-F118-1145-CA05-6D9EDBC0E55D}"/>
          </ac:spMkLst>
        </pc:spChg>
        <pc:spChg chg="mod">
          <ac:chgData name="Austin Davis" userId="233ba319-90f7-4da2-817e-fcc7d904f506" providerId="ADAL" clId="{C2753DC1-E0CE-4946-917E-A28735DF6546}" dt="2023-03-16T21:22:03.516" v="475" actId="20577"/>
          <ac:spMkLst>
            <pc:docMk/>
            <pc:sldMk cId="3464603090" sldId="1424"/>
            <ac:spMk id="20" creationId="{417A7688-DEC4-F680-BFBC-33CC60FB6E4F}"/>
          </ac:spMkLst>
        </pc:spChg>
        <pc:spChg chg="mod">
          <ac:chgData name="Austin Davis" userId="233ba319-90f7-4da2-817e-fcc7d904f506" providerId="ADAL" clId="{C2753DC1-E0CE-4946-917E-A28735DF6546}" dt="2023-03-16T21:21:45.735" v="471" actId="20577"/>
          <ac:spMkLst>
            <pc:docMk/>
            <pc:sldMk cId="3464603090" sldId="1424"/>
            <ac:spMk id="24" creationId="{84301CC5-E778-5124-A887-D9D04F018283}"/>
          </ac:spMkLst>
        </pc:spChg>
        <pc:spChg chg="mod">
          <ac:chgData name="Austin Davis" userId="233ba319-90f7-4da2-817e-fcc7d904f506" providerId="ADAL" clId="{C2753DC1-E0CE-4946-917E-A28735DF6546}" dt="2023-03-16T21:21:51.695" v="473" actId="20577"/>
          <ac:spMkLst>
            <pc:docMk/>
            <pc:sldMk cId="3464603090" sldId="1424"/>
            <ac:spMk id="26" creationId="{11AC369B-EF66-E56E-9128-9761BB182932}"/>
          </ac:spMkLst>
        </pc:spChg>
        <pc:spChg chg="mod">
          <ac:chgData name="Austin Davis" userId="233ba319-90f7-4da2-817e-fcc7d904f506" providerId="ADAL" clId="{C2753DC1-E0CE-4946-917E-A28735DF6546}" dt="2023-03-16T21:22:17.624" v="478" actId="20577"/>
          <ac:spMkLst>
            <pc:docMk/>
            <pc:sldMk cId="3464603090" sldId="1424"/>
            <ac:spMk id="39" creationId="{4AF09474-1C3F-2907-2577-2635C0AE35E8}"/>
          </ac:spMkLst>
        </pc:spChg>
      </pc:sldChg>
      <pc:sldChg chg="del">
        <pc:chgData name="Austin Davis" userId="233ba319-90f7-4da2-817e-fcc7d904f506" providerId="ADAL" clId="{C2753DC1-E0CE-4946-917E-A28735DF6546}" dt="2023-02-22T22:54:13.770" v="420" actId="47"/>
        <pc:sldMkLst>
          <pc:docMk/>
          <pc:sldMk cId="3733005623" sldId="1430"/>
        </pc:sldMkLst>
      </pc:sldChg>
      <pc:sldChg chg="modSp mod">
        <pc:chgData name="Austin Davis" userId="233ba319-90f7-4da2-817e-fcc7d904f506" providerId="ADAL" clId="{C2753DC1-E0CE-4946-917E-A28735DF6546}" dt="2023-04-17T15:20:29.433" v="4775" actId="20577"/>
        <pc:sldMkLst>
          <pc:docMk/>
          <pc:sldMk cId="3406355943" sldId="1432"/>
        </pc:sldMkLst>
        <pc:spChg chg="mod">
          <ac:chgData name="Austin Davis" userId="233ba319-90f7-4da2-817e-fcc7d904f506" providerId="ADAL" clId="{C2753DC1-E0CE-4946-917E-A28735DF6546}" dt="2023-04-17T15:20:16.617" v="4773" actId="1036"/>
          <ac:spMkLst>
            <pc:docMk/>
            <pc:sldMk cId="3406355943" sldId="1432"/>
            <ac:spMk id="8" creationId="{BA53484A-ABCC-F306-B418-9D5D17E02786}"/>
          </ac:spMkLst>
        </pc:spChg>
        <pc:spChg chg="mod">
          <ac:chgData name="Austin Davis" userId="233ba319-90f7-4da2-817e-fcc7d904f506" providerId="ADAL" clId="{C2753DC1-E0CE-4946-917E-A28735DF6546}" dt="2023-04-17T15:19:23.821" v="4755" actId="555"/>
          <ac:spMkLst>
            <pc:docMk/>
            <pc:sldMk cId="3406355943" sldId="1432"/>
            <ac:spMk id="11" creationId="{F5105393-6C70-4563-BD4A-950075804D66}"/>
          </ac:spMkLst>
        </pc:spChg>
        <pc:spChg chg="mod">
          <ac:chgData name="Austin Davis" userId="233ba319-90f7-4da2-817e-fcc7d904f506" providerId="ADAL" clId="{C2753DC1-E0CE-4946-917E-A28735DF6546}" dt="2023-04-17T15:18:57.461" v="4742" actId="20577"/>
          <ac:spMkLst>
            <pc:docMk/>
            <pc:sldMk cId="3406355943" sldId="1432"/>
            <ac:spMk id="12" creationId="{5B1AECC3-C2C8-49F9-841D-A9A4AD054F21}"/>
          </ac:spMkLst>
        </pc:spChg>
        <pc:spChg chg="mod">
          <ac:chgData name="Austin Davis" userId="233ba319-90f7-4da2-817e-fcc7d904f506" providerId="ADAL" clId="{C2753DC1-E0CE-4946-917E-A28735DF6546}" dt="2023-04-17T15:19:51.814" v="4757" actId="20577"/>
          <ac:spMkLst>
            <pc:docMk/>
            <pc:sldMk cId="3406355943" sldId="1432"/>
            <ac:spMk id="15" creationId="{F64708F3-EAEB-0C1F-C33F-309779A6038E}"/>
          </ac:spMkLst>
        </pc:spChg>
        <pc:spChg chg="mod">
          <ac:chgData name="Austin Davis" userId="233ba319-90f7-4da2-817e-fcc7d904f506" providerId="ADAL" clId="{C2753DC1-E0CE-4946-917E-A28735DF6546}" dt="2023-04-17T15:20:29.433" v="4775" actId="20577"/>
          <ac:spMkLst>
            <pc:docMk/>
            <pc:sldMk cId="3406355943" sldId="1432"/>
            <ac:spMk id="20" creationId="{787C4BF9-3099-A8E5-A071-8CAF13CE0291}"/>
          </ac:spMkLst>
        </pc:spChg>
        <pc:spChg chg="mod">
          <ac:chgData name="Austin Davis" userId="233ba319-90f7-4da2-817e-fcc7d904f506" providerId="ADAL" clId="{C2753DC1-E0CE-4946-917E-A28735DF6546}" dt="2023-04-17T15:18:23.691" v="4739" actId="555"/>
          <ac:spMkLst>
            <pc:docMk/>
            <pc:sldMk cId="3406355943" sldId="1432"/>
            <ac:spMk id="27" creationId="{040B9F4B-8601-4E66-8C21-2111FAAC57C3}"/>
          </ac:spMkLst>
        </pc:spChg>
        <pc:spChg chg="mod">
          <ac:chgData name="Austin Davis" userId="233ba319-90f7-4da2-817e-fcc7d904f506" providerId="ADAL" clId="{C2753DC1-E0CE-4946-917E-A28735DF6546}" dt="2023-04-17T15:18:23.691" v="4739" actId="555"/>
          <ac:spMkLst>
            <pc:docMk/>
            <pc:sldMk cId="3406355943" sldId="1432"/>
            <ac:spMk id="28" creationId="{88613959-7DBF-4DEF-8E57-8DACEE802D3A}"/>
          </ac:spMkLst>
        </pc:spChg>
        <pc:spChg chg="mod">
          <ac:chgData name="Austin Davis" userId="233ba319-90f7-4da2-817e-fcc7d904f506" providerId="ADAL" clId="{C2753DC1-E0CE-4946-917E-A28735DF6546}" dt="2023-04-17T15:18:28.087" v="4740" actId="20577"/>
          <ac:spMkLst>
            <pc:docMk/>
            <pc:sldMk cId="3406355943" sldId="1432"/>
            <ac:spMk id="33" creationId="{80382CC0-D7A3-45ED-B700-5F21C4615D53}"/>
          </ac:spMkLst>
        </pc:spChg>
        <pc:spChg chg="mod">
          <ac:chgData name="Austin Davis" userId="233ba319-90f7-4da2-817e-fcc7d904f506" providerId="ADAL" clId="{C2753DC1-E0CE-4946-917E-A28735DF6546}" dt="2023-04-17T15:19:23.821" v="4755" actId="555"/>
          <ac:spMkLst>
            <pc:docMk/>
            <pc:sldMk cId="3406355943" sldId="1432"/>
            <ac:spMk id="35" creationId="{64F2FC18-5BCD-484E-A5C8-BE411BC96F7D}"/>
          </ac:spMkLst>
        </pc:spChg>
        <pc:spChg chg="mod">
          <ac:chgData name="Austin Davis" userId="233ba319-90f7-4da2-817e-fcc7d904f506" providerId="ADAL" clId="{C2753DC1-E0CE-4946-917E-A28735DF6546}" dt="2023-04-17T15:18:43.446" v="4741" actId="20577"/>
          <ac:spMkLst>
            <pc:docMk/>
            <pc:sldMk cId="3406355943" sldId="1432"/>
            <ac:spMk id="39" creationId="{1F887AC7-301B-0D8A-8D88-F010A0FE1A61}"/>
          </ac:spMkLst>
        </pc:spChg>
        <pc:spChg chg="mod">
          <ac:chgData name="Austin Davis" userId="233ba319-90f7-4da2-817e-fcc7d904f506" providerId="ADAL" clId="{C2753DC1-E0CE-4946-917E-A28735DF6546}" dt="2023-04-17T15:19:39.055" v="4756" actId="20577"/>
          <ac:spMkLst>
            <pc:docMk/>
            <pc:sldMk cId="3406355943" sldId="1432"/>
            <ac:spMk id="40" creationId="{89A4A570-71D5-C718-3728-4A4A15B6DE4A}"/>
          </ac:spMkLst>
        </pc:spChg>
      </pc:sldChg>
      <pc:sldChg chg="addSp delSp modSp add mod delAnim modAnim">
        <pc:chgData name="Austin Davis" userId="233ba319-90f7-4da2-817e-fcc7d904f506" providerId="ADAL" clId="{C2753DC1-E0CE-4946-917E-A28735DF6546}" dt="2023-03-23T16:42:38.005" v="1126" actId="27918"/>
        <pc:sldMkLst>
          <pc:docMk/>
          <pc:sldMk cId="3600984488" sldId="1432"/>
        </pc:sldMkLst>
        <pc:spChg chg="mod">
          <ac:chgData name="Austin Davis" userId="233ba319-90f7-4da2-817e-fcc7d904f506" providerId="ADAL" clId="{C2753DC1-E0CE-4946-917E-A28735DF6546}" dt="2023-03-23T16:22:19.647" v="998" actId="20577"/>
          <ac:spMkLst>
            <pc:docMk/>
            <pc:sldMk cId="3600984488" sldId="1432"/>
            <ac:spMk id="2" creationId="{E1AE9289-FC6A-4AF8-9B09-285FA5DE0F57}"/>
          </ac:spMkLst>
        </pc:spChg>
        <pc:spChg chg="add mod ord">
          <ac:chgData name="Austin Davis" userId="233ba319-90f7-4da2-817e-fcc7d904f506" providerId="ADAL" clId="{C2753DC1-E0CE-4946-917E-A28735DF6546}" dt="2023-03-23T16:25:19.850" v="1000" actId="14100"/>
          <ac:spMkLst>
            <pc:docMk/>
            <pc:sldMk cId="3600984488" sldId="1432"/>
            <ac:spMk id="7" creationId="{CECA9466-90F1-41B5-D031-12652EB0CF2F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9" creationId="{8C9D0928-37AC-4008-BEC0-4552DE200C5C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13" creationId="{5350217A-BF03-46DB-A9D5-2BE0C3EEBB64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17" creationId="{0A095E65-7D55-45B4-BDDE-1A4845FE6438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20" creationId="{8976BECF-8A05-4555-8F18-67B90767C92A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23" creationId="{8A92084B-2E70-4431-9A63-1496882693EE}"/>
          </ac:spMkLst>
        </pc:spChg>
        <pc:graphicFrameChg chg="modGraphic">
          <ac:chgData name="Austin Davis" userId="233ba319-90f7-4da2-817e-fcc7d904f506" providerId="ADAL" clId="{C2753DC1-E0CE-4946-917E-A28735DF6546}" dt="2023-03-23T16:20:55.891" v="969"/>
          <ac:graphicFrameMkLst>
            <pc:docMk/>
            <pc:sldMk cId="3600984488" sldId="1432"/>
            <ac:graphicFrameMk id="8" creationId="{3A27822E-D6C9-4E79-A38D-042C82672B2B}"/>
          </ac:graphicFrameMkLst>
        </pc:graphicFrame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1" creationId="{0C2D751B-40E3-40DC-BDE5-FAB7ABC1ABCE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4" creationId="{B6584674-9308-41E2-A2AF-268AC363C094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8" creationId="{7E53B474-2DED-40F9-B817-66E95212C420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21" creationId="{5D58B889-E853-462D-88A1-33E81330E499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24" creationId="{2B69A6A0-EB7F-417D-A64D-B8AE1A037C09}"/>
          </ac:cxnSpMkLst>
        </pc:cxnChg>
      </pc:sldChg>
      <pc:sldChg chg="addSp delSp modSp add mod delAnim modAnim">
        <pc:chgData name="Austin Davis" userId="233ba319-90f7-4da2-817e-fcc7d904f506" providerId="ADAL" clId="{C2753DC1-E0CE-4946-917E-A28735DF6546}" dt="2023-03-23T16:29:46.198" v="1040" actId="478"/>
        <pc:sldMkLst>
          <pc:docMk/>
          <pc:sldMk cId="1950778141" sldId="1433"/>
        </pc:sldMkLst>
        <pc:spChg chg="del">
          <ac:chgData name="Austin Davis" userId="233ba319-90f7-4da2-817e-fcc7d904f506" providerId="ADAL" clId="{C2753DC1-E0CE-4946-917E-A28735DF6546}" dt="2023-03-23T16:25:30.002" v="1003" actId="478"/>
          <ac:spMkLst>
            <pc:docMk/>
            <pc:sldMk cId="1950778141" sldId="1433"/>
            <ac:spMk id="2" creationId="{E1AE9289-FC6A-4AF8-9B09-285FA5DE0F57}"/>
          </ac:spMkLst>
        </pc:spChg>
        <pc:spChg chg="add mod">
          <ac:chgData name="Austin Davis" userId="233ba319-90f7-4da2-817e-fcc7d904f506" providerId="ADAL" clId="{C2753DC1-E0CE-4946-917E-A28735DF6546}" dt="2023-03-23T16:26:37.411" v="1032" actId="20577"/>
          <ac:spMkLst>
            <pc:docMk/>
            <pc:sldMk cId="1950778141" sldId="1433"/>
            <ac:spMk id="7" creationId="{9B8E0185-1F68-18D9-F3CD-C4019784B3DB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9" creationId="{8C9D0928-37AC-4008-BEC0-4552DE200C5C}"/>
          </ac:spMkLst>
        </pc:spChg>
        <pc:spChg chg="add mod ord">
          <ac:chgData name="Austin Davis" userId="233ba319-90f7-4da2-817e-fcc7d904f506" providerId="ADAL" clId="{C2753DC1-E0CE-4946-917E-A28735DF6546}" dt="2023-03-23T16:26:02.324" v="1026" actId="13244"/>
          <ac:spMkLst>
            <pc:docMk/>
            <pc:sldMk cId="1950778141" sldId="1433"/>
            <ac:spMk id="10" creationId="{421AFE26-1346-F502-D944-E4D06812E717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13" creationId="{5350217A-BF03-46DB-A9D5-2BE0C3EEBB64}"/>
          </ac:spMkLst>
        </pc:spChg>
        <pc:spChg chg="add del mod">
          <ac:chgData name="Austin Davis" userId="233ba319-90f7-4da2-817e-fcc7d904f506" providerId="ADAL" clId="{C2753DC1-E0CE-4946-917E-A28735DF6546}" dt="2023-03-23T16:25:35.299" v="1004" actId="478"/>
          <ac:spMkLst>
            <pc:docMk/>
            <pc:sldMk cId="1950778141" sldId="1433"/>
            <ac:spMk id="16" creationId="{4046706D-561C-0F79-2AC0-40499FBF4E13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17" creationId="{0A095E65-7D55-45B4-BDDE-1A4845FE6438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20" creationId="{8976BECF-8A05-4555-8F18-67B90767C92A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23" creationId="{8A92084B-2E70-4431-9A63-1496882693EE}"/>
          </ac:spMkLst>
        </pc:spChg>
        <pc:graphicFrameChg chg="modGraphic">
          <ac:chgData name="Austin Davis" userId="233ba319-90f7-4da2-817e-fcc7d904f506" providerId="ADAL" clId="{C2753DC1-E0CE-4946-917E-A28735DF6546}" dt="2023-03-23T16:27:51.617" v="1033"/>
          <ac:graphicFrameMkLst>
            <pc:docMk/>
            <pc:sldMk cId="1950778141" sldId="1433"/>
            <ac:graphicFrameMk id="8" creationId="{3A27822E-D6C9-4E79-A38D-042C82672B2B}"/>
          </ac:graphicFrameMkLst>
        </pc:graphicFrame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1" creationId="{0C2D751B-40E3-40DC-BDE5-FAB7ABC1ABCE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4" creationId="{B6584674-9308-41E2-A2AF-268AC363C094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8" creationId="{7E53B474-2DED-40F9-B817-66E95212C420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21" creationId="{5D58B889-E853-462D-88A1-33E81330E499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24" creationId="{2B69A6A0-EB7F-417D-A64D-B8AE1A037C09}"/>
          </ac:cxnSpMkLst>
        </pc:cxnChg>
      </pc:sldChg>
      <pc:sldChg chg="delSp modSp add del mod modAnim">
        <pc:chgData name="Austin Davis" userId="233ba319-90f7-4da2-817e-fcc7d904f506" providerId="ADAL" clId="{C2753DC1-E0CE-4946-917E-A28735DF6546}" dt="2023-03-23T19:46:48.457" v="4706" actId="47"/>
        <pc:sldMkLst>
          <pc:docMk/>
          <pc:sldMk cId="2713852957" sldId="1433"/>
        </pc:sldMkLst>
        <pc:spChg chg="mod">
          <ac:chgData name="Austin Davis" userId="233ba319-90f7-4da2-817e-fcc7d904f506" providerId="ADAL" clId="{C2753DC1-E0CE-4946-917E-A28735DF6546}" dt="2023-03-23T19:08:09.650" v="4605" actId="1037"/>
          <ac:spMkLst>
            <pc:docMk/>
            <pc:sldMk cId="2713852957" sldId="1433"/>
            <ac:spMk id="2" creationId="{FB36CFA1-8241-0EB8-862F-6BF48237931B}"/>
          </ac:spMkLst>
        </pc:spChg>
        <pc:spChg chg="del">
          <ac:chgData name="Austin Davis" userId="233ba319-90f7-4da2-817e-fcc7d904f506" providerId="ADAL" clId="{C2753DC1-E0CE-4946-917E-A28735DF6546}" dt="2023-03-23T19:05:59.100" v="4450" actId="478"/>
          <ac:spMkLst>
            <pc:docMk/>
            <pc:sldMk cId="2713852957" sldId="1433"/>
            <ac:spMk id="119" creationId="{78F4644E-1912-BB84-9945-504DA6307EE5}"/>
          </ac:spMkLst>
        </pc:s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0" creationId="{5819964D-9B5D-7FD3-A101-D4F95648BD41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3" creationId="{426A684A-0A8A-B0F1-2DE6-E83E1C4EBA9F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6" creationId="{2E96798C-94F0-BD76-5FB8-04857D3FEA16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9" creationId="{AC0AE36D-7130-6B17-6283-1E7B9A7679B9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2" creationId="{6770474C-E563-E3D5-3EA8-E6402CD1E4C7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5" creationId="{040161F5-94A5-5CCE-8902-88D1D536004F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8" creationId="{CD8398E8-4EA0-B910-B0D3-244058B16500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41" creationId="{076AB9CE-4DB1-1303-3043-030A54AFC50E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45" creationId="{CF4CCB12-21BD-8D8B-6208-A55001797B4C}"/>
          </ac:grpSpMkLst>
        </pc:grpChg>
      </pc:sldChg>
      <pc:sldChg chg="addSp delSp modSp add mod delAnim modAnim">
        <pc:chgData name="Austin Davis" userId="233ba319-90f7-4da2-817e-fcc7d904f506" providerId="ADAL" clId="{C2753DC1-E0CE-4946-917E-A28735DF6546}" dt="2023-03-23T16:43:19.321" v="1127" actId="27918"/>
        <pc:sldMkLst>
          <pc:docMk/>
          <pc:sldMk cId="2944997456" sldId="1434"/>
        </pc:sldMkLst>
        <pc:spChg chg="ord">
          <ac:chgData name="Austin Davis" userId="233ba319-90f7-4da2-817e-fcc7d904f506" providerId="ADAL" clId="{C2753DC1-E0CE-4946-917E-A28735DF6546}" dt="2023-03-23T16:37:03.089" v="1107" actId="13244"/>
          <ac:spMkLst>
            <pc:docMk/>
            <pc:sldMk cId="2944997456" sldId="1434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0:11.936" v="1045" actId="20577"/>
          <ac:spMkLst>
            <pc:docMk/>
            <pc:sldMk cId="2944997456" sldId="1434"/>
            <ac:spMk id="7" creationId="{9B8E0185-1F68-18D9-F3CD-C4019784B3DB}"/>
          </ac:spMkLst>
        </pc:spChg>
        <pc:spChg chg="add del mod">
          <ac:chgData name="Austin Davis" userId="233ba319-90f7-4da2-817e-fcc7d904f506" providerId="ADAL" clId="{C2753DC1-E0CE-4946-917E-A28735DF6546}" dt="2023-03-23T16:30:29.825" v="1049" actId="478"/>
          <ac:spMkLst>
            <pc:docMk/>
            <pc:sldMk cId="2944997456" sldId="1434"/>
            <ac:spMk id="9" creationId="{1F6E1812-CA9D-FB6B-9808-EE4F5B3BA125}"/>
          </ac:spMkLst>
        </pc:spChg>
        <pc:spChg chg="add mod">
          <ac:chgData name="Austin Davis" userId="233ba319-90f7-4da2-817e-fcc7d904f506" providerId="ADAL" clId="{C2753DC1-E0CE-4946-917E-A28735DF6546}" dt="2023-03-23T16:33:50.551" v="1081" actId="1037"/>
          <ac:spMkLst>
            <pc:docMk/>
            <pc:sldMk cId="2944997456" sldId="1434"/>
            <ac:spMk id="13" creationId="{95670AC8-3022-6757-F4CA-7586F0B68C80}"/>
          </ac:spMkLst>
        </pc:spChg>
        <pc:graphicFrameChg chg="del">
          <ac:chgData name="Austin Davis" userId="233ba319-90f7-4da2-817e-fcc7d904f506" providerId="ADAL" clId="{C2753DC1-E0CE-4946-917E-A28735DF6546}" dt="2023-03-23T16:30:23.800" v="1046" actId="478"/>
          <ac:graphicFrameMkLst>
            <pc:docMk/>
            <pc:sldMk cId="2944997456" sldId="1434"/>
            <ac:graphicFrameMk id="8" creationId="{3A27822E-D6C9-4E79-A38D-042C82672B2B}"/>
          </ac:graphicFrameMkLst>
        </pc:graphicFrameChg>
        <pc:graphicFrameChg chg="add del mod">
          <ac:chgData name="Austin Davis" userId="233ba319-90f7-4da2-817e-fcc7d904f506" providerId="ADAL" clId="{C2753DC1-E0CE-4946-917E-A28735DF6546}" dt="2023-03-23T16:30:28.210" v="1048"/>
          <ac:graphicFrameMkLst>
            <pc:docMk/>
            <pc:sldMk cId="2944997456" sldId="1434"/>
            <ac:graphicFrameMk id="11" creationId="{5598E965-3C7C-809D-64F1-63DEB7C304B2}"/>
          </ac:graphicFrameMkLst>
        </pc:graphicFrameChg>
        <pc:graphicFrameChg chg="add del mod modGraphic">
          <ac:chgData name="Austin Davis" userId="233ba319-90f7-4da2-817e-fcc7d904f506" providerId="ADAL" clId="{C2753DC1-E0CE-4946-917E-A28735DF6546}" dt="2023-03-23T16:36:53.806" v="1105" actId="478"/>
          <ac:graphicFrameMkLst>
            <pc:docMk/>
            <pc:sldMk cId="2944997456" sldId="1434"/>
            <ac:graphicFrameMk id="12" creationId="{AF443B63-CCA2-35F5-EFAA-3A04A2A99AE5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37:42.889" v="1109"/>
          <ac:graphicFrameMkLst>
            <pc:docMk/>
            <pc:sldMk cId="2944997456" sldId="1434"/>
            <ac:graphicFrameMk id="14" creationId="{F1CD5C52-ECC7-8BC4-E3C8-D0864170B23F}"/>
          </ac:graphicFrameMkLst>
        </pc:graphicFrameChg>
      </pc:sldChg>
      <pc:sldChg chg="addSp delSp modSp add mod delAnim modAnim">
        <pc:chgData name="Austin Davis" userId="233ba319-90f7-4da2-817e-fcc7d904f506" providerId="ADAL" clId="{C2753DC1-E0CE-4946-917E-A28735DF6546}" dt="2023-03-23T16:36:27.508" v="1104" actId="27918"/>
        <pc:sldMkLst>
          <pc:docMk/>
          <pc:sldMk cId="250411672" sldId="1435"/>
        </pc:sldMkLst>
        <pc:spChg chg="ord">
          <ac:chgData name="Austin Davis" userId="233ba319-90f7-4da2-817e-fcc7d904f506" providerId="ADAL" clId="{C2753DC1-E0CE-4946-917E-A28735DF6546}" dt="2023-03-23T16:34:29.684" v="1095" actId="13244"/>
          <ac:spMkLst>
            <pc:docMk/>
            <pc:sldMk cId="250411672" sldId="1435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4:00.905" v="1091" actId="20577"/>
          <ac:spMkLst>
            <pc:docMk/>
            <pc:sldMk cId="250411672" sldId="1435"/>
            <ac:spMk id="7" creationId="{9B8E0185-1F68-18D9-F3CD-C4019784B3DB}"/>
          </ac:spMkLst>
        </pc:spChg>
        <pc:spChg chg="add del mod">
          <ac:chgData name="Austin Davis" userId="233ba319-90f7-4da2-817e-fcc7d904f506" providerId="ADAL" clId="{C2753DC1-E0CE-4946-917E-A28735DF6546}" dt="2023-03-23T16:34:14.986" v="1093" actId="478"/>
          <ac:spMkLst>
            <pc:docMk/>
            <pc:sldMk cId="250411672" sldId="1435"/>
            <ac:spMk id="9" creationId="{FB6600B4-C62C-64B4-09A7-A4A0D4620A2F}"/>
          </ac:spMkLst>
        </pc:spChg>
        <pc:graphicFrameChg chg="del">
          <ac:chgData name="Austin Davis" userId="233ba319-90f7-4da2-817e-fcc7d904f506" providerId="ADAL" clId="{C2753DC1-E0CE-4946-917E-A28735DF6546}" dt="2023-03-23T16:34:12.127" v="1092" actId="478"/>
          <ac:graphicFrameMkLst>
            <pc:docMk/>
            <pc:sldMk cId="250411672" sldId="1435"/>
            <ac:graphicFrameMk id="8" creationId="{3A27822E-D6C9-4E79-A38D-042C82672B2B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34:36.069" v="1096"/>
          <ac:graphicFrameMkLst>
            <pc:docMk/>
            <pc:sldMk cId="250411672" sldId="1435"/>
            <ac:graphicFrameMk id="11" creationId="{061BFDC8-2EB7-19FA-5E9F-C399688A9819}"/>
          </ac:graphicFrameMkLst>
        </pc:graphicFrameChg>
      </pc:sldChg>
      <pc:sldChg chg="addSp delSp modSp add mod delAnim modAnim">
        <pc:chgData name="Austin Davis" userId="233ba319-90f7-4da2-817e-fcc7d904f506" providerId="ADAL" clId="{C2753DC1-E0CE-4946-917E-A28735DF6546}" dt="2023-03-23T16:51:09.066" v="1161"/>
        <pc:sldMkLst>
          <pc:docMk/>
          <pc:sldMk cId="4209366960" sldId="1436"/>
        </pc:sldMkLst>
        <pc:spChg chg="ord">
          <ac:chgData name="Austin Davis" userId="233ba319-90f7-4da2-817e-fcc7d904f506" providerId="ADAL" clId="{C2753DC1-E0CE-4946-917E-A28735DF6546}" dt="2023-03-23T16:46:41.361" v="1144" actId="13244"/>
          <ac:spMkLst>
            <pc:docMk/>
            <pc:sldMk cId="4209366960" sldId="1436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9:19.609" v="1117" actId="20577"/>
          <ac:spMkLst>
            <pc:docMk/>
            <pc:sldMk cId="4209366960" sldId="1436"/>
            <ac:spMk id="7" creationId="{9B8E0185-1F68-18D9-F3CD-C4019784B3DB}"/>
          </ac:spMkLst>
        </pc:spChg>
        <pc:graphicFrameChg chg="add del mod modGraphic">
          <ac:chgData name="Austin Davis" userId="233ba319-90f7-4da2-817e-fcc7d904f506" providerId="ADAL" clId="{C2753DC1-E0CE-4946-917E-A28735DF6546}" dt="2023-03-23T16:46:37.622" v="1142" actId="478"/>
          <ac:graphicFrameMkLst>
            <pc:docMk/>
            <pc:sldMk cId="4209366960" sldId="1436"/>
            <ac:graphicFrameMk id="2" creationId="{3286FA13-BCDB-2F35-37E6-5CF59C12F25D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51:09.066" v="1161"/>
          <ac:graphicFrameMkLst>
            <pc:docMk/>
            <pc:sldMk cId="4209366960" sldId="1436"/>
            <ac:graphicFrameMk id="8" creationId="{CD65D3BF-B4FA-10CC-1812-21CBAF0C2877}"/>
          </ac:graphicFrameMkLst>
        </pc:graphicFrameChg>
        <pc:graphicFrameChg chg="del">
          <ac:chgData name="Austin Davis" userId="233ba319-90f7-4da2-817e-fcc7d904f506" providerId="ADAL" clId="{C2753DC1-E0CE-4946-917E-A28735DF6546}" dt="2023-03-23T16:39:32.160" v="1118" actId="478"/>
          <ac:graphicFrameMkLst>
            <pc:docMk/>
            <pc:sldMk cId="4209366960" sldId="1436"/>
            <ac:graphicFrameMk id="11" creationId="{061BFDC8-2EB7-19FA-5E9F-C399688A9819}"/>
          </ac:graphicFrameMkLst>
        </pc:graphicFrameChg>
      </pc:sldChg>
      <pc:sldChg chg="del">
        <pc:chgData name="Austin Davis" userId="233ba319-90f7-4da2-817e-fcc7d904f506" providerId="ADAL" clId="{C2753DC1-E0CE-4946-917E-A28735DF6546}" dt="2023-09-19T21:52:53.244" v="5272" actId="47"/>
        <pc:sldMkLst>
          <pc:docMk/>
          <pc:sldMk cId="4057029517" sldId="1463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648520756" sldId="1465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861436300" sldId="1466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59386417" sldId="1467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516039537" sldId="1470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2759405251" sldId="1472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3472133301" sldId="1473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2258104422" sldId="1474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3046787083" sldId="1475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996290783" sldId="1476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62001105" sldId="1478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17907927" sldId="1479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593264259" sldId="1480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234530695" sldId="1481"/>
        </pc:sldMkLst>
      </pc:sldChg>
      <pc:sldMasterChg chg="modSldLayout">
        <pc:chgData name="Austin Davis" userId="233ba319-90f7-4da2-817e-fcc7d904f506" providerId="ADAL" clId="{C2753DC1-E0CE-4946-917E-A28735DF6546}" dt="2023-03-23T16:46:11.350" v="1140"/>
        <pc:sldMasterMkLst>
          <pc:docMk/>
          <pc:sldMasterMk cId="547232077" sldId="2147483698"/>
        </pc:sldMasterMkLst>
        <pc:sldLayoutChg chg="setBg">
          <pc:chgData name="Austin Davis" userId="233ba319-90f7-4da2-817e-fcc7d904f506" providerId="ADAL" clId="{C2753DC1-E0CE-4946-917E-A28735DF6546}" dt="2023-03-23T16:46:11.350" v="1140"/>
          <pc:sldLayoutMkLst>
            <pc:docMk/>
            <pc:sldMasterMk cId="547232077" sldId="2147483698"/>
            <pc:sldLayoutMk cId="3590827616" sldId="2147483701"/>
          </pc:sldLayoutMkLst>
        </pc:sldLayoutChg>
        <pc:sldLayoutChg chg="setBg">
          <pc:chgData name="Austin Davis" userId="233ba319-90f7-4da2-817e-fcc7d904f506" providerId="ADAL" clId="{C2753DC1-E0CE-4946-917E-A28735DF6546}" dt="2023-03-23T16:46:11.350" v="1140"/>
          <pc:sldLayoutMkLst>
            <pc:docMk/>
            <pc:sldMasterMk cId="547232077" sldId="2147483698"/>
            <pc:sldLayoutMk cId="3084363458" sldId="2147483710"/>
          </pc:sldLayoutMkLst>
        </pc:sldLayoutChg>
      </pc:sldMasterChg>
    </pc:docChg>
  </pc:docChgLst>
  <pc:docChgLst>
    <pc:chgData name="Emma Slonim" userId="163cc02f-b39c-4bb0-9d23-d8cd3fd605c4" providerId="ADAL" clId="{BBCAF954-263D-446A-ABF3-67476D12F463}"/>
    <pc:docChg chg="undo custSel addSld delSld modSld">
      <pc:chgData name="Emma Slonim" userId="163cc02f-b39c-4bb0-9d23-d8cd3fd605c4" providerId="ADAL" clId="{BBCAF954-263D-446A-ABF3-67476D12F463}" dt="2023-01-12T20:10:25.062" v="109" actId="47"/>
      <pc:docMkLst>
        <pc:docMk/>
      </pc:docMkLst>
      <pc:sldChg chg="add del setBg">
        <pc:chgData name="Emma Slonim" userId="163cc02f-b39c-4bb0-9d23-d8cd3fd605c4" providerId="ADAL" clId="{BBCAF954-263D-446A-ABF3-67476D12F463}" dt="2023-01-12T20:10:03.261" v="105" actId="47"/>
        <pc:sldMkLst>
          <pc:docMk/>
          <pc:sldMk cId="542840543" sldId="952"/>
        </pc:sldMkLst>
      </pc:sldChg>
      <pc:sldChg chg="add del setBg">
        <pc:chgData name="Emma Slonim" userId="163cc02f-b39c-4bb0-9d23-d8cd3fd605c4" providerId="ADAL" clId="{BBCAF954-263D-446A-ABF3-67476D12F463}" dt="2023-01-12T20:09:44.362" v="103" actId="47"/>
        <pc:sldMkLst>
          <pc:docMk/>
          <pc:sldMk cId="2001065313" sldId="961"/>
        </pc:sldMkLst>
      </pc:sldChg>
      <pc:sldChg chg="add del">
        <pc:chgData name="Emma Slonim" userId="163cc02f-b39c-4bb0-9d23-d8cd3fd605c4" providerId="ADAL" clId="{BBCAF954-263D-446A-ABF3-67476D12F463}" dt="2023-01-12T20:10:25.062" v="109" actId="47"/>
        <pc:sldMkLst>
          <pc:docMk/>
          <pc:sldMk cId="826637236" sldId="963"/>
        </pc:sldMkLst>
      </pc:sldChg>
      <pc:sldChg chg="add del">
        <pc:chgData name="Emma Slonim" userId="163cc02f-b39c-4bb0-9d23-d8cd3fd605c4" providerId="ADAL" clId="{BBCAF954-263D-446A-ABF3-67476D12F463}" dt="2023-01-12T20:10:13.196" v="107" actId="47"/>
        <pc:sldMkLst>
          <pc:docMk/>
          <pc:sldMk cId="2280580629" sldId="967"/>
        </pc:sldMkLst>
      </pc:sldChg>
      <pc:sldChg chg="add setBg">
        <pc:chgData name="Emma Slonim" userId="163cc02f-b39c-4bb0-9d23-d8cd3fd605c4" providerId="ADAL" clId="{BBCAF954-263D-446A-ABF3-67476D12F463}" dt="2023-01-12T20:09:43.044" v="102"/>
        <pc:sldMkLst>
          <pc:docMk/>
          <pc:sldMk cId="1080353272" sldId="1418"/>
        </pc:sldMkLst>
      </pc:sldChg>
      <pc:sldChg chg="add del setBg">
        <pc:chgData name="Emma Slonim" userId="163cc02f-b39c-4bb0-9d23-d8cd3fd605c4" providerId="ADAL" clId="{BBCAF954-263D-446A-ABF3-67476D12F463}" dt="2023-01-12T20:09:41.562" v="101"/>
        <pc:sldMkLst>
          <pc:docMk/>
          <pc:sldMk cId="1189416785" sldId="1418"/>
        </pc:sldMkLst>
      </pc:sldChg>
      <pc:sldChg chg="add setBg">
        <pc:chgData name="Emma Slonim" userId="163cc02f-b39c-4bb0-9d23-d8cd3fd605c4" providerId="ADAL" clId="{BBCAF954-263D-446A-ABF3-67476D12F463}" dt="2023-01-12T20:10:02.144" v="104"/>
        <pc:sldMkLst>
          <pc:docMk/>
          <pc:sldMk cId="1312757548" sldId="1419"/>
        </pc:sldMkLst>
      </pc:sldChg>
      <pc:sldChg chg="add">
        <pc:chgData name="Emma Slonim" userId="163cc02f-b39c-4bb0-9d23-d8cd3fd605c4" providerId="ADAL" clId="{BBCAF954-263D-446A-ABF3-67476D12F463}" dt="2023-01-12T20:10:11.609" v="106"/>
        <pc:sldMkLst>
          <pc:docMk/>
          <pc:sldMk cId="1212590787" sldId="1420"/>
        </pc:sldMkLst>
      </pc:sldChg>
      <pc:sldChg chg="add">
        <pc:chgData name="Emma Slonim" userId="163cc02f-b39c-4bb0-9d23-d8cd3fd605c4" providerId="ADAL" clId="{BBCAF954-263D-446A-ABF3-67476D12F463}" dt="2023-01-12T20:10:23.787" v="108"/>
        <pc:sldMkLst>
          <pc:docMk/>
          <pc:sldMk cId="773444766" sldId="1421"/>
        </pc:sldMkLst>
      </pc:sldChg>
      <pc:sldChg chg="addSp delSp modSp del mod">
        <pc:chgData name="Emma Slonim" userId="163cc02f-b39c-4bb0-9d23-d8cd3fd605c4" providerId="ADAL" clId="{BBCAF954-263D-446A-ABF3-67476D12F463}" dt="2023-01-12T19:57:41.359" v="92" actId="47"/>
        <pc:sldMkLst>
          <pc:docMk/>
          <pc:sldMk cId="2975614189" sldId="1424"/>
        </pc:sldMkLst>
        <pc:spChg chg="add del mod">
          <ac:chgData name="Emma Slonim" userId="163cc02f-b39c-4bb0-9d23-d8cd3fd605c4" providerId="ADAL" clId="{BBCAF954-263D-446A-ABF3-67476D12F463}" dt="2023-01-12T19:41:56.259" v="33"/>
          <ac:spMkLst>
            <pc:docMk/>
            <pc:sldMk cId="2975614189" sldId="1424"/>
            <ac:spMk id="9" creationId="{58CAD714-E4BC-CF47-0200-65F9F0B651C6}"/>
          </ac:spMkLst>
        </pc:spChg>
        <pc:spChg chg="del mod">
          <ac:chgData name="Emma Slonim" userId="163cc02f-b39c-4bb0-9d23-d8cd3fd605c4" providerId="ADAL" clId="{BBCAF954-263D-446A-ABF3-67476D12F463}" dt="2023-01-12T19:41:38.109" v="30" actId="478"/>
          <ac:spMkLst>
            <pc:docMk/>
            <pc:sldMk cId="2975614189" sldId="1424"/>
            <ac:spMk id="13" creationId="{D68A6435-F86E-42D3-AA20-37F2221A3CD9}"/>
          </ac:spMkLst>
        </pc:spChg>
        <pc:spChg chg="del mod">
          <ac:chgData name="Emma Slonim" userId="163cc02f-b39c-4bb0-9d23-d8cd3fd605c4" providerId="ADAL" clId="{BBCAF954-263D-446A-ABF3-67476D12F463}" dt="2023-01-12T19:41:38.109" v="30" actId="478"/>
          <ac:spMkLst>
            <pc:docMk/>
            <pc:sldMk cId="2975614189" sldId="1424"/>
            <ac:spMk id="14" creationId="{E4467338-AA1C-462F-87BA-186A8B7D622D}"/>
          </ac:spMkLst>
        </pc:spChg>
        <pc:spChg chg="add del mod">
          <ac:chgData name="Emma Slonim" userId="163cc02f-b39c-4bb0-9d23-d8cd3fd605c4" providerId="ADAL" clId="{BBCAF954-263D-446A-ABF3-67476D12F463}" dt="2023-01-12T19:41:56.259" v="33"/>
          <ac:spMkLst>
            <pc:docMk/>
            <pc:sldMk cId="2975614189" sldId="1424"/>
            <ac:spMk id="16" creationId="{B8CB274E-63E5-A755-C278-E9C9A412314C}"/>
          </ac:spMkLst>
        </pc:spChg>
        <pc:graphicFrameChg chg="add del mod">
          <ac:chgData name="Emma Slonim" userId="163cc02f-b39c-4bb0-9d23-d8cd3fd605c4" providerId="ADAL" clId="{BBCAF954-263D-446A-ABF3-67476D12F463}" dt="2023-01-12T19:41:56.259" v="33"/>
          <ac:graphicFrameMkLst>
            <pc:docMk/>
            <pc:sldMk cId="2975614189" sldId="1424"/>
            <ac:graphicFrameMk id="8" creationId="{F3A5648B-5B57-DE57-186F-0AC70BB1D8B0}"/>
          </ac:graphicFrameMkLst>
        </pc:graphicFrameChg>
        <pc:picChg chg="add del mod">
          <ac:chgData name="Emma Slonim" userId="163cc02f-b39c-4bb0-9d23-d8cd3fd605c4" providerId="ADAL" clId="{BBCAF954-263D-446A-ABF3-67476D12F463}" dt="2023-01-12T19:41:39.648" v="31" actId="478"/>
          <ac:picMkLst>
            <pc:docMk/>
            <pc:sldMk cId="2975614189" sldId="1424"/>
            <ac:picMk id="2" creationId="{8DE2DBCC-5F1D-75B0-D04F-8DDDFDABE703}"/>
          </ac:picMkLst>
        </pc:picChg>
        <pc:picChg chg="del">
          <ac:chgData name="Emma Slonim" userId="163cc02f-b39c-4bb0-9d23-d8cd3fd605c4" providerId="ADAL" clId="{BBCAF954-263D-446A-ABF3-67476D12F463}" dt="2023-01-12T19:28:31.984" v="0" actId="478"/>
          <ac:picMkLst>
            <pc:docMk/>
            <pc:sldMk cId="2975614189" sldId="1424"/>
            <ac:picMk id="3" creationId="{3E26B4D5-64BA-328C-68D0-08C95E015C78}"/>
          </ac:picMkLst>
        </pc:picChg>
        <pc:picChg chg="add mod">
          <ac:chgData name="Emma Slonim" userId="163cc02f-b39c-4bb0-9d23-d8cd3fd605c4" providerId="ADAL" clId="{BBCAF954-263D-446A-ABF3-67476D12F463}" dt="2023-01-12T19:41:56.402" v="34"/>
          <ac:picMkLst>
            <pc:docMk/>
            <pc:sldMk cId="2975614189" sldId="1424"/>
            <ac:picMk id="17" creationId="{8445E239-F186-6AC3-772C-B7380114A068}"/>
          </ac:picMkLst>
        </pc:picChg>
        <pc:cxnChg chg="add del mod">
          <ac:chgData name="Emma Slonim" userId="163cc02f-b39c-4bb0-9d23-d8cd3fd605c4" providerId="ADAL" clId="{BBCAF954-263D-446A-ABF3-67476D12F463}" dt="2023-01-12T19:41:56.259" v="33"/>
          <ac:cxnSpMkLst>
            <pc:docMk/>
            <pc:sldMk cId="2975614189" sldId="1424"/>
            <ac:cxnSpMk id="10" creationId="{47584201-698D-54F0-77D5-805B34B5D0A0}"/>
          </ac:cxnSpMkLst>
        </pc:cxnChg>
        <pc:cxnChg chg="del">
          <ac:chgData name="Emma Slonim" userId="163cc02f-b39c-4bb0-9d23-d8cd3fd605c4" providerId="ADAL" clId="{BBCAF954-263D-446A-ABF3-67476D12F463}" dt="2023-01-12T19:41:38.109" v="30" actId="478"/>
          <ac:cxnSpMkLst>
            <pc:docMk/>
            <pc:sldMk cId="2975614189" sldId="1424"/>
            <ac:cxnSpMk id="11" creationId="{C620DE04-6C88-4D66-B790-4F3AD919A285}"/>
          </ac:cxnSpMkLst>
        </pc:cxnChg>
        <pc:cxnChg chg="del mod">
          <ac:chgData name="Emma Slonim" userId="163cc02f-b39c-4bb0-9d23-d8cd3fd605c4" providerId="ADAL" clId="{BBCAF954-263D-446A-ABF3-67476D12F463}" dt="2023-01-12T19:41:38.109" v="30" actId="478"/>
          <ac:cxnSpMkLst>
            <pc:docMk/>
            <pc:sldMk cId="2975614189" sldId="1424"/>
            <ac:cxnSpMk id="12" creationId="{9D9121F1-F167-4493-9F74-9F0823A7EC64}"/>
          </ac:cxnSpMkLst>
        </pc:cxnChg>
        <pc:cxnChg chg="add del mod">
          <ac:chgData name="Emma Slonim" userId="163cc02f-b39c-4bb0-9d23-d8cd3fd605c4" providerId="ADAL" clId="{BBCAF954-263D-446A-ABF3-67476D12F463}" dt="2023-01-12T19:41:56.259" v="33"/>
          <ac:cxnSpMkLst>
            <pc:docMk/>
            <pc:sldMk cId="2975614189" sldId="1424"/>
            <ac:cxnSpMk id="15" creationId="{01F9C2A3-AA84-8AAB-BDE9-B3447099F79B}"/>
          </ac:cxnSpMkLst>
        </pc:cxnChg>
      </pc:sldChg>
      <pc:sldChg chg="addSp delSp modSp del mod">
        <pc:chgData name="Emma Slonim" userId="163cc02f-b39c-4bb0-9d23-d8cd3fd605c4" providerId="ADAL" clId="{BBCAF954-263D-446A-ABF3-67476D12F463}" dt="2023-01-12T19:57:59.001" v="94" actId="47"/>
        <pc:sldMkLst>
          <pc:docMk/>
          <pc:sldMk cId="1253194850" sldId="1442"/>
        </pc:sldMkLst>
        <pc:spChg chg="mod">
          <ac:chgData name="Emma Slonim" userId="163cc02f-b39c-4bb0-9d23-d8cd3fd605c4" providerId="ADAL" clId="{BBCAF954-263D-446A-ABF3-67476D12F463}" dt="2023-01-12T19:51:40.814" v="90" actId="20577"/>
          <ac:spMkLst>
            <pc:docMk/>
            <pc:sldMk cId="1253194850" sldId="1442"/>
            <ac:spMk id="2" creationId="{00000000-0000-0000-0000-000000000000}"/>
          </ac:spMkLst>
        </pc:spChg>
        <pc:spChg chg="mod">
          <ac:chgData name="Emma Slonim" userId="163cc02f-b39c-4bb0-9d23-d8cd3fd605c4" providerId="ADAL" clId="{BBCAF954-263D-446A-ABF3-67476D12F463}" dt="2023-01-12T19:51:39.095" v="80" actId="20577"/>
          <ac:spMkLst>
            <pc:docMk/>
            <pc:sldMk cId="1253194850" sldId="1442"/>
            <ac:spMk id="4" creationId="{00000000-0000-0000-0000-000000000000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17" creationId="{B5358B6E-51FA-4DF9-8062-BBCC34FC02CB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2" creationId="{59F7E9F2-F150-4E53-A030-1E2FC6DFCA56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7" creationId="{C2EC8F59-D780-4A6A-9CE1-12FFEFF917AA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9" creationId="{8A8684F6-2911-4ACD-A2DE-5058E949AAA7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7" creationId="{201CAB40-7A4D-C486-D706-E828B4C527A9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8" creationId="{260B17FF-89B1-7DB8-6989-9AA68310A75C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9" creationId="{2E1D95FD-122A-01BA-B2D1-351DF5D75D20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50" creationId="{D8D05405-41AB-F1D7-556E-EC44B29F0BBB}"/>
          </ac:spMkLst>
        </pc:sp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23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25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31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32" creationId="{00000000-0000-0000-0000-000000000000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42" creationId="{BD39FD9F-1B98-91AA-E05B-AE0C56D4D39A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4" creationId="{A037DC80-8518-1760-D7CD-E465AEF6A40A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5" creationId="{65DD454E-D321-4078-301E-B47FBBCB08E8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6" creationId="{53F976CF-564E-1A88-F08B-881AF79D175E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7" creationId="{128EEE32-23BB-6C28-AB61-55F147D4D109}"/>
          </ac:graphicFrameMkLst>
        </pc:graphicFrame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8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9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0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1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2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6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0:29.475" v="7" actId="478"/>
          <ac:picMkLst>
            <pc:docMk/>
            <pc:sldMk cId="1253194850" sldId="1442"/>
            <ac:picMk id="21" creationId="{DE5119A9-AF01-84FA-BA9B-8FF5EAF2C288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2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7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0:41.016" v="10" actId="478"/>
          <ac:picMkLst>
            <pc:docMk/>
            <pc:sldMk cId="1253194850" sldId="1442"/>
            <ac:picMk id="38" creationId="{E4EF6DFD-C6D2-440B-035C-FCDA03F88DE7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9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40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29:38.445" v="4" actId="478"/>
          <ac:picMkLst>
            <pc:docMk/>
            <pc:sldMk cId="1253194850" sldId="1442"/>
            <ac:picMk id="41" creationId="{0743BBB0-4262-1F24-E680-1946D72D36B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1" creationId="{2BAEDACD-8671-97E8-5284-87F74BB5290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2" creationId="{0D947A8E-1650-A0B3-0F3E-D20C33398AC5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3" creationId="{5DFAA94F-5FEE-276A-E184-0D65D9E3B83C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8" creationId="{04EA8B4E-4811-E861-F491-1E0013D6B47E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9" creationId="{95E8E534-EB1A-7ECD-5957-A61F69B85C56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0" creationId="{9E3BD382-0731-A512-F86B-6634B8128A0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1" creationId="{48A8FFBA-8F63-C0A9-FCD1-2DF45C068551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2" creationId="{47287BE0-AB4C-A4C3-9023-F0261031891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3" creationId="{3F390093-D7CA-C31C-AE78-77A187CC5C4C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4" creationId="{B68B65ED-095C-162B-02A2-5B541F029D1D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5" creationId="{5E1753FA-026F-338D-8CBF-08E35E868C3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6" creationId="{31879D77-53FC-F7B3-7886-C225D5091F0F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7" creationId="{99590694-F367-2B9A-C3EB-717668263D0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8" creationId="{3BB0E690-CFC8-62CF-7577-75AF2FE6672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9" creationId="{A03A8B88-7807-4878-9CF1-56AA42D272DA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0" creationId="{228B9CB4-927A-B27D-705A-D89F70B73280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1" creationId="{66B68BA5-6807-DCAE-62B4-67DFCB8E7B87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2" creationId="{D88289C4-A782-41F0-D228-EA3558781634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3" creationId="{47379E1A-47D3-1B3C-3C1C-EF9A2F58B4C2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4" creationId="{6A68D511-1427-9D50-C43E-E125192FFEE0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5" creationId="{62424B31-12D7-E8C0-E677-F2B40E6A171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6" creationId="{6659C65D-1B97-5077-771E-3610A9D09B4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7" creationId="{FC66C491-C626-C447-B833-4E84EAF27C07}"/>
          </ac:picMkLst>
        </pc:picChg>
        <pc:picChg chg="add mod">
          <ac:chgData name="Emma Slonim" userId="163cc02f-b39c-4bb0-9d23-d8cd3fd605c4" providerId="ADAL" clId="{BBCAF954-263D-446A-ABF3-67476D12F463}" dt="2023-01-12T19:37:28.577" v="15" actId="1076"/>
          <ac:picMkLst>
            <pc:docMk/>
            <pc:sldMk cId="1253194850" sldId="1442"/>
            <ac:picMk id="78" creationId="{D6CA4064-D1CC-93B9-1CAF-7BED53A03239}"/>
          </ac:picMkLst>
        </pc:pic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18" creationId="{02B15AD4-3C27-4B2B-89E7-5D1EE707330E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26" creationId="{988A02EE-BC87-4542-B910-93FD4BC87CC7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28" creationId="{2BE225C4-9D1D-41E7-A7AA-1012B4880465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30" creationId="{B5AEAE8C-1872-4AA5-B441-9B08F7DEFE92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3" creationId="{673571C3-01B7-6D4E-C34E-A273152552D7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4" creationId="{796CFFC9-1F85-9E68-8508-68F00769E120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5" creationId="{4511D5CC-0632-7A96-83E9-7EBC76DC6B3E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6" creationId="{DCA9E600-433C-78EC-2932-A6F8EDCFE0C9}"/>
          </ac:cxnSpMkLst>
        </pc:cxnChg>
      </pc:sldChg>
      <pc:sldChg chg="addSp delSp modSp del mod">
        <pc:chgData name="Emma Slonim" userId="163cc02f-b39c-4bb0-9d23-d8cd3fd605c4" providerId="ADAL" clId="{BBCAF954-263D-446A-ABF3-67476D12F463}" dt="2023-01-12T19:58:10.493" v="96" actId="47"/>
        <pc:sldMkLst>
          <pc:docMk/>
          <pc:sldMk cId="163107727" sldId="1443"/>
        </pc:sldMkLst>
        <pc:spChg chg="mod">
          <ac:chgData name="Emma Slonim" userId="163cc02f-b39c-4bb0-9d23-d8cd3fd605c4" providerId="ADAL" clId="{BBCAF954-263D-446A-ABF3-67476D12F463}" dt="2023-01-12T19:51:40.466" v="88" actId="20577"/>
          <ac:spMkLst>
            <pc:docMk/>
            <pc:sldMk cId="163107727" sldId="1443"/>
            <ac:spMk id="2" creationId="{00000000-0000-0000-0000-000000000000}"/>
          </ac:spMkLst>
        </pc:spChg>
        <pc:spChg chg="mod">
          <ac:chgData name="Emma Slonim" userId="163cc02f-b39c-4bb0-9d23-d8cd3fd605c4" providerId="ADAL" clId="{BBCAF954-263D-446A-ABF3-67476D12F463}" dt="2023-01-12T19:51:39.426" v="82" actId="20577"/>
          <ac:spMkLst>
            <pc:docMk/>
            <pc:sldMk cId="163107727" sldId="1443"/>
            <ac:spMk id="4" creationId="{00000000-0000-0000-0000-000000000000}"/>
          </ac:spMkLst>
        </pc:spChg>
        <pc:graphicFrameChg chg="add del mod">
          <ac:chgData name="Emma Slonim" userId="163cc02f-b39c-4bb0-9d23-d8cd3fd605c4" providerId="ADAL" clId="{BBCAF954-263D-446A-ABF3-67476D12F463}" dt="2023-01-12T19:38:51.376" v="20"/>
          <ac:graphicFrameMkLst>
            <pc:docMk/>
            <pc:sldMk cId="163107727" sldId="1443"/>
            <ac:graphicFrameMk id="19" creationId="{5DDB7F0D-7528-1F23-5E5C-8DE2758FA815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40:13.292" v="25"/>
          <ac:graphicFrameMkLst>
            <pc:docMk/>
            <pc:sldMk cId="163107727" sldId="1443"/>
            <ac:graphicFrameMk id="35" creationId="{D90AD6D4-2FF4-A3D5-6601-BD212E260874}"/>
          </ac:graphicFrameMkLst>
        </pc:graphicFrame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8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11" creationId="{AA6B0613-DCF0-AB0D-C9C0-935FD8777632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2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8" creationId="{00000000-0000-0000-0000-000000000000}"/>
          </ac:picMkLst>
        </pc:picChg>
        <pc:picChg chg="del mod">
          <ac:chgData name="Emma Slonim" userId="163cc02f-b39c-4bb0-9d23-d8cd3fd605c4" providerId="ADAL" clId="{BBCAF954-263D-446A-ABF3-67476D12F463}" dt="2023-01-12T19:38:47.753" v="18" actId="478"/>
          <ac:picMkLst>
            <pc:docMk/>
            <pc:sldMk cId="163107727" sldId="1443"/>
            <ac:picMk id="20" creationId="{5015A877-61A2-50E2-B92F-376E6A230AE2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1" creationId="{F128FD70-6C6F-3ADE-B21E-A4C336B3AD6F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2" creationId="{22B3F0D6-6ABD-97A7-63C5-318668D00060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3" creationId="{ED1BB8F0-1D98-7089-CC3B-1BCC9BD4EC54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4" creationId="{6B549C5B-3BBF-3CB1-B16B-3A8A3C85CE63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5" creationId="{AC748730-CDD0-4EE2-A997-65ADCE2A7D9E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6" creationId="{B3AD77A1-CF96-79B6-44A1-9425E591AD9B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7" creationId="{53CFF20A-9DAF-9072-2FB0-F8D0C3306B03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8" creationId="{8329DB4F-F1AE-D36E-D070-F2FF39CEC398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9" creationId="{0FBD009C-7FBD-A808-6E6C-FFC849FE5B8D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0" creationId="{29069B7D-A0F7-0461-43C2-E447A79BDD81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1" creationId="{1150471D-E0A1-11F3-05AB-CA7DE91FBED1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2" creationId="{0C6906C1-8BBE-EE2A-C21E-81E807828825}"/>
          </ac:picMkLst>
        </pc:picChg>
        <pc:picChg chg="add del mod">
          <ac:chgData name="Emma Slonim" userId="163cc02f-b39c-4bb0-9d23-d8cd3fd605c4" providerId="ADAL" clId="{BBCAF954-263D-446A-ABF3-67476D12F463}" dt="2023-01-12T19:39:56.808" v="23" actId="478"/>
          <ac:picMkLst>
            <pc:docMk/>
            <pc:sldMk cId="163107727" sldId="1443"/>
            <ac:picMk id="33" creationId="{519AE15F-C626-C221-C645-D06280C8909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4" creationId="{EF9ADD79-5BDD-8358-3818-6521EB5A2EBD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6" creationId="{5A33B21C-2CFB-F50F-9AB9-C36BA97A56DE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7" creationId="{EBDA876D-FFD5-41B6-0CE0-F7EB37CBEF7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8" creationId="{1A363055-240D-28DC-62FA-B1F96986E11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9" creationId="{813D08F4-6639-B2C3-AFDD-2DDEBE46205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0" creationId="{F21BBD54-0B5E-1BEE-788E-F13FEA7F6F0C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1" creationId="{4D212687-A272-1EB0-D830-B0209F8CC97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2" creationId="{B327CE97-5529-D9D7-C4D4-AFE9AE6B53A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3" creationId="{0AA43999-B730-70D1-1DCC-6E58FFDAA3C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4" creationId="{444870C2-0AEB-4365-60C4-5511E674450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5" creationId="{B7967F2E-8E4F-98C0-5611-9671A2FAC07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6" creationId="{38D9626F-D6C7-B8A6-767B-C7BA4DE4DE8E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7" creationId="{C05A6408-D76A-49D3-6400-B66856B6C1A5}"/>
          </ac:picMkLst>
        </pc:picChg>
        <pc:picChg chg="add mod">
          <ac:chgData name="Emma Slonim" userId="163cc02f-b39c-4bb0-9d23-d8cd3fd605c4" providerId="ADAL" clId="{BBCAF954-263D-446A-ABF3-67476D12F463}" dt="2023-01-12T19:40:13.381" v="26"/>
          <ac:picMkLst>
            <pc:docMk/>
            <pc:sldMk cId="163107727" sldId="1443"/>
            <ac:picMk id="48" creationId="{179F71C2-5338-EC66-2896-CC8CFD7253B0}"/>
          </ac:picMkLst>
        </pc:picChg>
      </pc:sldChg>
      <pc:sldChg chg="addSp delSp modSp del mod">
        <pc:chgData name="Emma Slonim" userId="163cc02f-b39c-4bb0-9d23-d8cd3fd605c4" providerId="ADAL" clId="{BBCAF954-263D-446A-ABF3-67476D12F463}" dt="2023-01-12T20:06:28.207" v="99" actId="47"/>
        <pc:sldMkLst>
          <pc:docMk/>
          <pc:sldMk cId="1131591489" sldId="1444"/>
        </pc:sldMkLst>
        <pc:spChg chg="mod">
          <ac:chgData name="Emma Slonim" userId="163cc02f-b39c-4bb0-9d23-d8cd3fd605c4" providerId="ADAL" clId="{BBCAF954-263D-446A-ABF3-67476D12F463}" dt="2023-01-12T19:51:39.773" v="84" actId="20577"/>
          <ac:spMkLst>
            <pc:docMk/>
            <pc:sldMk cId="1131591489" sldId="1444"/>
            <ac:spMk id="4" creationId="{00000000-0000-0000-0000-000000000000}"/>
          </ac:spMkLst>
        </pc:spChg>
        <pc:graphicFrameChg chg="add del mod">
          <ac:chgData name="Emma Slonim" userId="163cc02f-b39c-4bb0-9d23-d8cd3fd605c4" providerId="ADAL" clId="{BBCAF954-263D-446A-ABF3-67476D12F463}" dt="2023-01-12T19:43:44.393" v="38"/>
          <ac:graphicFrameMkLst>
            <pc:docMk/>
            <pc:sldMk cId="1131591489" sldId="1444"/>
            <ac:graphicFrameMk id="21" creationId="{33D73479-CD98-63FA-EF30-F1FAB8061D5D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45:44.781" v="52"/>
          <ac:graphicFrameMkLst>
            <pc:docMk/>
            <pc:sldMk cId="1131591489" sldId="1444"/>
            <ac:graphicFrameMk id="60" creationId="{EBD88BC3-9F70-36D9-D320-002FF55389D6}"/>
          </ac:graphicFrameMkLst>
        </pc:graphicFrameChg>
        <pc:picChg chg="mod">
          <ac:chgData name="Emma Slonim" userId="163cc02f-b39c-4bb0-9d23-d8cd3fd605c4" providerId="ADAL" clId="{BBCAF954-263D-446A-ABF3-67476D12F463}" dt="2023-01-12T19:46:06.005" v="57" actId="1076"/>
          <ac:picMkLst>
            <pc:docMk/>
            <pc:sldMk cId="1131591489" sldId="1444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5:12.581" v="47" actId="478"/>
          <ac:picMkLst>
            <pc:docMk/>
            <pc:sldMk cId="1131591489" sldId="1444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5:08.940" v="45" actId="478"/>
          <ac:picMkLst>
            <pc:docMk/>
            <pc:sldMk cId="1131591489" sldId="1444"/>
            <ac:picMk id="1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3:27.119" v="36" actId="478"/>
          <ac:picMkLst>
            <pc:docMk/>
            <pc:sldMk cId="1131591489" sldId="1444"/>
            <ac:picMk id="1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3:23.900" v="35" actId="478"/>
          <ac:picMkLst>
            <pc:docMk/>
            <pc:sldMk cId="1131591489" sldId="1444"/>
            <ac:picMk id="19" creationId="{203CEC1D-55E2-EFDD-FD8F-BA17CEF58418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7" creationId="{CAD6621F-F9FC-62C4-2D8F-2F86A27F725F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8" creationId="{810BD41F-B11C-5C1D-2998-FF32C109CB9A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9" creationId="{CC061301-B0E2-D98D-C7CE-EA26C27E86C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0" creationId="{1536D66B-6CFF-B4D6-3CC2-03CBFFA77D5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1" creationId="{3FA00A3C-1EAD-BA44-D807-D29B86B00994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2" creationId="{7BBAFDCF-346A-CC55-88E3-4E7D2AC77F9B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3" creationId="{983FA3E2-2674-306F-661D-5CB16B041316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4" creationId="{A2482FB9-5A52-3857-167D-09E51811E38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5" creationId="{E81FC0EF-06C9-5935-3F02-94C09514B378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6" creationId="{71A08231-B02E-E427-D579-196A515AE85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7" creationId="{A2075FC6-D7BC-9ECA-9342-DE6D8304007D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8" creationId="{BE320FFD-FA70-75E7-8C2A-E59713536816}"/>
          </ac:picMkLst>
        </pc:picChg>
        <pc:picChg chg="add del mod">
          <ac:chgData name="Emma Slonim" userId="163cc02f-b39c-4bb0-9d23-d8cd3fd605c4" providerId="ADAL" clId="{BBCAF954-263D-446A-ABF3-67476D12F463}" dt="2023-01-12T19:45:11.277" v="46" actId="478"/>
          <ac:picMkLst>
            <pc:docMk/>
            <pc:sldMk cId="1131591489" sldId="1444"/>
            <ac:picMk id="59" creationId="{B0D112FE-6832-5A19-AAC7-05CCA408D708}"/>
          </ac:picMkLst>
        </pc:picChg>
        <pc:picChg chg="add del mod">
          <ac:chgData name="Emma Slonim" userId="163cc02f-b39c-4bb0-9d23-d8cd3fd605c4" providerId="ADAL" clId="{BBCAF954-263D-446A-ABF3-67476D12F463}" dt="2023-01-12T20:06:14.566" v="97" actId="478"/>
          <ac:picMkLst>
            <pc:docMk/>
            <pc:sldMk cId="1131591489" sldId="1444"/>
            <ac:picMk id="61" creationId="{AE79A8A6-0309-4038-A363-61E065CC04F4}"/>
          </ac:picMkLst>
        </pc:picChg>
        <pc:picChg chg="add del mod">
          <ac:chgData name="Emma Slonim" userId="163cc02f-b39c-4bb0-9d23-d8cd3fd605c4" providerId="ADAL" clId="{BBCAF954-263D-446A-ABF3-67476D12F463}" dt="2023-01-12T19:46:20.181" v="61"/>
          <ac:picMkLst>
            <pc:docMk/>
            <pc:sldMk cId="1131591489" sldId="1444"/>
            <ac:picMk id="62" creationId="{7438C545-C2B3-25D2-B08C-34277A9AC674}"/>
          </ac:picMkLst>
        </pc:picChg>
      </pc:sldChg>
    </pc:docChg>
  </pc:docChgLst>
  <pc:docChgLst>
    <pc:chgData name="Austin Davis" userId="233ba319-90f7-4da2-817e-fcc7d904f506" providerId="ADAL" clId="{6046EC4D-C976-47F3-B049-ADB2D172CE80}"/>
    <pc:docChg chg="undo custSel delSld modSld delMainMaster">
      <pc:chgData name="Austin Davis" userId="233ba319-90f7-4da2-817e-fcc7d904f506" providerId="ADAL" clId="{6046EC4D-C976-47F3-B049-ADB2D172CE80}" dt="2022-09-22T21:04:49.006" v="4" actId="478"/>
      <pc:docMkLst>
        <pc:docMk/>
      </pc:docMkLst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1977311369" sldId="258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525117834" sldId="259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38411416" sldId="263"/>
        </pc:sldMkLst>
      </pc:sldChg>
      <pc:sldChg chg="addSp delSp mod">
        <pc:chgData name="Austin Davis" userId="233ba319-90f7-4da2-817e-fcc7d904f506" providerId="ADAL" clId="{6046EC4D-C976-47F3-B049-ADB2D172CE80}" dt="2022-09-22T21:04:49.006" v="4" actId="478"/>
        <pc:sldMkLst>
          <pc:docMk/>
          <pc:sldMk cId="1361959142" sldId="931"/>
        </pc:sldMkLst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2" creationId="{B380EB8D-4908-1731-E707-E707DB2D70B6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3" creationId="{B1C843BC-71E0-F534-D3BA-0E17CABA4A14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4" creationId="{CC8108E3-3B5A-28C9-5F39-F998D8D243AC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5" creationId="{A4925992-A3D1-EC02-C746-29C0C3A9CFC5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6" creationId="{4E5A1BC5-3CAB-AE87-04D4-61FDA3043A89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7" creationId="{1BBE73C5-2597-D1F4-E1D9-9632356B57FD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8" creationId="{EADB70D4-D314-040D-A17C-945DAF512EDC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9" creationId="{5C6F0926-1E8C-F1F6-7747-513DA69D2148}"/>
          </ac:spMkLst>
        </pc:spChg>
        <pc:picChg chg="add del">
          <ac:chgData name="Austin Davis" userId="233ba319-90f7-4da2-817e-fcc7d904f506" providerId="ADAL" clId="{6046EC4D-C976-47F3-B049-ADB2D172CE80}" dt="2022-09-22T21:04:48.348" v="3" actId="478"/>
          <ac:picMkLst>
            <pc:docMk/>
            <pc:sldMk cId="1361959142" sldId="931"/>
            <ac:picMk id="6" creationId="{79E88F50-E1D3-44AA-9F89-E29A7A460B9A}"/>
          </ac:picMkLst>
        </pc:picChg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650680315" sldId="1355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432179573" sldId="1356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11464" sldId="1394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688540485" sldId="1401"/>
        </pc:sldMkLst>
      </pc:sldChg>
      <pc:sldMasterChg chg="del delSldLayout">
        <pc:chgData name="Austin Davis" userId="233ba319-90f7-4da2-817e-fcc7d904f506" providerId="ADAL" clId="{6046EC4D-C976-47F3-B049-ADB2D172CE80}" dt="2022-09-02T13:12:23.572" v="0" actId="47"/>
        <pc:sldMasterMkLst>
          <pc:docMk/>
          <pc:sldMasterMk cId="3486207859" sldId="2147483714"/>
        </pc:sldMasterMkLst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3783282703" sldId="2147483715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3803156252" sldId="2147483716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118538719" sldId="2147483717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1329491487" sldId="2147483718"/>
          </pc:sldLayoutMkLst>
        </pc:sldLayoutChg>
      </pc:sldMasterChg>
    </pc:docChg>
  </pc:docChgLst>
  <pc:docChgLst>
    <pc:chgData name="Emma Slonim" userId="163cc02f-b39c-4bb0-9d23-d8cd3fd605c4" providerId="ADAL" clId="{EF8BFCB0-AFC4-4B50-8446-DA9CAF16DE4D}"/>
    <pc:docChg chg="undo redo custSel addSld delSld modSld sldOrd">
      <pc:chgData name="Emma Slonim" userId="163cc02f-b39c-4bb0-9d23-d8cd3fd605c4" providerId="ADAL" clId="{EF8BFCB0-AFC4-4B50-8446-DA9CAF16DE4D}" dt="2023-10-16T21:58:44.762" v="2396"/>
      <pc:docMkLst>
        <pc:docMk/>
      </pc:docMkLst>
      <pc:sldChg chg="addSp modSp add del">
        <pc:chgData name="Emma Slonim" userId="163cc02f-b39c-4bb0-9d23-d8cd3fd605c4" providerId="ADAL" clId="{EF8BFCB0-AFC4-4B50-8446-DA9CAF16DE4D}" dt="2023-10-03T21:33:56.997" v="2096" actId="47"/>
        <pc:sldMkLst>
          <pc:docMk/>
          <pc:sldMk cId="96431083" sldId="257"/>
        </pc:sldMkLst>
        <pc:spChg chg="add mod">
          <ac:chgData name="Emma Slonim" userId="163cc02f-b39c-4bb0-9d23-d8cd3fd605c4" providerId="ADAL" clId="{EF8BFCB0-AFC4-4B50-8446-DA9CAF16DE4D}" dt="2023-07-25T20:54:23.882" v="1897"/>
          <ac:spMkLst>
            <pc:docMk/>
            <pc:sldMk cId="96431083" sldId="257"/>
            <ac:spMk id="2" creationId="{BDE607DF-249F-7092-55D7-1538C951EF7B}"/>
          </ac:spMkLst>
        </pc:spChg>
        <pc:spChg chg="add mod">
          <ac:chgData name="Emma Slonim" userId="163cc02f-b39c-4bb0-9d23-d8cd3fd605c4" providerId="ADAL" clId="{EF8BFCB0-AFC4-4B50-8446-DA9CAF16DE4D}" dt="2023-07-25T20:54:23.882" v="1897"/>
          <ac:spMkLst>
            <pc:docMk/>
            <pc:sldMk cId="96431083" sldId="257"/>
            <ac:spMk id="3" creationId="{D54DDB10-00CD-486C-725F-BB829703CC86}"/>
          </ac:spMkLst>
        </pc:spChg>
      </pc:sldChg>
      <pc:sldChg chg="addSp modSp add del mod setBg">
        <pc:chgData name="Emma Slonim" userId="163cc02f-b39c-4bb0-9d23-d8cd3fd605c4" providerId="ADAL" clId="{EF8BFCB0-AFC4-4B50-8446-DA9CAF16DE4D}" dt="2023-07-19T21:54:07.545" v="1888" actId="47"/>
        <pc:sldMkLst>
          <pc:docMk/>
          <pc:sldMk cId="1156740543" sldId="257"/>
        </pc:sldMkLst>
        <pc:spChg chg="add mod">
          <ac:chgData name="Emma Slonim" userId="163cc02f-b39c-4bb0-9d23-d8cd3fd605c4" providerId="ADAL" clId="{EF8BFCB0-AFC4-4B50-8446-DA9CAF16DE4D}" dt="2023-06-27T20:15:58.319" v="1860" actId="1076"/>
          <ac:spMkLst>
            <pc:docMk/>
            <pc:sldMk cId="1156740543" sldId="257"/>
            <ac:spMk id="4" creationId="{A953360F-A5F1-03DC-E469-673B9FAD1E9A}"/>
          </ac:spMkLst>
        </pc:spChg>
      </pc:sldChg>
      <pc:sldChg chg="del">
        <pc:chgData name="Emma Slonim" userId="163cc02f-b39c-4bb0-9d23-d8cd3fd605c4" providerId="ADAL" clId="{EF8BFCB0-AFC4-4B50-8446-DA9CAF16DE4D}" dt="2023-03-16T17:52:20.807" v="716" actId="2696"/>
        <pc:sldMkLst>
          <pc:docMk/>
          <pc:sldMk cId="1768238762" sldId="257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3372402068" sldId="257"/>
        </pc:sldMkLst>
      </pc:sldChg>
      <pc:sldChg chg="add del">
        <pc:chgData name="Emma Slonim" userId="163cc02f-b39c-4bb0-9d23-d8cd3fd605c4" providerId="ADAL" clId="{EF8BFCB0-AFC4-4B50-8446-DA9CAF16DE4D}" dt="2023-03-03T15:29:08.260" v="541"/>
        <pc:sldMkLst>
          <pc:docMk/>
          <pc:sldMk cId="338743206" sldId="258"/>
        </pc:sldMkLst>
      </pc:sldChg>
      <pc:sldChg chg="addSp delSp modSp add del mod">
        <pc:chgData name="Emma Slonim" userId="163cc02f-b39c-4bb0-9d23-d8cd3fd605c4" providerId="ADAL" clId="{EF8BFCB0-AFC4-4B50-8446-DA9CAF16DE4D}" dt="2023-07-25T20:54:11.324" v="1896" actId="47"/>
        <pc:sldMkLst>
          <pc:docMk/>
          <pc:sldMk cId="1061198754" sldId="258"/>
        </pc:sldMkLst>
        <pc:spChg chg="add mod">
          <ac:chgData name="Emma Slonim" userId="163cc02f-b39c-4bb0-9d23-d8cd3fd605c4" providerId="ADAL" clId="{EF8BFCB0-AFC4-4B50-8446-DA9CAF16DE4D}" dt="2023-04-17T18:29:20.298" v="1732"/>
          <ac:spMkLst>
            <pc:docMk/>
            <pc:sldMk cId="1061198754" sldId="258"/>
            <ac:spMk id="2" creationId="{D5DF472C-B51C-0DF5-DCF2-889CC9C99D55}"/>
          </ac:spMkLst>
        </pc:spChg>
        <pc:spChg chg="mod">
          <ac:chgData name="Emma Slonim" userId="163cc02f-b39c-4bb0-9d23-d8cd3fd605c4" providerId="ADAL" clId="{EF8BFCB0-AFC4-4B50-8446-DA9CAF16DE4D}" dt="2023-04-17T18:27:32.222" v="1718" actId="255"/>
          <ac:spMkLst>
            <pc:docMk/>
            <pc:sldMk cId="1061198754" sldId="258"/>
            <ac:spMk id="3" creationId="{197849C5-1456-9D8D-B720-B71E2369798F}"/>
          </ac:spMkLst>
        </pc:spChg>
        <pc:spChg chg="add mod">
          <ac:chgData name="Emma Slonim" userId="163cc02f-b39c-4bb0-9d23-d8cd3fd605c4" providerId="ADAL" clId="{EF8BFCB0-AFC4-4B50-8446-DA9CAF16DE4D}" dt="2023-06-27T20:12:23.817" v="1831"/>
          <ac:spMkLst>
            <pc:docMk/>
            <pc:sldMk cId="1061198754" sldId="258"/>
            <ac:spMk id="12" creationId="{1EAB635E-CFC3-3F3C-81B1-8D05E29516FB}"/>
          </ac:spMkLst>
        </pc:spChg>
        <pc:spChg chg="add del">
          <ac:chgData name="Emma Slonim" userId="163cc02f-b39c-4bb0-9d23-d8cd3fd605c4" providerId="ADAL" clId="{EF8BFCB0-AFC4-4B50-8446-DA9CAF16DE4D}" dt="2023-07-25T20:53:40.729" v="1890" actId="22"/>
          <ac:spMkLst>
            <pc:docMk/>
            <pc:sldMk cId="1061198754" sldId="258"/>
            <ac:spMk id="15" creationId="{164CE479-FDE1-5379-110E-7B5FFDC627A4}"/>
          </ac:spMkLst>
        </pc:spChg>
        <pc:spChg chg="add del">
          <ac:chgData name="Emma Slonim" userId="163cc02f-b39c-4bb0-9d23-d8cd3fd605c4" providerId="ADAL" clId="{EF8BFCB0-AFC4-4B50-8446-DA9CAF16DE4D}" dt="2023-07-25T20:53:49.982" v="1892" actId="22"/>
          <ac:spMkLst>
            <pc:docMk/>
            <pc:sldMk cId="1061198754" sldId="258"/>
            <ac:spMk id="18" creationId="{B3480D79-8438-9C1F-9B56-F321C2F952F6}"/>
          </ac:spMkLst>
        </pc:spChg>
        <pc:picChg chg="mod">
          <ac:chgData name="Emma Slonim" userId="163cc02f-b39c-4bb0-9d23-d8cd3fd605c4" providerId="ADAL" clId="{EF8BFCB0-AFC4-4B50-8446-DA9CAF16DE4D}" dt="2023-03-03T15:29:20.743" v="557" actId="1036"/>
          <ac:picMkLst>
            <pc:docMk/>
            <pc:sldMk cId="1061198754" sldId="258"/>
            <ac:picMk id="14" creationId="{88498E09-6F9D-7732-7AC4-1D1213B05EBD}"/>
          </ac:picMkLst>
        </pc:picChg>
      </pc:sldChg>
      <pc:sldChg chg="modSp mod">
        <pc:chgData name="Emma Slonim" userId="163cc02f-b39c-4bb0-9d23-d8cd3fd605c4" providerId="ADAL" clId="{EF8BFCB0-AFC4-4B50-8446-DA9CAF16DE4D}" dt="2023-04-17T18:27:59.805" v="1721" actId="1076"/>
        <pc:sldMkLst>
          <pc:docMk/>
          <pc:sldMk cId="1301914418" sldId="793"/>
        </pc:sldMkLst>
        <pc:spChg chg="mod">
          <ac:chgData name="Emma Slonim" userId="163cc02f-b39c-4bb0-9d23-d8cd3fd605c4" providerId="ADAL" clId="{EF8BFCB0-AFC4-4B50-8446-DA9CAF16DE4D}" dt="2023-03-16T17:43:04.883" v="652" actId="20577"/>
          <ac:spMkLst>
            <pc:docMk/>
            <pc:sldMk cId="1301914418" sldId="793"/>
            <ac:spMk id="2" creationId="{959ADD8D-FD43-451A-BA38-F0270C318DD0}"/>
          </ac:spMkLst>
        </pc:spChg>
        <pc:spChg chg="mod">
          <ac:chgData name="Emma Slonim" userId="163cc02f-b39c-4bb0-9d23-d8cd3fd605c4" providerId="ADAL" clId="{EF8BFCB0-AFC4-4B50-8446-DA9CAF16DE4D}" dt="2023-04-17T18:27:59.805" v="1721" actId="1076"/>
          <ac:spMkLst>
            <pc:docMk/>
            <pc:sldMk cId="1301914418" sldId="793"/>
            <ac:spMk id="6" creationId="{31B7682E-59EC-483D-A2ED-9CD60905CCE2}"/>
          </ac:spMkLst>
        </pc:spChg>
      </pc:sldChg>
      <pc:sldChg chg="modSp mod">
        <pc:chgData name="Emma Slonim" userId="163cc02f-b39c-4bb0-9d23-d8cd3fd605c4" providerId="ADAL" clId="{EF8BFCB0-AFC4-4B50-8446-DA9CAF16DE4D}" dt="2023-03-16T17:48:34.061" v="699" actId="255"/>
        <pc:sldMkLst>
          <pc:docMk/>
          <pc:sldMk cId="2167178604" sldId="807"/>
        </pc:sldMkLst>
        <pc:spChg chg="mod">
          <ac:chgData name="Emma Slonim" userId="163cc02f-b39c-4bb0-9d23-d8cd3fd605c4" providerId="ADAL" clId="{EF8BFCB0-AFC4-4B50-8446-DA9CAF16DE4D}" dt="2023-03-16T17:48:34.061" v="699" actId="255"/>
          <ac:spMkLst>
            <pc:docMk/>
            <pc:sldMk cId="2167178604" sldId="807"/>
            <ac:spMk id="2" creationId="{016D0E56-C7D5-4C4C-93FF-55F293787415}"/>
          </ac:spMkLst>
        </pc:spChg>
      </pc:sldChg>
      <pc:sldChg chg="addSp modSp mod">
        <pc:chgData name="Emma Slonim" userId="163cc02f-b39c-4bb0-9d23-d8cd3fd605c4" providerId="ADAL" clId="{EF8BFCB0-AFC4-4B50-8446-DA9CAF16DE4D}" dt="2023-06-27T20:15:05.376" v="1848"/>
        <pc:sldMkLst>
          <pc:docMk/>
          <pc:sldMk cId="3431155714" sldId="930"/>
        </pc:sldMkLst>
        <pc:spChg chg="add mod">
          <ac:chgData name="Emma Slonim" userId="163cc02f-b39c-4bb0-9d23-d8cd3fd605c4" providerId="ADAL" clId="{EF8BFCB0-AFC4-4B50-8446-DA9CAF16DE4D}" dt="2023-06-27T20:15:05.376" v="1848"/>
          <ac:spMkLst>
            <pc:docMk/>
            <pc:sldMk cId="3431155714" sldId="930"/>
            <ac:spMk id="2" creationId="{2CF4B630-D5BD-B9B2-FA35-A4BFECDA9FA7}"/>
          </ac:spMkLst>
        </pc:spChg>
        <pc:spChg chg="mod">
          <ac:chgData name="Emma Slonim" userId="163cc02f-b39c-4bb0-9d23-d8cd3fd605c4" providerId="ADAL" clId="{EF8BFCB0-AFC4-4B50-8446-DA9CAF16DE4D}" dt="2023-03-23T15:21:33.604" v="775" actId="255"/>
          <ac:spMkLst>
            <pc:docMk/>
            <pc:sldMk cId="3431155714" sldId="930"/>
            <ac:spMk id="261123" creationId="{00000000-0000-0000-0000-000000000000}"/>
          </ac:spMkLst>
        </pc:spChg>
      </pc:sldChg>
      <pc:sldChg chg="add del">
        <pc:chgData name="Emma Slonim" userId="163cc02f-b39c-4bb0-9d23-d8cd3fd605c4" providerId="ADAL" clId="{EF8BFCB0-AFC4-4B50-8446-DA9CAF16DE4D}" dt="2023-02-10T16:58:09.831" v="457" actId="2696"/>
        <pc:sldMkLst>
          <pc:docMk/>
          <pc:sldMk cId="1361959142" sldId="931"/>
        </pc:sldMkLst>
      </pc:sldChg>
      <pc:sldChg chg="add del setBg">
        <pc:chgData name="Emma Slonim" userId="163cc02f-b39c-4bb0-9d23-d8cd3fd605c4" providerId="ADAL" clId="{EF8BFCB0-AFC4-4B50-8446-DA9CAF16DE4D}" dt="2023-10-11T21:43:56.847" v="2108" actId="47"/>
        <pc:sldMkLst>
          <pc:docMk/>
          <pc:sldMk cId="542840543" sldId="952"/>
        </pc:sldMkLst>
      </pc:sldChg>
      <pc:sldChg chg="delSp modSp mod delAnim">
        <pc:chgData name="Emma Slonim" userId="163cc02f-b39c-4bb0-9d23-d8cd3fd605c4" providerId="ADAL" clId="{EF8BFCB0-AFC4-4B50-8446-DA9CAF16DE4D}" dt="2023-03-16T17:46:15.139" v="679" actId="20577"/>
        <pc:sldMkLst>
          <pc:docMk/>
          <pc:sldMk cId="2102937614" sldId="955"/>
        </pc:sldMkLst>
        <pc:spChg chg="mod">
          <ac:chgData name="Emma Slonim" userId="163cc02f-b39c-4bb0-9d23-d8cd3fd605c4" providerId="ADAL" clId="{EF8BFCB0-AFC4-4B50-8446-DA9CAF16DE4D}" dt="2023-03-16T17:46:15.139" v="679" actId="20577"/>
          <ac:spMkLst>
            <pc:docMk/>
            <pc:sldMk cId="2102937614" sldId="955"/>
            <ac:spMk id="3" creationId="{B14B662F-1865-6C7A-0D68-9536F52D3D3E}"/>
          </ac:spMkLst>
        </pc:spChg>
        <pc:spChg chg="mod">
          <ac:chgData name="Emma Slonim" userId="163cc02f-b39c-4bb0-9d23-d8cd3fd605c4" providerId="ADAL" clId="{EF8BFCB0-AFC4-4B50-8446-DA9CAF16DE4D}" dt="2023-03-16T17:44:38.559" v="663" actId="20577"/>
          <ac:spMkLst>
            <pc:docMk/>
            <pc:sldMk cId="2102937614" sldId="955"/>
            <ac:spMk id="9" creationId="{F305F756-2D47-86F1-E833-EB06DA567085}"/>
          </ac:spMkLst>
        </pc:spChg>
        <pc:spChg chg="mod">
          <ac:chgData name="Emma Slonim" userId="163cc02f-b39c-4bb0-9d23-d8cd3fd605c4" providerId="ADAL" clId="{EF8BFCB0-AFC4-4B50-8446-DA9CAF16DE4D}" dt="2023-02-03T16:07:04.164" v="159" actId="207"/>
          <ac:spMkLst>
            <pc:docMk/>
            <pc:sldMk cId="2102937614" sldId="955"/>
            <ac:spMk id="18" creationId="{E16C5F06-6FA0-881A-14D6-E90FD18E5CC0}"/>
          </ac:spMkLst>
        </pc:spChg>
        <pc:spChg chg="del">
          <ac:chgData name="Emma Slonim" userId="163cc02f-b39c-4bb0-9d23-d8cd3fd605c4" providerId="ADAL" clId="{EF8BFCB0-AFC4-4B50-8446-DA9CAF16DE4D}" dt="2023-02-03T16:01:41.107" v="90" actId="478"/>
          <ac:spMkLst>
            <pc:docMk/>
            <pc:sldMk cId="2102937614" sldId="955"/>
            <ac:spMk id="19" creationId="{D7F2F0E1-A901-790C-A34F-951EF6338CD8}"/>
          </ac:spMkLst>
        </pc:spChg>
        <pc:spChg chg="mod">
          <ac:chgData name="Emma Slonim" userId="163cc02f-b39c-4bb0-9d23-d8cd3fd605c4" providerId="ADAL" clId="{EF8BFCB0-AFC4-4B50-8446-DA9CAF16DE4D}" dt="2023-02-03T16:04:37.286" v="119" actId="255"/>
          <ac:spMkLst>
            <pc:docMk/>
            <pc:sldMk cId="2102937614" sldId="955"/>
            <ac:spMk id="21" creationId="{433F1973-1A22-4E6F-7C7C-EF0032275554}"/>
          </ac:spMkLst>
        </pc:spChg>
        <pc:spChg chg="del">
          <ac:chgData name="Emma Slonim" userId="163cc02f-b39c-4bb0-9d23-d8cd3fd605c4" providerId="ADAL" clId="{EF8BFCB0-AFC4-4B50-8446-DA9CAF16DE4D}" dt="2023-02-03T16:01:39.232" v="89" actId="478"/>
          <ac:spMkLst>
            <pc:docMk/>
            <pc:sldMk cId="2102937614" sldId="955"/>
            <ac:spMk id="22" creationId="{33DF754F-8DCD-E2E2-E25B-FEC87541CEAF}"/>
          </ac:spMkLst>
        </pc:spChg>
        <pc:spChg chg="mod ord">
          <ac:chgData name="Emma Slonim" userId="163cc02f-b39c-4bb0-9d23-d8cd3fd605c4" providerId="ADAL" clId="{EF8BFCB0-AFC4-4B50-8446-DA9CAF16DE4D}" dt="2023-02-03T16:06:50.882" v="154" actId="167"/>
          <ac:spMkLst>
            <pc:docMk/>
            <pc:sldMk cId="2102937614" sldId="955"/>
            <ac:spMk id="23" creationId="{AAFD2247-7D05-4E35-5C37-17C11C664CEB}"/>
          </ac:spMkLst>
        </pc:spChg>
        <pc:spChg chg="mod">
          <ac:chgData name="Emma Slonim" userId="163cc02f-b39c-4bb0-9d23-d8cd3fd605c4" providerId="ADAL" clId="{EF8BFCB0-AFC4-4B50-8446-DA9CAF16DE4D}" dt="2023-02-03T16:04:52.418" v="121" actId="1076"/>
          <ac:spMkLst>
            <pc:docMk/>
            <pc:sldMk cId="2102937614" sldId="955"/>
            <ac:spMk id="25" creationId="{968BB1E9-A56E-D2CA-E731-5B602D54AEC9}"/>
          </ac:spMkLst>
        </pc:spChg>
        <pc:spChg chg="mod">
          <ac:chgData name="Emma Slonim" userId="163cc02f-b39c-4bb0-9d23-d8cd3fd605c4" providerId="ADAL" clId="{EF8BFCB0-AFC4-4B50-8446-DA9CAF16DE4D}" dt="2023-02-03T16:07:30.490" v="161" actId="115"/>
          <ac:spMkLst>
            <pc:docMk/>
            <pc:sldMk cId="2102937614" sldId="955"/>
            <ac:spMk id="29" creationId="{8CADFF65-DD9E-3322-2A78-F4BD69D464D7}"/>
          </ac:spMkLst>
        </pc:spChg>
        <pc:graphicFrameChg chg="mod">
          <ac:chgData name="Emma Slonim" userId="163cc02f-b39c-4bb0-9d23-d8cd3fd605c4" providerId="ADAL" clId="{EF8BFCB0-AFC4-4B50-8446-DA9CAF16DE4D}" dt="2023-02-03T16:06:22.131" v="151"/>
          <ac:graphicFrameMkLst>
            <pc:docMk/>
            <pc:sldMk cId="2102937614" sldId="955"/>
            <ac:graphicFrameMk id="15" creationId="{284CC04A-0FA1-7C96-E155-0C39582CF7C7}"/>
          </ac:graphicFrameMkLst>
        </pc:graphicFrameChg>
        <pc:graphicFrameChg chg="mod">
          <ac:chgData name="Emma Slonim" userId="163cc02f-b39c-4bb0-9d23-d8cd3fd605c4" providerId="ADAL" clId="{EF8BFCB0-AFC4-4B50-8446-DA9CAF16DE4D}" dt="2023-02-03T16:02:22.749" v="91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addSp delSp modSp mod">
        <pc:chgData name="Emma Slonim" userId="163cc02f-b39c-4bb0-9d23-d8cd3fd605c4" providerId="ADAL" clId="{EF8BFCB0-AFC4-4B50-8446-DA9CAF16DE4D}" dt="2023-03-16T17:46:40.594" v="682" actId="20577"/>
        <pc:sldMkLst>
          <pc:docMk/>
          <pc:sldMk cId="4043034781" sldId="960"/>
        </pc:sldMkLst>
        <pc:spChg chg="add del mod">
          <ac:chgData name="Emma Slonim" userId="163cc02f-b39c-4bb0-9d23-d8cd3fd605c4" providerId="ADAL" clId="{EF8BFCB0-AFC4-4B50-8446-DA9CAF16DE4D}" dt="2023-02-03T15:55:21.865" v="35"/>
          <ac:spMkLst>
            <pc:docMk/>
            <pc:sldMk cId="4043034781" sldId="960"/>
            <ac:spMk id="3" creationId="{28CB35B4-6E08-DBC6-5B3F-62697C783886}"/>
          </ac:spMkLst>
        </pc:spChg>
        <pc:spChg chg="add del mod">
          <ac:chgData name="Emma Slonim" userId="163cc02f-b39c-4bb0-9d23-d8cd3fd605c4" providerId="ADAL" clId="{EF8BFCB0-AFC4-4B50-8446-DA9CAF16DE4D}" dt="2023-02-03T16:00:20.239" v="78" actId="478"/>
          <ac:spMkLst>
            <pc:docMk/>
            <pc:sldMk cId="4043034781" sldId="960"/>
            <ac:spMk id="6" creationId="{F7EF9201-0265-609A-0981-C923559A575D}"/>
          </ac:spMkLst>
        </pc:spChg>
        <pc:spChg chg="add del mod">
          <ac:chgData name="Emma Slonim" userId="163cc02f-b39c-4bb0-9d23-d8cd3fd605c4" providerId="ADAL" clId="{EF8BFCB0-AFC4-4B50-8446-DA9CAF16DE4D}" dt="2023-02-03T16:00:17.036" v="77" actId="478"/>
          <ac:spMkLst>
            <pc:docMk/>
            <pc:sldMk cId="4043034781" sldId="960"/>
            <ac:spMk id="9" creationId="{AF300108-9978-816D-34C8-D8765DAC1756}"/>
          </ac:spMkLst>
        </pc:spChg>
        <pc:spChg chg="mod">
          <ac:chgData name="Emma Slonim" userId="163cc02f-b39c-4bb0-9d23-d8cd3fd605c4" providerId="ADAL" clId="{EF8BFCB0-AFC4-4B50-8446-DA9CAF16DE4D}" dt="2023-02-03T15:59:36.878" v="73" actId="1076"/>
          <ac:spMkLst>
            <pc:docMk/>
            <pc:sldMk cId="4043034781" sldId="960"/>
            <ac:spMk id="11" creationId="{9E499B77-9EB7-DB01-F8C8-9AD230364A44}"/>
          </ac:spMkLst>
        </pc:spChg>
        <pc:spChg chg="mod">
          <ac:chgData name="Emma Slonim" userId="163cc02f-b39c-4bb0-9d23-d8cd3fd605c4" providerId="ADAL" clId="{EF8BFCB0-AFC4-4B50-8446-DA9CAF16DE4D}" dt="2023-03-16T17:46:40.594" v="682" actId="20577"/>
          <ac:spMkLst>
            <pc:docMk/>
            <pc:sldMk cId="4043034781" sldId="960"/>
            <ac:spMk id="12" creationId="{90109A23-920D-062F-032F-ACE7DD251CAA}"/>
          </ac:spMkLst>
        </pc:spChg>
        <pc:spChg chg="add del">
          <ac:chgData name="Emma Slonim" userId="163cc02f-b39c-4bb0-9d23-d8cd3fd605c4" providerId="ADAL" clId="{EF8BFCB0-AFC4-4B50-8446-DA9CAF16DE4D}" dt="2023-02-03T15:56:12.802" v="44" actId="22"/>
          <ac:spMkLst>
            <pc:docMk/>
            <pc:sldMk cId="4043034781" sldId="960"/>
            <ac:spMk id="13" creationId="{B6C1DBF0-4F71-9795-7F41-C305E1E96795}"/>
          </ac:spMkLst>
        </pc:spChg>
        <pc:spChg chg="add del">
          <ac:chgData name="Emma Slonim" userId="163cc02f-b39c-4bb0-9d23-d8cd3fd605c4" providerId="ADAL" clId="{EF8BFCB0-AFC4-4B50-8446-DA9CAF16DE4D}" dt="2023-02-03T15:56:26.215" v="46"/>
          <ac:spMkLst>
            <pc:docMk/>
            <pc:sldMk cId="4043034781" sldId="960"/>
            <ac:spMk id="14" creationId="{18140F63-8A75-4960-1EED-C8F151F27D0C}"/>
          </ac:spMkLst>
        </pc:spChg>
      </pc:sldChg>
      <pc:sldChg chg="addSp delSp modSp add del setBg">
        <pc:chgData name="Emma Slonim" userId="163cc02f-b39c-4bb0-9d23-d8cd3fd605c4" providerId="ADAL" clId="{EF8BFCB0-AFC4-4B50-8446-DA9CAF16DE4D}" dt="2023-10-11T21:43:39.677" v="2102" actId="47"/>
        <pc:sldMkLst>
          <pc:docMk/>
          <pc:sldMk cId="2001065313" sldId="961"/>
        </pc:sldMkLst>
        <pc:graphicFrameChg chg="del mod">
          <ac:chgData name="Emma Slonim" userId="163cc02f-b39c-4bb0-9d23-d8cd3fd605c4" providerId="ADAL" clId="{EF8BFCB0-AFC4-4B50-8446-DA9CAF16DE4D}" dt="2023-03-07T18:06:08.080" v="581"/>
          <ac:graphicFrameMkLst>
            <pc:docMk/>
            <pc:sldMk cId="2001065313" sldId="961"/>
            <ac:graphicFrameMk id="3" creationId="{21753B67-47DE-9EC3-99C2-17101D4E98D8}"/>
          </ac:graphicFrameMkLst>
        </pc:graphicFrameChg>
        <pc:graphicFrameChg chg="add del mod">
          <ac:chgData name="Emma Slonim" userId="163cc02f-b39c-4bb0-9d23-d8cd3fd605c4" providerId="ADAL" clId="{EF8BFCB0-AFC4-4B50-8446-DA9CAF16DE4D}" dt="2023-03-07T18:06:25.191" v="585"/>
          <ac:graphicFrameMkLst>
            <pc:docMk/>
            <pc:sldMk cId="2001065313" sldId="961"/>
            <ac:graphicFrameMk id="6" creationId="{19F8BF6D-92F2-CC2C-366E-CAF41019954A}"/>
          </ac:graphicFrameMkLst>
        </pc:graphicFrameChg>
      </pc:sldChg>
      <pc:sldChg chg="addSp modSp del mod">
        <pc:chgData name="Emma Slonim" userId="163cc02f-b39c-4bb0-9d23-d8cd3fd605c4" providerId="ADAL" clId="{EF8BFCB0-AFC4-4B50-8446-DA9CAF16DE4D}" dt="2023-05-30T17:31:37.209" v="1758" actId="47"/>
        <pc:sldMkLst>
          <pc:docMk/>
          <pc:sldMk cId="4101497526" sldId="962"/>
        </pc:sldMkLst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" creationId="{FB36CFA1-8241-0EB8-862F-6BF48237931B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" creationId="{5BAD597B-4EAA-FD77-B1B4-609D36579CD5}"/>
          </ac:spMkLst>
        </pc:spChg>
        <pc:spChg chg="add mod">
          <ac:chgData name="Emma Slonim" userId="163cc02f-b39c-4bb0-9d23-d8cd3fd605c4" providerId="ADAL" clId="{EF8BFCB0-AFC4-4B50-8446-DA9CAF16DE4D}" dt="2023-02-03T16:14:16.630" v="239" actId="1076"/>
          <ac:spMkLst>
            <pc:docMk/>
            <pc:sldMk cId="4101497526" sldId="962"/>
            <ac:spMk id="4" creationId="{FBB64E47-1C4A-4377-EF2B-7219C41C0D7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8" creationId="{D7BDE7E9-4CEB-33E2-CD7C-AC890848BEE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9" creationId="{2E7005A9-939D-D944-667D-377A7A816E45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0" creationId="{87822471-C0F6-D549-360C-44906153350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1" creationId="{FB37D005-0EEB-E405-0205-B112EFDC7C3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2" creationId="{3F1AA0BD-2281-4C4D-F51C-172C75F6A7E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4" creationId="{CA9548E9-D678-AFDB-6A7E-7267E8D4F8D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6" creationId="{10CEE21A-781A-4C41-4EF6-E35C80DBE17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1" creationId="{1BADC5E8-4DCC-F9B3-379F-7F0A152DFB4D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2" creationId="{069C79AE-37C7-F069-1D16-4BAE308BEFE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4" creationId="{BB47E634-1FA0-D047-D118-010B0F10CC53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5" creationId="{246B418D-C2E2-A808-5781-56B6525C3735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7" creationId="{F7B0E692-21B1-F216-0706-0DE6B3BF00F9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8" creationId="{73896D82-02C2-3883-EA48-2FFB5E8B75E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0" creationId="{3ECC0354-A925-E95A-1E12-04CBA1D76887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1" creationId="{0E6130D2-64C0-358C-7BCC-52C4E5D1713A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3" creationId="{AF277407-2E5A-6EF7-D9D4-3BDC075F80F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4" creationId="{775C4EDE-970B-662D-F4D4-8067C03766C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6" creationId="{7C8D1640-F638-6C1A-4B2A-8A5AD1C6F93E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7" creationId="{0B4DE422-5250-1355-F47C-3A8F20A8F76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9" creationId="{91AB77A9-D10C-E2D7-D868-A2F070DAFFEE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0" creationId="{71E48DE3-A8F6-E308-36C7-26DBF0D5719A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3" creationId="{BE8012CA-593B-B5E1-4B0C-307BD18C7EB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4" creationId="{CEB181C4-6FA9-56AB-83A4-9CC95949AD27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6" creationId="{A34D8075-A7FC-79A4-8A02-C31A88E64C71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8" creationId="{BBDED972-84DF-8D1F-D420-BE4CD3F11AC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50" creationId="{25BBB2FF-2859-9D7D-93F7-4F30F5743EA4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51" creationId="{F910C799-CD33-2F7C-806E-7775FEF94E52}"/>
          </ac:spMkLst>
        </pc:sp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6" creationId="{D4318311-1C16-E0B4-1191-58FE2EB1E94E}"/>
          </ac:cxnSpMkLst>
        </pc:cxnChg>
        <pc:cxnChg chg="add mod">
          <ac:chgData name="Emma Slonim" userId="163cc02f-b39c-4bb0-9d23-d8cd3fd605c4" providerId="ADAL" clId="{EF8BFCB0-AFC4-4B50-8446-DA9CAF16DE4D}" dt="2023-02-03T16:14:31.402" v="240" actId="108"/>
          <ac:cxnSpMkLst>
            <pc:docMk/>
            <pc:sldMk cId="4101497526" sldId="962"/>
            <ac:cxnSpMk id="13" creationId="{F98B5D84-2FA6-7F97-F511-E7D897A9D1E4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15" creationId="{85BB6F04-ACA4-D8D0-1FB9-43B02AF952B9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0" creationId="{785205B3-A19E-8CF8-B14B-F086CBB34173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3" creationId="{1271C0F1-CD8E-5354-E876-0AF6D3D4A8EF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6" creationId="{F1E81F66-270A-18B3-8B89-3EAA2AFAC771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9" creationId="{675538D6-2B7A-6BA9-E4A9-F30E0719744E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2" creationId="{3F7C26E0-54BC-0EE9-131D-4F2E28114D2D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5" creationId="{79AF6CF0-13D0-9A71-805B-FE1F6D12D152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8" creationId="{098A1E55-9E84-1B68-8E90-BC939BF33DCA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2" creationId="{4954284F-2CA8-CF6E-F5B6-CEF966656312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5" creationId="{3611F00E-0809-C916-9210-DD0D556A26C9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7" creationId="{D856533A-59AC-7525-F7C5-2C10FD3A13CE}"/>
          </ac:cxnSpMkLst>
        </pc:cxnChg>
      </pc:sldChg>
      <pc:sldChg chg="addSp delSp modSp add del mod">
        <pc:chgData name="Emma Slonim" userId="163cc02f-b39c-4bb0-9d23-d8cd3fd605c4" providerId="ADAL" clId="{EF8BFCB0-AFC4-4B50-8446-DA9CAF16DE4D}" dt="2023-10-11T21:51:55.578" v="2113"/>
        <pc:sldMkLst>
          <pc:docMk/>
          <pc:sldMk cId="826637236" sldId="963"/>
        </pc:sldMkLst>
        <pc:spChg chg="add del mod">
          <ac:chgData name="Emma Slonim" userId="163cc02f-b39c-4bb0-9d23-d8cd3fd605c4" providerId="ADAL" clId="{EF8BFCB0-AFC4-4B50-8446-DA9CAF16DE4D}" dt="2023-03-23T22:40:16.604" v="1697" actId="478"/>
          <ac:spMkLst>
            <pc:docMk/>
            <pc:sldMk cId="826637236" sldId="963"/>
            <ac:spMk id="35" creationId="{197993E0-9FB3-DCE7-1A59-AB4D140A6094}"/>
          </ac:spMkLst>
        </pc:spChg>
        <pc:spChg chg="add mod">
          <ac:chgData name="Emma Slonim" userId="163cc02f-b39c-4bb0-9d23-d8cd3fd605c4" providerId="ADAL" clId="{EF8BFCB0-AFC4-4B50-8446-DA9CAF16DE4D}" dt="2023-03-23T22:40:10.526" v="1696" actId="1037"/>
          <ac:spMkLst>
            <pc:docMk/>
            <pc:sldMk cId="826637236" sldId="963"/>
            <ac:spMk id="47" creationId="{05A002B4-7696-9EC3-860D-AFD24A2A13C2}"/>
          </ac:spMkLst>
        </pc:spChg>
        <pc:cxnChg chg="add mod">
          <ac:chgData name="Emma Slonim" userId="163cc02f-b39c-4bb0-9d23-d8cd3fd605c4" providerId="ADAL" clId="{EF8BFCB0-AFC4-4B50-8446-DA9CAF16DE4D}" dt="2023-03-23T22:34:48.525" v="1110" actId="1037"/>
          <ac:cxnSpMkLst>
            <pc:docMk/>
            <pc:sldMk cId="826637236" sldId="963"/>
            <ac:cxnSpMk id="8" creationId="{10B2A5F6-57AC-8C8F-1AD9-F70F681CD73F}"/>
          </ac:cxnSpMkLst>
        </pc:cxnChg>
        <pc:cxnChg chg="add mod">
          <ac:chgData name="Emma Slonim" userId="163cc02f-b39c-4bb0-9d23-d8cd3fd605c4" providerId="ADAL" clId="{EF8BFCB0-AFC4-4B50-8446-DA9CAF16DE4D}" dt="2023-03-23T22:32:40.963" v="915" actId="1038"/>
          <ac:cxnSpMkLst>
            <pc:docMk/>
            <pc:sldMk cId="826637236" sldId="963"/>
            <ac:cxnSpMk id="12" creationId="{435A8D0C-A4CE-AFD1-7D50-0FB770E043FB}"/>
          </ac:cxnSpMkLst>
        </pc:cxnChg>
        <pc:cxnChg chg="add mod">
          <ac:chgData name="Emma Slonim" userId="163cc02f-b39c-4bb0-9d23-d8cd3fd605c4" providerId="ADAL" clId="{EF8BFCB0-AFC4-4B50-8446-DA9CAF16DE4D}" dt="2023-03-23T22:32:51.623" v="926" actId="1037"/>
          <ac:cxnSpMkLst>
            <pc:docMk/>
            <pc:sldMk cId="826637236" sldId="963"/>
            <ac:cxnSpMk id="13" creationId="{5767387B-ED89-C1B8-DC91-97C2857DE37A}"/>
          </ac:cxnSpMkLst>
        </pc:cxnChg>
        <pc:cxnChg chg="add del mod">
          <ac:chgData name="Emma Slonim" userId="163cc02f-b39c-4bb0-9d23-d8cd3fd605c4" providerId="ADAL" clId="{EF8BFCB0-AFC4-4B50-8446-DA9CAF16DE4D}" dt="2023-03-23T22:32:54.841" v="927" actId="478"/>
          <ac:cxnSpMkLst>
            <pc:docMk/>
            <pc:sldMk cId="826637236" sldId="963"/>
            <ac:cxnSpMk id="14" creationId="{661D1C32-9F03-AAD8-82F7-6E04AC67D5AC}"/>
          </ac:cxnSpMkLst>
        </pc:cxnChg>
        <pc:cxnChg chg="add mod">
          <ac:chgData name="Emma Slonim" userId="163cc02f-b39c-4bb0-9d23-d8cd3fd605c4" providerId="ADAL" clId="{EF8BFCB0-AFC4-4B50-8446-DA9CAF16DE4D}" dt="2023-03-23T22:33:11.624" v="946" actId="1035"/>
          <ac:cxnSpMkLst>
            <pc:docMk/>
            <pc:sldMk cId="826637236" sldId="963"/>
            <ac:cxnSpMk id="15" creationId="{6A5B7AB8-B6AB-A622-8500-A3571C9111D3}"/>
          </ac:cxnSpMkLst>
        </pc:cxnChg>
        <pc:cxnChg chg="add mod">
          <ac:chgData name="Emma Slonim" userId="163cc02f-b39c-4bb0-9d23-d8cd3fd605c4" providerId="ADAL" clId="{EF8BFCB0-AFC4-4B50-8446-DA9CAF16DE4D}" dt="2023-03-23T22:33:33.794" v="968" actId="1036"/>
          <ac:cxnSpMkLst>
            <pc:docMk/>
            <pc:sldMk cId="826637236" sldId="963"/>
            <ac:cxnSpMk id="16" creationId="{84FAB883-905B-B23A-6B70-5FEDCE680FF0}"/>
          </ac:cxnSpMkLst>
        </pc:cxnChg>
        <pc:cxnChg chg="add del mod">
          <ac:chgData name="Emma Slonim" userId="163cc02f-b39c-4bb0-9d23-d8cd3fd605c4" providerId="ADAL" clId="{EF8BFCB0-AFC4-4B50-8446-DA9CAF16DE4D}" dt="2023-03-23T22:33:36.804" v="969" actId="478"/>
          <ac:cxnSpMkLst>
            <pc:docMk/>
            <pc:sldMk cId="826637236" sldId="963"/>
            <ac:cxnSpMk id="17" creationId="{518F9A1E-2162-1B93-6B0A-BDABD20610D3}"/>
          </ac:cxnSpMkLst>
        </pc:cxnChg>
        <pc:cxnChg chg="add mod">
          <ac:chgData name="Emma Slonim" userId="163cc02f-b39c-4bb0-9d23-d8cd3fd605c4" providerId="ADAL" clId="{EF8BFCB0-AFC4-4B50-8446-DA9CAF16DE4D}" dt="2023-03-23T22:33:50.036" v="990" actId="1038"/>
          <ac:cxnSpMkLst>
            <pc:docMk/>
            <pc:sldMk cId="826637236" sldId="963"/>
            <ac:cxnSpMk id="18" creationId="{F58EF029-AD08-0DC2-27DB-65BD69990EA9}"/>
          </ac:cxnSpMkLst>
        </pc:cxnChg>
        <pc:cxnChg chg="add mod">
          <ac:chgData name="Emma Slonim" userId="163cc02f-b39c-4bb0-9d23-d8cd3fd605c4" providerId="ADAL" clId="{EF8BFCB0-AFC4-4B50-8446-DA9CAF16DE4D}" dt="2023-03-23T22:34:42.978" v="1104" actId="1037"/>
          <ac:cxnSpMkLst>
            <pc:docMk/>
            <pc:sldMk cId="826637236" sldId="963"/>
            <ac:cxnSpMk id="20" creationId="{CF17DD91-0FA9-28C7-5582-B39A8C92C847}"/>
          </ac:cxnSpMkLst>
        </pc:cxnChg>
        <pc:cxnChg chg="add del mod">
          <ac:chgData name="Emma Slonim" userId="163cc02f-b39c-4bb0-9d23-d8cd3fd605c4" providerId="ADAL" clId="{EF8BFCB0-AFC4-4B50-8446-DA9CAF16DE4D}" dt="2023-03-23T22:34:52.670" v="1111" actId="478"/>
          <ac:cxnSpMkLst>
            <pc:docMk/>
            <pc:sldMk cId="826637236" sldId="963"/>
            <ac:cxnSpMk id="21" creationId="{04B907BC-642D-A0FC-536F-3497E1D4E0F1}"/>
          </ac:cxnSpMkLst>
        </pc:cxnChg>
        <pc:cxnChg chg="add mod">
          <ac:chgData name="Emma Slonim" userId="163cc02f-b39c-4bb0-9d23-d8cd3fd605c4" providerId="ADAL" clId="{EF8BFCB0-AFC4-4B50-8446-DA9CAF16DE4D}" dt="2023-03-23T22:35:12.460" v="1179" actId="1038"/>
          <ac:cxnSpMkLst>
            <pc:docMk/>
            <pc:sldMk cId="826637236" sldId="963"/>
            <ac:cxnSpMk id="22" creationId="{613B94E1-B81A-8B9D-FA30-ED76E75249E2}"/>
          </ac:cxnSpMkLst>
        </pc:cxnChg>
        <pc:cxnChg chg="add mod">
          <ac:chgData name="Emma Slonim" userId="163cc02f-b39c-4bb0-9d23-d8cd3fd605c4" providerId="ADAL" clId="{EF8BFCB0-AFC4-4B50-8446-DA9CAF16DE4D}" dt="2023-03-23T22:36:04.376" v="1293" actId="1038"/>
          <ac:cxnSpMkLst>
            <pc:docMk/>
            <pc:sldMk cId="826637236" sldId="963"/>
            <ac:cxnSpMk id="23" creationId="{9B0F2A13-AE96-58DD-9E51-8D9CE45E24D2}"/>
          </ac:cxnSpMkLst>
        </pc:cxnChg>
        <pc:cxnChg chg="add del mod">
          <ac:chgData name="Emma Slonim" userId="163cc02f-b39c-4bb0-9d23-d8cd3fd605c4" providerId="ADAL" clId="{EF8BFCB0-AFC4-4B50-8446-DA9CAF16DE4D}" dt="2023-03-23T22:35:34.773" v="1233" actId="478"/>
          <ac:cxnSpMkLst>
            <pc:docMk/>
            <pc:sldMk cId="826637236" sldId="963"/>
            <ac:cxnSpMk id="24" creationId="{177B273F-5460-D6D6-16D0-63C20DCD1E08}"/>
          </ac:cxnSpMkLst>
        </pc:cxnChg>
        <pc:cxnChg chg="add mod">
          <ac:chgData name="Emma Slonim" userId="163cc02f-b39c-4bb0-9d23-d8cd3fd605c4" providerId="ADAL" clId="{EF8BFCB0-AFC4-4B50-8446-DA9CAF16DE4D}" dt="2023-03-23T22:36:11.608" v="1297" actId="1036"/>
          <ac:cxnSpMkLst>
            <pc:docMk/>
            <pc:sldMk cId="826637236" sldId="963"/>
            <ac:cxnSpMk id="25" creationId="{774946A5-E507-9665-1BED-C8B8F2CEDAB6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26" creationId="{4E44EFAF-EB1D-9ED6-A6D6-8D682923F915}"/>
          </ac:cxnSpMkLst>
        </pc:cxnChg>
        <pc:cxnChg chg="add mod">
          <ac:chgData name="Emma Slonim" userId="163cc02f-b39c-4bb0-9d23-d8cd3fd605c4" providerId="ADAL" clId="{EF8BFCB0-AFC4-4B50-8446-DA9CAF16DE4D}" dt="2023-03-23T22:36:26.900" v="1330" actId="1036"/>
          <ac:cxnSpMkLst>
            <pc:docMk/>
            <pc:sldMk cId="826637236" sldId="963"/>
            <ac:cxnSpMk id="27" creationId="{3E6E5B11-78C2-42D0-8C3E-970C5A2452C2}"/>
          </ac:cxnSpMkLst>
        </pc:cxnChg>
        <pc:cxnChg chg="add del mod">
          <ac:chgData name="Emma Slonim" userId="163cc02f-b39c-4bb0-9d23-d8cd3fd605c4" providerId="ADAL" clId="{EF8BFCB0-AFC4-4B50-8446-DA9CAF16DE4D}" dt="2023-03-23T22:36:23.909" v="1327" actId="478"/>
          <ac:cxnSpMkLst>
            <pc:docMk/>
            <pc:sldMk cId="826637236" sldId="963"/>
            <ac:cxnSpMk id="28" creationId="{D3951D08-9FCC-3962-2A20-369C6CF6C7F7}"/>
          </ac:cxnSpMkLst>
        </pc:cxnChg>
        <pc:cxnChg chg="add mod">
          <ac:chgData name="Emma Slonim" userId="163cc02f-b39c-4bb0-9d23-d8cd3fd605c4" providerId="ADAL" clId="{EF8BFCB0-AFC4-4B50-8446-DA9CAF16DE4D}" dt="2023-03-23T22:36:54.220" v="1382" actId="1037"/>
          <ac:cxnSpMkLst>
            <pc:docMk/>
            <pc:sldMk cId="826637236" sldId="963"/>
            <ac:cxnSpMk id="29" creationId="{7FE47670-37F6-6D49-D4C5-71691903D445}"/>
          </ac:cxnSpMkLst>
        </pc:cxnChg>
        <pc:cxnChg chg="add mod">
          <ac:chgData name="Emma Slonim" userId="163cc02f-b39c-4bb0-9d23-d8cd3fd605c4" providerId="ADAL" clId="{EF8BFCB0-AFC4-4B50-8446-DA9CAF16DE4D}" dt="2023-03-23T22:37:15.931" v="1430" actId="1037"/>
          <ac:cxnSpMkLst>
            <pc:docMk/>
            <pc:sldMk cId="826637236" sldId="963"/>
            <ac:cxnSpMk id="30" creationId="{23D3E172-1026-715A-2841-197DECECBF05}"/>
          </ac:cxnSpMkLst>
        </pc:cxnChg>
        <pc:cxnChg chg="add mod">
          <ac:chgData name="Emma Slonim" userId="163cc02f-b39c-4bb0-9d23-d8cd3fd605c4" providerId="ADAL" clId="{EF8BFCB0-AFC4-4B50-8446-DA9CAF16DE4D}" dt="2023-03-23T22:37:45.334" v="1485" actId="1037"/>
          <ac:cxnSpMkLst>
            <pc:docMk/>
            <pc:sldMk cId="826637236" sldId="963"/>
            <ac:cxnSpMk id="31" creationId="{42487518-6C4F-6A69-6700-D87399AFA994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2" creationId="{F68A0CD6-C650-7B3A-3D33-A598126EC609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3" creationId="{D0A75FBA-E967-339D-6F35-4095F723679A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4" creationId="{C9B62F26-5195-4ABF-3418-7BBC3A709B58}"/>
          </ac:cxnSpMkLst>
        </pc:cxnChg>
        <pc:cxnChg chg="add mod">
          <ac:chgData name="Emma Slonim" userId="163cc02f-b39c-4bb0-9d23-d8cd3fd605c4" providerId="ADAL" clId="{EF8BFCB0-AFC4-4B50-8446-DA9CAF16DE4D}" dt="2023-03-23T22:34:45.027" v="1108" actId="1037"/>
          <ac:cxnSpMkLst>
            <pc:docMk/>
            <pc:sldMk cId="826637236" sldId="963"/>
            <ac:cxnSpMk id="36" creationId="{9AB75996-994D-F484-E567-A6DADF0FA362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7" creationId="{7604007B-36B1-B102-4DEE-5DE9BE8DE8C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8" creationId="{46E5D3F1-77EB-4196-7E1C-6839428AE2B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9" creationId="{255613A4-E893-562D-89C0-C9E25AE3259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40" creationId="{60D8B954-75E0-278B-F9D5-49F10CEF4553}"/>
          </ac:cxnSpMkLst>
        </pc:cxnChg>
        <pc:cxnChg chg="add mod">
          <ac:chgData name="Emma Slonim" userId="163cc02f-b39c-4bb0-9d23-d8cd3fd605c4" providerId="ADAL" clId="{EF8BFCB0-AFC4-4B50-8446-DA9CAF16DE4D}" dt="2023-03-23T22:38:41.973" v="1515" actId="1035"/>
          <ac:cxnSpMkLst>
            <pc:docMk/>
            <pc:sldMk cId="826637236" sldId="963"/>
            <ac:cxnSpMk id="41" creationId="{483FF3B6-0C12-E356-062D-8CD4BE5D01FC}"/>
          </ac:cxnSpMkLst>
        </pc:cxnChg>
        <pc:cxnChg chg="add mod">
          <ac:chgData name="Emma Slonim" userId="163cc02f-b39c-4bb0-9d23-d8cd3fd605c4" providerId="ADAL" clId="{EF8BFCB0-AFC4-4B50-8446-DA9CAF16DE4D}" dt="2023-03-23T22:38:21.789" v="1500" actId="14100"/>
          <ac:cxnSpMkLst>
            <pc:docMk/>
            <pc:sldMk cId="826637236" sldId="963"/>
            <ac:cxnSpMk id="42" creationId="{6EF5993D-E157-10C8-8AC1-AC4E93BB879C}"/>
          </ac:cxnSpMkLst>
        </pc:cxnChg>
        <pc:cxnChg chg="add mod">
          <ac:chgData name="Emma Slonim" userId="163cc02f-b39c-4bb0-9d23-d8cd3fd605c4" providerId="ADAL" clId="{EF8BFCB0-AFC4-4B50-8446-DA9CAF16DE4D}" dt="2023-03-23T22:38:30.143" v="1503" actId="1036"/>
          <ac:cxnSpMkLst>
            <pc:docMk/>
            <pc:sldMk cId="826637236" sldId="963"/>
            <ac:cxnSpMk id="43" creationId="{E78F1CA3-DDFA-236B-242C-E34A94BF44DE}"/>
          </ac:cxnSpMkLst>
        </pc:cxnChg>
        <pc:cxnChg chg="add mod">
          <ac:chgData name="Emma Slonim" userId="163cc02f-b39c-4bb0-9d23-d8cd3fd605c4" providerId="ADAL" clId="{EF8BFCB0-AFC4-4B50-8446-DA9CAF16DE4D}" dt="2023-03-23T22:38:59.910" v="1565" actId="1036"/>
          <ac:cxnSpMkLst>
            <pc:docMk/>
            <pc:sldMk cId="826637236" sldId="963"/>
            <ac:cxnSpMk id="44" creationId="{9132B63D-1F7F-F3A5-11E6-2CBF44797A5E}"/>
          </ac:cxnSpMkLst>
        </pc:cxnChg>
        <pc:cxnChg chg="add mod">
          <ac:chgData name="Emma Slonim" userId="163cc02f-b39c-4bb0-9d23-d8cd3fd605c4" providerId="ADAL" clId="{EF8BFCB0-AFC4-4B50-8446-DA9CAF16DE4D}" dt="2023-03-23T22:39:16.341" v="1612" actId="1035"/>
          <ac:cxnSpMkLst>
            <pc:docMk/>
            <pc:sldMk cId="826637236" sldId="963"/>
            <ac:cxnSpMk id="45" creationId="{B9DA7059-55B3-2A74-458E-AF8DD3E96094}"/>
          </ac:cxnSpMkLst>
        </pc:cxnChg>
        <pc:cxnChg chg="add mod">
          <ac:chgData name="Emma Slonim" userId="163cc02f-b39c-4bb0-9d23-d8cd3fd605c4" providerId="ADAL" clId="{EF8BFCB0-AFC4-4B50-8446-DA9CAF16DE4D}" dt="2023-03-23T22:39:28.555" v="1663" actId="1038"/>
          <ac:cxnSpMkLst>
            <pc:docMk/>
            <pc:sldMk cId="826637236" sldId="963"/>
            <ac:cxnSpMk id="46" creationId="{A47E7B72-4353-2336-828F-483F20477E93}"/>
          </ac:cxnSpMkLst>
        </pc:cxnChg>
      </pc:sldChg>
      <pc:sldChg chg="del">
        <pc:chgData name="Emma Slonim" userId="163cc02f-b39c-4bb0-9d23-d8cd3fd605c4" providerId="ADAL" clId="{EF8BFCB0-AFC4-4B50-8446-DA9CAF16DE4D}" dt="2023-02-03T21:40:33.818" v="355" actId="2696"/>
        <pc:sldMkLst>
          <pc:docMk/>
          <pc:sldMk cId="2034550410" sldId="963"/>
        </pc:sldMkLst>
      </pc:sldChg>
      <pc:sldChg chg="add del">
        <pc:chgData name="Emma Slonim" userId="163cc02f-b39c-4bb0-9d23-d8cd3fd605c4" providerId="ADAL" clId="{EF8BFCB0-AFC4-4B50-8446-DA9CAF16DE4D}" dt="2023-10-11T21:44:04.739" v="2110" actId="47"/>
        <pc:sldMkLst>
          <pc:docMk/>
          <pc:sldMk cId="2280580629" sldId="967"/>
        </pc:sldMkLst>
      </pc:sldChg>
      <pc:sldChg chg="modSp mod">
        <pc:chgData name="Emma Slonim" userId="163cc02f-b39c-4bb0-9d23-d8cd3fd605c4" providerId="ADAL" clId="{EF8BFCB0-AFC4-4B50-8446-DA9CAF16DE4D}" dt="2023-03-16T17:44:17.495" v="659" actId="20577"/>
        <pc:sldMkLst>
          <pc:docMk/>
          <pc:sldMk cId="3698820213" sldId="968"/>
        </pc:sldMkLst>
        <pc:spChg chg="mod">
          <ac:chgData name="Emma Slonim" userId="163cc02f-b39c-4bb0-9d23-d8cd3fd605c4" providerId="ADAL" clId="{EF8BFCB0-AFC4-4B50-8446-DA9CAF16DE4D}" dt="2023-03-16T17:44:17.495" v="659" actId="20577"/>
          <ac:spMkLst>
            <pc:docMk/>
            <pc:sldMk cId="3698820213" sldId="968"/>
            <ac:spMk id="10" creationId="{7981AC46-8CB3-4991-BEAE-B08CED119781}"/>
          </ac:spMkLst>
        </pc:spChg>
      </pc:sldChg>
      <pc:sldChg chg="add del">
        <pc:chgData name="Emma Slonim" userId="163cc02f-b39c-4bb0-9d23-d8cd3fd605c4" providerId="ADAL" clId="{EF8BFCB0-AFC4-4B50-8446-DA9CAF16DE4D}" dt="2023-02-03T19:03:00.363" v="253" actId="2696"/>
        <pc:sldMkLst>
          <pc:docMk/>
          <pc:sldMk cId="2609891532" sldId="969"/>
        </pc:sldMkLst>
      </pc:sldChg>
      <pc:sldChg chg="modSp mod">
        <pc:chgData name="Emma Slonim" userId="163cc02f-b39c-4bb0-9d23-d8cd3fd605c4" providerId="ADAL" clId="{EF8BFCB0-AFC4-4B50-8446-DA9CAF16DE4D}" dt="2023-03-23T21:34:38.618" v="885" actId="255"/>
        <pc:sldMkLst>
          <pc:docMk/>
          <pc:sldMk cId="1405902710" sldId="970"/>
        </pc:sldMkLst>
        <pc:spChg chg="mod">
          <ac:chgData name="Emma Slonim" userId="163cc02f-b39c-4bb0-9d23-d8cd3fd605c4" providerId="ADAL" clId="{EF8BFCB0-AFC4-4B50-8446-DA9CAF16DE4D}" dt="2023-03-23T21:34:38.618" v="885" actId="255"/>
          <ac:spMkLst>
            <pc:docMk/>
            <pc:sldMk cId="1405902710" sldId="970"/>
            <ac:spMk id="18" creationId="{61D3EE20-49C3-4AC9-B2ED-461030180F03}"/>
          </ac:spMkLst>
        </pc:spChg>
      </pc:sldChg>
      <pc:sldChg chg="add del">
        <pc:chgData name="Emma Slonim" userId="163cc02f-b39c-4bb0-9d23-d8cd3fd605c4" providerId="ADAL" clId="{EF8BFCB0-AFC4-4B50-8446-DA9CAF16DE4D}" dt="2023-08-04T21:16:35.742" v="1934" actId="47"/>
        <pc:sldMkLst>
          <pc:docMk/>
          <pc:sldMk cId="848939449" sldId="971"/>
        </pc:sldMkLst>
      </pc:sldChg>
      <pc:sldChg chg="addSp modSp add del">
        <pc:chgData name="Emma Slonim" userId="163cc02f-b39c-4bb0-9d23-d8cd3fd605c4" providerId="ADAL" clId="{EF8BFCB0-AFC4-4B50-8446-DA9CAF16DE4D}" dt="2023-06-27T20:12:29.432" v="1833"/>
        <pc:sldMkLst>
          <pc:docMk/>
          <pc:sldMk cId="741182085" sldId="989"/>
        </pc:sldMkLst>
        <pc:spChg chg="add mod">
          <ac:chgData name="Emma Slonim" userId="163cc02f-b39c-4bb0-9d23-d8cd3fd605c4" providerId="ADAL" clId="{EF8BFCB0-AFC4-4B50-8446-DA9CAF16DE4D}" dt="2023-06-27T20:12:29.432" v="1833"/>
          <ac:spMkLst>
            <pc:docMk/>
            <pc:sldMk cId="741182085" sldId="989"/>
            <ac:spMk id="2" creationId="{DFC008E1-C9F7-CD4B-0AB8-F1FBCAD46C00}"/>
          </ac:spMkLst>
        </pc:spChg>
      </pc:sldChg>
      <pc:sldChg chg="modSp del mod">
        <pc:chgData name="Emma Slonim" userId="163cc02f-b39c-4bb0-9d23-d8cd3fd605c4" providerId="ADAL" clId="{EF8BFCB0-AFC4-4B50-8446-DA9CAF16DE4D}" dt="2023-03-23T21:25:02.654" v="826" actId="2696"/>
        <pc:sldMkLst>
          <pc:docMk/>
          <pc:sldMk cId="1097759208" sldId="996"/>
        </pc:sldMkLst>
        <pc:spChg chg="mod">
          <ac:chgData name="Emma Slonim" userId="163cc02f-b39c-4bb0-9d23-d8cd3fd605c4" providerId="ADAL" clId="{EF8BFCB0-AFC4-4B50-8446-DA9CAF16DE4D}" dt="2023-03-23T21:23:36.071" v="822" actId="1076"/>
          <ac:spMkLst>
            <pc:docMk/>
            <pc:sldMk cId="1097759208" sldId="996"/>
            <ac:spMk id="2" creationId="{5E1132CE-81BF-48D2-B5A5-DB2B5A7CD56E}"/>
          </ac:spMkLst>
        </pc:spChg>
      </pc:sldChg>
      <pc:sldChg chg="addSp modSp mod ord">
        <pc:chgData name="Emma Slonim" userId="163cc02f-b39c-4bb0-9d23-d8cd3fd605c4" providerId="ADAL" clId="{EF8BFCB0-AFC4-4B50-8446-DA9CAF16DE4D}" dt="2023-06-27T20:12:27.530" v="1832"/>
        <pc:sldMkLst>
          <pc:docMk/>
          <pc:sldMk cId="2365001523" sldId="1020"/>
        </pc:sldMkLst>
        <pc:spChg chg="mod">
          <ac:chgData name="Emma Slonim" userId="163cc02f-b39c-4bb0-9d23-d8cd3fd605c4" providerId="ADAL" clId="{EF8BFCB0-AFC4-4B50-8446-DA9CAF16DE4D}" dt="2023-03-16T17:41:13.120" v="636" actId="20577"/>
          <ac:spMkLst>
            <pc:docMk/>
            <pc:sldMk cId="2365001523" sldId="1020"/>
            <ac:spMk id="3" creationId="{24543B38-A4C2-4058-9262-64D9C1FE881A}"/>
          </ac:spMkLst>
        </pc:spChg>
        <pc:spChg chg="add mod">
          <ac:chgData name="Emma Slonim" userId="163cc02f-b39c-4bb0-9d23-d8cd3fd605c4" providerId="ADAL" clId="{EF8BFCB0-AFC4-4B50-8446-DA9CAF16DE4D}" dt="2023-06-27T20:12:27.530" v="1832"/>
          <ac:spMkLst>
            <pc:docMk/>
            <pc:sldMk cId="2365001523" sldId="1020"/>
            <ac:spMk id="6" creationId="{2B1CBA33-8614-1138-CA28-17C44D88CEDE}"/>
          </ac:spMkLst>
        </pc:spChg>
      </pc:sldChg>
      <pc:sldChg chg="addSp delSp modSp mod">
        <pc:chgData name="Emma Slonim" userId="163cc02f-b39c-4bb0-9d23-d8cd3fd605c4" providerId="ADAL" clId="{EF8BFCB0-AFC4-4B50-8446-DA9CAF16DE4D}" dt="2023-06-27T20:14:34.906" v="1846"/>
        <pc:sldMkLst>
          <pc:docMk/>
          <pc:sldMk cId="2401450207" sldId="1069"/>
        </pc:sldMkLst>
        <pc:spChg chg="add del mod">
          <ac:chgData name="Emma Slonim" userId="163cc02f-b39c-4bb0-9d23-d8cd3fd605c4" providerId="ADAL" clId="{EF8BFCB0-AFC4-4B50-8446-DA9CAF16DE4D}" dt="2023-06-27T20:14:34.906" v="1846"/>
          <ac:spMkLst>
            <pc:docMk/>
            <pc:sldMk cId="2401450207" sldId="1069"/>
            <ac:spMk id="4" creationId="{8A9F73B6-70CB-8585-D9B9-AB515359BE7B}"/>
          </ac:spMkLst>
        </pc:spChg>
        <pc:graphicFrameChg chg="modGraphic">
          <ac:chgData name="Emma Slonim" userId="163cc02f-b39c-4bb0-9d23-d8cd3fd605c4" providerId="ADAL" clId="{EF8BFCB0-AFC4-4B50-8446-DA9CAF16DE4D}" dt="2023-03-16T17:49:09.789" v="702" actId="20577"/>
          <ac:graphicFrameMkLst>
            <pc:docMk/>
            <pc:sldMk cId="2401450207" sldId="1069"/>
            <ac:graphicFrameMk id="3" creationId="{C18049EF-44CA-7D85-F542-E57B76B6A529}"/>
          </ac:graphicFrameMkLst>
        </pc:graphicFrameChg>
      </pc:sldChg>
      <pc:sldChg chg="add del">
        <pc:chgData name="Emma Slonim" userId="163cc02f-b39c-4bb0-9d23-d8cd3fd605c4" providerId="ADAL" clId="{EF8BFCB0-AFC4-4B50-8446-DA9CAF16DE4D}" dt="2023-03-23T21:33:46.838" v="864" actId="2696"/>
        <pc:sldMkLst>
          <pc:docMk/>
          <pc:sldMk cId="3211988349" sldId="1097"/>
        </pc:sldMkLst>
      </pc:sldChg>
      <pc:sldChg chg="addSp delSp add del mod">
        <pc:chgData name="Emma Slonim" userId="163cc02f-b39c-4bb0-9d23-d8cd3fd605c4" providerId="ADAL" clId="{EF8BFCB0-AFC4-4B50-8446-DA9CAF16DE4D}" dt="2023-03-23T21:34:25.682" v="884" actId="2696"/>
        <pc:sldMkLst>
          <pc:docMk/>
          <pc:sldMk cId="3329096142" sldId="1098"/>
        </pc:sldMkLst>
        <pc:spChg chg="add del">
          <ac:chgData name="Emma Slonim" userId="163cc02f-b39c-4bb0-9d23-d8cd3fd605c4" providerId="ADAL" clId="{EF8BFCB0-AFC4-4B50-8446-DA9CAF16DE4D}" dt="2023-03-23T21:33:15.847" v="841" actId="22"/>
          <ac:spMkLst>
            <pc:docMk/>
            <pc:sldMk cId="3329096142" sldId="1098"/>
            <ac:spMk id="6" creationId="{C524E42D-9487-FD76-19E2-ECEDAB3A260E}"/>
          </ac:spMkLst>
        </pc:spChg>
      </pc:sldChg>
      <pc:sldChg chg="del">
        <pc:chgData name="Emma Slonim" userId="163cc02f-b39c-4bb0-9d23-d8cd3fd605c4" providerId="ADAL" clId="{EF8BFCB0-AFC4-4B50-8446-DA9CAF16DE4D}" dt="2023-02-23T15:12:54.901" v="487" actId="2696"/>
        <pc:sldMkLst>
          <pc:docMk/>
          <pc:sldMk cId="3372402068" sldId="1099"/>
        </pc:sldMkLst>
      </pc:sldChg>
      <pc:sldChg chg="addSp modSp mod">
        <pc:chgData name="Emma Slonim" userId="163cc02f-b39c-4bb0-9d23-d8cd3fd605c4" providerId="ADAL" clId="{EF8BFCB0-AFC4-4B50-8446-DA9CAF16DE4D}" dt="2023-06-27T20:16:19.166" v="1863" actId="1076"/>
        <pc:sldMkLst>
          <pc:docMk/>
          <pc:sldMk cId="2105792745" sldId="1100"/>
        </pc:sldMkLst>
        <pc:spChg chg="add mod">
          <ac:chgData name="Emma Slonim" userId="163cc02f-b39c-4bb0-9d23-d8cd3fd605c4" providerId="ADAL" clId="{EF8BFCB0-AFC4-4B50-8446-DA9CAF16DE4D}" dt="2023-06-27T20:16:19.166" v="1863" actId="1076"/>
          <ac:spMkLst>
            <pc:docMk/>
            <pc:sldMk cId="2105792745" sldId="1100"/>
            <ac:spMk id="4" creationId="{37194572-35DC-4374-E65B-D3C4DA0BBA1F}"/>
          </ac:spMkLst>
        </pc:spChg>
      </pc:sldChg>
      <pc:sldChg chg="addSp modSp add del mod ord">
        <pc:chgData name="Emma Slonim" userId="163cc02f-b39c-4bb0-9d23-d8cd3fd605c4" providerId="ADAL" clId="{EF8BFCB0-AFC4-4B50-8446-DA9CAF16DE4D}" dt="2023-10-11T21:41:43.080" v="2100"/>
        <pc:sldMkLst>
          <pc:docMk/>
          <pc:sldMk cId="868188489" sldId="1101"/>
        </pc:sldMkLst>
        <pc:spChg chg="add mod">
          <ac:chgData name="Emma Slonim" userId="163cc02f-b39c-4bb0-9d23-d8cd3fd605c4" providerId="ADAL" clId="{EF8BFCB0-AFC4-4B50-8446-DA9CAF16DE4D}" dt="2023-06-27T20:15:41.191" v="1856"/>
          <ac:spMkLst>
            <pc:docMk/>
            <pc:sldMk cId="868188489" sldId="1101"/>
            <ac:spMk id="4" creationId="{3B52BC38-873B-BBC1-2CEB-75AC05A53F3C}"/>
          </ac:spMkLst>
        </pc:spChg>
        <pc:spChg chg="mod">
          <ac:chgData name="Emma Slonim" userId="163cc02f-b39c-4bb0-9d23-d8cd3fd605c4" providerId="ADAL" clId="{EF8BFCB0-AFC4-4B50-8446-DA9CAF16DE4D}" dt="2023-04-17T18:28:49.536" v="1727" actId="255"/>
          <ac:spMkLst>
            <pc:docMk/>
            <pc:sldMk cId="868188489" sldId="1101"/>
            <ac:spMk id="7" creationId="{CB63FC8B-023F-4DC2-BDB0-E2DC67D3F03A}"/>
          </ac:spMkLst>
        </pc:spChg>
      </pc:sldChg>
      <pc:sldChg chg="addSp delSp modSp mod ord">
        <pc:chgData name="Emma Slonim" userId="163cc02f-b39c-4bb0-9d23-d8cd3fd605c4" providerId="ADAL" clId="{EF8BFCB0-AFC4-4B50-8446-DA9CAF16DE4D}" dt="2023-10-03T21:32:10.504" v="2089"/>
        <pc:sldMkLst>
          <pc:docMk/>
          <pc:sldMk cId="1142851336" sldId="1105"/>
        </pc:sldMkLst>
        <pc:spChg chg="mod">
          <ac:chgData name="Emma Slonim" userId="163cc02f-b39c-4bb0-9d23-d8cd3fd605c4" providerId="ADAL" clId="{EF8BFCB0-AFC4-4B50-8446-DA9CAF16DE4D}" dt="2023-03-16T17:51:38.747" v="715" actId="20577"/>
          <ac:spMkLst>
            <pc:docMk/>
            <pc:sldMk cId="1142851336" sldId="1105"/>
            <ac:spMk id="3" creationId="{B4FF792C-A586-43F4-8E46-673000289A07}"/>
          </ac:spMkLst>
        </pc:spChg>
        <pc:spChg chg="add mod">
          <ac:chgData name="Emma Slonim" userId="163cc02f-b39c-4bb0-9d23-d8cd3fd605c4" providerId="ADAL" clId="{EF8BFCB0-AFC4-4B50-8446-DA9CAF16DE4D}" dt="2023-06-27T20:15:24.386" v="1853"/>
          <ac:spMkLst>
            <pc:docMk/>
            <pc:sldMk cId="1142851336" sldId="1105"/>
            <ac:spMk id="4" creationId="{41921377-93B0-EC77-FEE1-E7C8DA98E1C2}"/>
          </ac:spMkLst>
        </pc:spChg>
        <pc:picChg chg="add del">
          <ac:chgData name="Emma Slonim" userId="163cc02f-b39c-4bb0-9d23-d8cd3fd605c4" providerId="ADAL" clId="{EF8BFCB0-AFC4-4B50-8446-DA9CAF16DE4D}" dt="2023-10-03T21:31:51.276" v="2084"/>
          <ac:picMkLst>
            <pc:docMk/>
            <pc:sldMk cId="1142851336" sldId="1105"/>
            <ac:picMk id="7" creationId="{59D6E023-E72A-7AF5-0417-CB3BD8F71EA6}"/>
          </ac:picMkLst>
        </pc:picChg>
      </pc:sldChg>
      <pc:sldChg chg="addSp modSp add del mod ord modTransition">
        <pc:chgData name="Emma Slonim" userId="163cc02f-b39c-4bb0-9d23-d8cd3fd605c4" providerId="ADAL" clId="{EF8BFCB0-AFC4-4B50-8446-DA9CAF16DE4D}" dt="2023-07-18T18:11:47.637" v="1868" actId="47"/>
        <pc:sldMkLst>
          <pc:docMk/>
          <pc:sldMk cId="2064017711" sldId="1310"/>
        </pc:sldMkLst>
        <pc:spChg chg="mod">
          <ac:chgData name="Emma Slonim" userId="163cc02f-b39c-4bb0-9d23-d8cd3fd605c4" providerId="ADAL" clId="{EF8BFCB0-AFC4-4B50-8446-DA9CAF16DE4D}" dt="2023-04-17T18:27:48.731" v="1720" actId="1076"/>
          <ac:spMkLst>
            <pc:docMk/>
            <pc:sldMk cId="2064017711" sldId="1310"/>
            <ac:spMk id="3" creationId="{4827229D-0C4E-4B06-A5DA-2D39072C4F9B}"/>
          </ac:spMkLst>
        </pc:spChg>
        <pc:spChg chg="add mod">
          <ac:chgData name="Emma Slonim" userId="163cc02f-b39c-4bb0-9d23-d8cd3fd605c4" providerId="ADAL" clId="{EF8BFCB0-AFC4-4B50-8446-DA9CAF16DE4D}" dt="2023-02-23T16:18:15.780" v="488"/>
          <ac:spMkLst>
            <pc:docMk/>
            <pc:sldMk cId="2064017711" sldId="1310"/>
            <ac:spMk id="24" creationId="{C156AA6C-040E-AAA8-8192-F3F3FCADF253}"/>
          </ac:spMkLst>
        </pc:spChg>
        <pc:spChg chg="add mod">
          <ac:chgData name="Emma Slonim" userId="163cc02f-b39c-4bb0-9d23-d8cd3fd605c4" providerId="ADAL" clId="{EF8BFCB0-AFC4-4B50-8446-DA9CAF16DE4D}" dt="2023-06-27T20:12:36.446" v="1834"/>
          <ac:spMkLst>
            <pc:docMk/>
            <pc:sldMk cId="2064017711" sldId="1310"/>
            <ac:spMk id="25" creationId="{73AF13B3-406A-43EA-6C5C-B5A955A0CDB0}"/>
          </ac:spMkLst>
        </pc:spChg>
      </pc:sldChg>
      <pc:sldChg chg="addSp modSp mod">
        <pc:chgData name="Emma Slonim" userId="163cc02f-b39c-4bb0-9d23-d8cd3fd605c4" providerId="ADAL" clId="{EF8BFCB0-AFC4-4B50-8446-DA9CAF16DE4D}" dt="2023-06-27T20:15:14.476" v="1850"/>
        <pc:sldMkLst>
          <pc:docMk/>
          <pc:sldMk cId="2460650113" sldId="1334"/>
        </pc:sldMkLst>
        <pc:spChg chg="add mod">
          <ac:chgData name="Emma Slonim" userId="163cc02f-b39c-4bb0-9d23-d8cd3fd605c4" providerId="ADAL" clId="{EF8BFCB0-AFC4-4B50-8446-DA9CAF16DE4D}" dt="2023-06-27T20:15:14.476" v="1850"/>
          <ac:spMkLst>
            <pc:docMk/>
            <pc:sldMk cId="2460650113" sldId="1334"/>
            <ac:spMk id="3" creationId="{EDBB7204-56B2-F72D-56A9-BB699EF4E08E}"/>
          </ac:spMkLst>
        </pc:spChg>
        <pc:spChg chg="mod">
          <ac:chgData name="Emma Slonim" userId="163cc02f-b39c-4bb0-9d23-d8cd3fd605c4" providerId="ADAL" clId="{EF8BFCB0-AFC4-4B50-8446-DA9CAF16DE4D}" dt="2023-04-17T18:28:36.827" v="1726" actId="255"/>
          <ac:spMkLst>
            <pc:docMk/>
            <pc:sldMk cId="2460650113" sldId="1334"/>
            <ac:spMk id="49" creationId="{00000000-0000-0000-0000-000000000000}"/>
          </ac:spMkLst>
        </pc:spChg>
      </pc:sldChg>
      <pc:sldChg chg="addSp modSp mod">
        <pc:chgData name="Emma Slonim" userId="163cc02f-b39c-4bb0-9d23-d8cd3fd605c4" providerId="ADAL" clId="{EF8BFCB0-AFC4-4B50-8446-DA9CAF16DE4D}" dt="2023-10-16T21:55:29.261" v="2343" actId="20577"/>
        <pc:sldMkLst>
          <pc:docMk/>
          <pc:sldMk cId="1826288114" sldId="1335"/>
        </pc:sldMkLst>
        <pc:spChg chg="add mod">
          <ac:chgData name="Emma Slonim" userId="163cc02f-b39c-4bb0-9d23-d8cd3fd605c4" providerId="ADAL" clId="{EF8BFCB0-AFC4-4B50-8446-DA9CAF16DE4D}" dt="2023-06-27T20:14:57.056" v="1847"/>
          <ac:spMkLst>
            <pc:docMk/>
            <pc:sldMk cId="1826288114" sldId="1335"/>
            <ac:spMk id="2" creationId="{3DBAF3E9-0710-8A94-96E0-DEAAA92B3503}"/>
          </ac:spMkLst>
        </pc:spChg>
        <pc:spChg chg="mod">
          <ac:chgData name="Emma Slonim" userId="163cc02f-b39c-4bb0-9d23-d8cd3fd605c4" providerId="ADAL" clId="{EF8BFCB0-AFC4-4B50-8446-DA9CAF16DE4D}" dt="2023-10-16T21:55:29.261" v="2343" actId="20577"/>
          <ac:spMkLst>
            <pc:docMk/>
            <pc:sldMk cId="1826288114" sldId="1335"/>
            <ac:spMk id="261123" creationId="{00000000-0000-0000-0000-000000000000}"/>
          </ac:spMkLst>
        </pc:spChg>
      </pc:sldChg>
      <pc:sldChg chg="addSp modSp mod">
        <pc:chgData name="Emma Slonim" userId="163cc02f-b39c-4bb0-9d23-d8cd3fd605c4" providerId="ADAL" clId="{EF8BFCB0-AFC4-4B50-8446-DA9CAF16DE4D}" dt="2023-06-27T20:15:16.861" v="1851"/>
        <pc:sldMkLst>
          <pc:docMk/>
          <pc:sldMk cId="4169897631" sldId="1336"/>
        </pc:sldMkLst>
        <pc:spChg chg="mod">
          <ac:chgData name="Emma Slonim" userId="163cc02f-b39c-4bb0-9d23-d8cd3fd605c4" providerId="ADAL" clId="{EF8BFCB0-AFC4-4B50-8446-DA9CAF16DE4D}" dt="2023-04-17T18:28:30.567" v="1725" actId="20577"/>
          <ac:spMkLst>
            <pc:docMk/>
            <pc:sldMk cId="4169897631" sldId="1336"/>
            <ac:spMk id="2" creationId="{BBCA62C9-9F26-47BF-806A-1924771A9356}"/>
          </ac:spMkLst>
        </pc:spChg>
        <pc:spChg chg="mod">
          <ac:chgData name="Emma Slonim" userId="163cc02f-b39c-4bb0-9d23-d8cd3fd605c4" providerId="ADAL" clId="{EF8BFCB0-AFC4-4B50-8446-DA9CAF16DE4D}" dt="2023-03-21T16:44:47.694" v="743" actId="20577"/>
          <ac:spMkLst>
            <pc:docMk/>
            <pc:sldMk cId="4169897631" sldId="1336"/>
            <ac:spMk id="3" creationId="{5D884392-903B-4D26-A122-EC1CF2D18D1B}"/>
          </ac:spMkLst>
        </pc:spChg>
        <pc:spChg chg="add mod">
          <ac:chgData name="Emma Slonim" userId="163cc02f-b39c-4bb0-9d23-d8cd3fd605c4" providerId="ADAL" clId="{EF8BFCB0-AFC4-4B50-8446-DA9CAF16DE4D}" dt="2023-06-27T20:15:16.861" v="1851"/>
          <ac:spMkLst>
            <pc:docMk/>
            <pc:sldMk cId="4169897631" sldId="1336"/>
            <ac:spMk id="4" creationId="{0175ED23-FC32-F840-C29C-13E70387E196}"/>
          </ac:spMkLst>
        </pc:spChg>
      </pc:sldChg>
      <pc:sldChg chg="addSp delSp modSp mod">
        <pc:chgData name="Emma Slonim" userId="163cc02f-b39c-4bb0-9d23-d8cd3fd605c4" providerId="ADAL" clId="{EF8BFCB0-AFC4-4B50-8446-DA9CAF16DE4D}" dt="2023-10-16T21:54:52.221" v="2283" actId="5793"/>
        <pc:sldMkLst>
          <pc:docMk/>
          <pc:sldMk cId="3877129285" sldId="1337"/>
        </pc:sldMkLst>
        <pc:spChg chg="mod">
          <ac:chgData name="Emma Slonim" userId="163cc02f-b39c-4bb0-9d23-d8cd3fd605c4" providerId="ADAL" clId="{EF8BFCB0-AFC4-4B50-8446-DA9CAF16DE4D}" dt="2023-10-16T21:54:52.221" v="2283" actId="5793"/>
          <ac:spMkLst>
            <pc:docMk/>
            <pc:sldMk cId="3877129285" sldId="1337"/>
            <ac:spMk id="3" creationId="{5D884392-903B-4D26-A122-EC1CF2D18D1B}"/>
          </ac:spMkLst>
        </pc:spChg>
        <pc:spChg chg="add mod">
          <ac:chgData name="Emma Slonim" userId="163cc02f-b39c-4bb0-9d23-d8cd3fd605c4" providerId="ADAL" clId="{EF8BFCB0-AFC4-4B50-8446-DA9CAF16DE4D}" dt="2023-06-27T20:15:19.121" v="1852"/>
          <ac:spMkLst>
            <pc:docMk/>
            <pc:sldMk cId="3877129285" sldId="1337"/>
            <ac:spMk id="4" creationId="{E9E6ED68-0B71-9830-16CB-8E20F99D7F85}"/>
          </ac:spMkLst>
        </pc:spChg>
        <pc:spChg chg="add del mod">
          <ac:chgData name="Emma Slonim" userId="163cc02f-b39c-4bb0-9d23-d8cd3fd605c4" providerId="ADAL" clId="{EF8BFCB0-AFC4-4B50-8446-DA9CAF16DE4D}" dt="2023-08-30T18:38:46.222" v="2008"/>
          <ac:spMkLst>
            <pc:docMk/>
            <pc:sldMk cId="3877129285" sldId="1337"/>
            <ac:spMk id="21" creationId="{32D5AF2D-92C0-0023-6A3C-12675898DCA6}"/>
          </ac:spMkLst>
        </pc:spChg>
        <pc:picChg chg="add del mod">
          <ac:chgData name="Emma Slonim" userId="163cc02f-b39c-4bb0-9d23-d8cd3fd605c4" providerId="ADAL" clId="{EF8BFCB0-AFC4-4B50-8446-DA9CAF16DE4D}" dt="2023-08-30T18:38:46.222" v="2008"/>
          <ac:picMkLst>
            <pc:docMk/>
            <pc:sldMk cId="3877129285" sldId="1337"/>
            <ac:picMk id="5" creationId="{03B0AD5C-E2BD-8C3A-678C-A339C088DA6E}"/>
          </ac:picMkLst>
        </pc:picChg>
        <pc:picChg chg="add del">
          <ac:chgData name="Emma Slonim" userId="163cc02f-b39c-4bb0-9d23-d8cd3fd605c4" providerId="ADAL" clId="{EF8BFCB0-AFC4-4B50-8446-DA9CAF16DE4D}" dt="2023-02-10T22:10:11.203" v="461" actId="22"/>
          <ac:picMkLst>
            <pc:docMk/>
            <pc:sldMk cId="3877129285" sldId="1337"/>
            <ac:picMk id="5" creationId="{A7FAB472-EBAE-9FB8-1882-E03AEF22F911}"/>
          </ac:picMkLst>
        </pc:picChg>
        <pc:picChg chg="add del">
          <ac:chgData name="Emma Slonim" userId="163cc02f-b39c-4bb0-9d23-d8cd3fd605c4" providerId="ADAL" clId="{EF8BFCB0-AFC4-4B50-8446-DA9CAF16DE4D}" dt="2023-02-10T22:10:19.517" v="463" actId="22"/>
          <ac:picMkLst>
            <pc:docMk/>
            <pc:sldMk cId="3877129285" sldId="1337"/>
            <ac:picMk id="9" creationId="{4236093E-1055-752F-5072-AA22647DF5B8}"/>
          </ac:picMkLst>
        </pc:pic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8" creationId="{39C2B835-1886-3C7A-C38D-388404C422F5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9" creationId="{3083B9A1-FB69-28B7-DA4D-404AD32844E1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0" creationId="{C197BF53-F683-8161-B631-78540A35DCBE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1" creationId="{70C238D7-8448-82E9-58C8-CCB347E2413A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2" creationId="{51CCB42D-0208-076F-1CAA-6E6E55F2B6BF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3" creationId="{7B48DF0A-8BCC-78C3-52DA-0FC27F6F0DA8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4" creationId="{C0B4660A-3FF4-24A5-4A09-6FD4FEB66FDF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5" creationId="{46B51C1B-52D5-801F-AF28-62E4C2F81755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6" creationId="{7BD99758-8329-0455-4195-0F85D8CB266E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7" creationId="{00B96CF9-1573-848E-077F-D3AF8F22D967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8" creationId="{6F5D3742-2325-EC2F-F0AC-DA237A98AA40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9" creationId="{C24558B3-FD8F-505B-83D1-9FFC9A523040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0" creationId="{55A25B8E-3784-C0EA-B72E-96A1BE2FE267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2" creationId="{03EE6424-6B18-7D70-40C7-2C34B2ECC606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3" creationId="{A697CC0C-0127-7888-E2F3-9AE9591D3F2E}"/>
          </ac:cxnSpMkLst>
        </pc:cxnChg>
      </pc:sldChg>
      <pc:sldChg chg="addSp modSp">
        <pc:chgData name="Emma Slonim" userId="163cc02f-b39c-4bb0-9d23-d8cd3fd605c4" providerId="ADAL" clId="{EF8BFCB0-AFC4-4B50-8446-DA9CAF16DE4D}" dt="2023-06-27T20:15:10.961" v="1849"/>
        <pc:sldMkLst>
          <pc:docMk/>
          <pc:sldMk cId="1206234703" sldId="1352"/>
        </pc:sldMkLst>
        <pc:spChg chg="add mod">
          <ac:chgData name="Emma Slonim" userId="163cc02f-b39c-4bb0-9d23-d8cd3fd605c4" providerId="ADAL" clId="{EF8BFCB0-AFC4-4B50-8446-DA9CAF16DE4D}" dt="2023-06-27T20:15:10.961" v="1849"/>
          <ac:spMkLst>
            <pc:docMk/>
            <pc:sldMk cId="1206234703" sldId="1352"/>
            <ac:spMk id="4" creationId="{5BF9A1AC-C9A9-528C-F823-F4ADAF0BDDDE}"/>
          </ac:spMkLst>
        </pc:spChg>
      </pc:sldChg>
      <pc:sldChg chg="addSp modSp mod">
        <pc:chgData name="Emma Slonim" userId="163cc02f-b39c-4bb0-9d23-d8cd3fd605c4" providerId="ADAL" clId="{EF8BFCB0-AFC4-4B50-8446-DA9CAF16DE4D}" dt="2023-06-27T20:11:44.907" v="1826"/>
        <pc:sldMkLst>
          <pc:docMk/>
          <pc:sldMk cId="3310530149" sldId="1364"/>
        </pc:sldMkLst>
        <pc:spChg chg="mod">
          <ac:chgData name="Emma Slonim" userId="163cc02f-b39c-4bb0-9d23-d8cd3fd605c4" providerId="ADAL" clId="{EF8BFCB0-AFC4-4B50-8446-DA9CAF16DE4D}" dt="2023-03-16T17:36:38.044" v="618" actId="20577"/>
          <ac:spMkLst>
            <pc:docMk/>
            <pc:sldMk cId="3310530149" sldId="1364"/>
            <ac:spMk id="5" creationId="{C54C3740-4F9A-4A3D-A82D-56A748B6BA5E}"/>
          </ac:spMkLst>
        </pc:spChg>
        <pc:spChg chg="mod">
          <ac:chgData name="Emma Slonim" userId="163cc02f-b39c-4bb0-9d23-d8cd3fd605c4" providerId="ADAL" clId="{EF8BFCB0-AFC4-4B50-8446-DA9CAF16DE4D}" dt="2023-03-16T17:37:10.337" v="630" actId="1076"/>
          <ac:spMkLst>
            <pc:docMk/>
            <pc:sldMk cId="3310530149" sldId="1364"/>
            <ac:spMk id="6" creationId="{01573B18-51CD-773D-5DAF-ECDB0EC5FFF3}"/>
          </ac:spMkLst>
        </pc:spChg>
        <pc:spChg chg="add mod">
          <ac:chgData name="Emma Slonim" userId="163cc02f-b39c-4bb0-9d23-d8cd3fd605c4" providerId="ADAL" clId="{EF8BFCB0-AFC4-4B50-8446-DA9CAF16DE4D}" dt="2023-06-27T20:11:44.907" v="1826"/>
          <ac:spMkLst>
            <pc:docMk/>
            <pc:sldMk cId="3310530149" sldId="1364"/>
            <ac:spMk id="13" creationId="{9616ABC3-BAC4-204E-426B-0B2EDBA490D3}"/>
          </ac:spMkLst>
        </pc:spChg>
      </pc:sldChg>
      <pc:sldChg chg="del">
        <pc:chgData name="Emma Slonim" userId="163cc02f-b39c-4bb0-9d23-d8cd3fd605c4" providerId="ADAL" clId="{EF8BFCB0-AFC4-4B50-8446-DA9CAF16DE4D}" dt="2023-06-01T19:21:58.896" v="1762" actId="47"/>
        <pc:sldMkLst>
          <pc:docMk/>
          <pc:sldMk cId="920968135" sldId="1366"/>
        </pc:sldMkLst>
      </pc:sldChg>
      <pc:sldChg chg="del">
        <pc:chgData name="Emma Slonim" userId="163cc02f-b39c-4bb0-9d23-d8cd3fd605c4" providerId="ADAL" clId="{EF8BFCB0-AFC4-4B50-8446-DA9CAF16DE4D}" dt="2023-03-23T17:22:01.275" v="784" actId="2696"/>
        <pc:sldMkLst>
          <pc:docMk/>
          <pc:sldMk cId="2354324685" sldId="1368"/>
        </pc:sldMkLst>
      </pc:sldChg>
      <pc:sldChg chg="addSp delSp modSp add del mod ord">
        <pc:chgData name="Emma Slonim" userId="163cc02f-b39c-4bb0-9d23-d8cd3fd605c4" providerId="ADAL" clId="{EF8BFCB0-AFC4-4B50-8446-DA9CAF16DE4D}" dt="2023-03-16T17:53:47.335" v="720" actId="123"/>
        <pc:sldMkLst>
          <pc:docMk/>
          <pc:sldMk cId="97669186" sldId="1370"/>
        </pc:sldMkLst>
        <pc:spChg chg="del mod">
          <ac:chgData name="Emma Slonim" userId="163cc02f-b39c-4bb0-9d23-d8cd3fd605c4" providerId="ADAL" clId="{EF8BFCB0-AFC4-4B50-8446-DA9CAF16DE4D}" dt="2023-02-08T22:49:49.177" v="424" actId="478"/>
          <ac:spMkLst>
            <pc:docMk/>
            <pc:sldMk cId="97669186" sldId="1370"/>
            <ac:spMk id="2" creationId="{00000000-0000-0000-0000-000000000000}"/>
          </ac:spMkLst>
        </pc:spChg>
        <pc:spChg chg="add mod">
          <ac:chgData name="Emma Slonim" userId="163cc02f-b39c-4bb0-9d23-d8cd3fd605c4" providerId="ADAL" clId="{EF8BFCB0-AFC4-4B50-8446-DA9CAF16DE4D}" dt="2023-03-16T17:53:27.013" v="719" actId="20577"/>
          <ac:spMkLst>
            <pc:docMk/>
            <pc:sldMk cId="97669186" sldId="1370"/>
            <ac:spMk id="3" creationId="{C52B3549-71F4-F27A-43A2-1C9B7792CC39}"/>
          </ac:spMkLst>
        </pc:spChg>
        <pc:spChg chg="add mod">
          <ac:chgData name="Emma Slonim" userId="163cc02f-b39c-4bb0-9d23-d8cd3fd605c4" providerId="ADAL" clId="{EF8BFCB0-AFC4-4B50-8446-DA9CAF16DE4D}" dt="2023-03-16T17:53:47.335" v="720" actId="123"/>
          <ac:spMkLst>
            <pc:docMk/>
            <pc:sldMk cId="97669186" sldId="1370"/>
            <ac:spMk id="4" creationId="{21BA6F80-99A6-B448-1A74-2A0AEDA1A644}"/>
          </ac:spMkLst>
        </pc:spChg>
        <pc:spChg chg="add mod">
          <ac:chgData name="Emma Slonim" userId="163cc02f-b39c-4bb0-9d23-d8cd3fd605c4" providerId="ADAL" clId="{EF8BFCB0-AFC4-4B50-8446-DA9CAF16DE4D}" dt="2023-02-08T22:48:51.567" v="413" actId="20577"/>
          <ac:spMkLst>
            <pc:docMk/>
            <pc:sldMk cId="97669186" sldId="1370"/>
            <ac:spMk id="5" creationId="{E805D9C9-BC45-8C17-A086-2F837D5846D7}"/>
          </ac:spMkLst>
        </pc:spChg>
        <pc:spChg chg="add mod">
          <ac:chgData name="Emma Slonim" userId="163cc02f-b39c-4bb0-9d23-d8cd3fd605c4" providerId="ADAL" clId="{EF8BFCB0-AFC4-4B50-8446-DA9CAF16DE4D}" dt="2023-03-16T17:53:47.335" v="720" actId="123"/>
          <ac:spMkLst>
            <pc:docMk/>
            <pc:sldMk cId="97669186" sldId="1370"/>
            <ac:spMk id="6" creationId="{88C2B5CD-1E33-FE91-3DD5-AC0B93F59317}"/>
          </ac:spMkLst>
        </pc:spChg>
        <pc:picChg chg="add mod">
          <ac:chgData name="Emma Slonim" userId="163cc02f-b39c-4bb0-9d23-d8cd3fd605c4" providerId="ADAL" clId="{EF8BFCB0-AFC4-4B50-8446-DA9CAF16DE4D}" dt="2023-02-08T22:52:33.241" v="453" actId="1076"/>
          <ac:picMkLst>
            <pc:docMk/>
            <pc:sldMk cId="97669186" sldId="1370"/>
            <ac:picMk id="7" creationId="{6030B8CF-BB6F-F6D6-7AC8-F9F5F58CD2F4}"/>
          </ac:picMkLst>
        </pc:picChg>
      </pc:sldChg>
      <pc:sldChg chg="addSp modSp">
        <pc:chgData name="Emma Slonim" userId="163cc02f-b39c-4bb0-9d23-d8cd3fd605c4" providerId="ADAL" clId="{EF8BFCB0-AFC4-4B50-8446-DA9CAF16DE4D}" dt="2023-06-27T20:11:47.541" v="1827"/>
        <pc:sldMkLst>
          <pc:docMk/>
          <pc:sldMk cId="3985493375" sldId="1373"/>
        </pc:sldMkLst>
        <pc:spChg chg="add mod">
          <ac:chgData name="Emma Slonim" userId="163cc02f-b39c-4bb0-9d23-d8cd3fd605c4" providerId="ADAL" clId="{EF8BFCB0-AFC4-4B50-8446-DA9CAF16DE4D}" dt="2023-06-27T20:11:47.541" v="1827"/>
          <ac:spMkLst>
            <pc:docMk/>
            <pc:sldMk cId="3985493375" sldId="1373"/>
            <ac:spMk id="5" creationId="{A4B78747-2336-2620-BDA7-13C09203C53D}"/>
          </ac:spMkLst>
        </pc:spChg>
      </pc:sldChg>
      <pc:sldChg chg="modSp mod ord">
        <pc:chgData name="Emma Slonim" userId="163cc02f-b39c-4bb0-9d23-d8cd3fd605c4" providerId="ADAL" clId="{EF8BFCB0-AFC4-4B50-8446-DA9CAF16DE4D}" dt="2023-03-23T15:20:28.919" v="759" actId="20577"/>
        <pc:sldMkLst>
          <pc:docMk/>
          <pc:sldMk cId="2070699554" sldId="1380"/>
        </pc:sldMkLst>
        <pc:spChg chg="mod">
          <ac:chgData name="Emma Slonim" userId="163cc02f-b39c-4bb0-9d23-d8cd3fd605c4" providerId="ADAL" clId="{EF8BFCB0-AFC4-4B50-8446-DA9CAF16DE4D}" dt="2023-03-23T15:20:28.919" v="759" actId="20577"/>
          <ac:spMkLst>
            <pc:docMk/>
            <pc:sldMk cId="2070699554" sldId="1380"/>
            <ac:spMk id="5" creationId="{906A3ACF-ECA8-F323-1703-3F891B11222E}"/>
          </ac:spMkLst>
        </pc:spChg>
      </pc:sldChg>
      <pc:sldChg chg="addSp delSp modSp mod">
        <pc:chgData name="Emma Slonim" userId="163cc02f-b39c-4bb0-9d23-d8cd3fd605c4" providerId="ADAL" clId="{EF8BFCB0-AFC4-4B50-8446-DA9CAF16DE4D}" dt="2023-06-27T20:14:26.771" v="1845"/>
        <pc:sldMkLst>
          <pc:docMk/>
          <pc:sldMk cId="2442304727" sldId="1383"/>
        </pc:sldMkLst>
        <pc:spChg chg="add del mod">
          <ac:chgData name="Emma Slonim" userId="163cc02f-b39c-4bb0-9d23-d8cd3fd605c4" providerId="ADAL" clId="{EF8BFCB0-AFC4-4B50-8446-DA9CAF16DE4D}" dt="2023-06-27T20:14:26.771" v="1845"/>
          <ac:spMkLst>
            <pc:docMk/>
            <pc:sldMk cId="2442304727" sldId="1383"/>
            <ac:spMk id="4" creationId="{A5E7A328-2FAC-9443-A4A6-2FA6C4F09037}"/>
          </ac:spMkLst>
        </pc:spChg>
        <pc:graphicFrameChg chg="modGraphic">
          <ac:chgData name="Emma Slonim" userId="163cc02f-b39c-4bb0-9d23-d8cd3fd605c4" providerId="ADAL" clId="{EF8BFCB0-AFC4-4B50-8446-DA9CAF16DE4D}" dt="2023-03-07T18:06:15.844" v="583" actId="20577"/>
          <ac:graphicFrameMkLst>
            <pc:docMk/>
            <pc:sldMk cId="2442304727" sldId="1383"/>
            <ac:graphicFrameMk id="3" creationId="{C18049EF-44CA-7D85-F542-E57B76B6A529}"/>
          </ac:graphicFrameMkLst>
        </pc:graphicFrameChg>
      </pc:sldChg>
      <pc:sldChg chg="addSp delSp modSp mod">
        <pc:chgData name="Emma Slonim" userId="163cc02f-b39c-4bb0-9d23-d8cd3fd605c4" providerId="ADAL" clId="{EF8BFCB0-AFC4-4B50-8446-DA9CAF16DE4D}" dt="2023-06-27T20:14:25.231" v="1844"/>
        <pc:sldMkLst>
          <pc:docMk/>
          <pc:sldMk cId="3981303231" sldId="1384"/>
        </pc:sldMkLst>
        <pc:spChg chg="add del mod">
          <ac:chgData name="Emma Slonim" userId="163cc02f-b39c-4bb0-9d23-d8cd3fd605c4" providerId="ADAL" clId="{EF8BFCB0-AFC4-4B50-8446-DA9CAF16DE4D}" dt="2023-06-27T20:14:25.231" v="1844"/>
          <ac:spMkLst>
            <pc:docMk/>
            <pc:sldMk cId="3981303231" sldId="1384"/>
            <ac:spMk id="4" creationId="{5DCE6703-3BE3-4BA9-4ADC-BACACD422984}"/>
          </ac:spMkLst>
        </pc:spChg>
        <pc:graphicFrameChg chg="modGraphic">
          <ac:chgData name="Emma Slonim" userId="163cc02f-b39c-4bb0-9d23-d8cd3fd605c4" providerId="ADAL" clId="{EF8BFCB0-AFC4-4B50-8446-DA9CAF16DE4D}" dt="2023-02-03T19:03:35.035" v="317" actId="20577"/>
          <ac:graphicFrameMkLst>
            <pc:docMk/>
            <pc:sldMk cId="3981303231" sldId="1384"/>
            <ac:graphicFrameMk id="3" creationId="{C18049EF-44CA-7D85-F542-E57B76B6A529}"/>
          </ac:graphicFrameMkLst>
        </pc:graphicFrameChg>
      </pc:sldChg>
      <pc:sldChg chg="addSp delSp modSp">
        <pc:chgData name="Emma Slonim" userId="163cc02f-b39c-4bb0-9d23-d8cd3fd605c4" providerId="ADAL" clId="{EF8BFCB0-AFC4-4B50-8446-DA9CAF16DE4D}" dt="2023-06-27T20:14:20.686" v="1842"/>
        <pc:sldMkLst>
          <pc:docMk/>
          <pc:sldMk cId="1357440926" sldId="1385"/>
        </pc:sldMkLst>
        <pc:spChg chg="add del mod">
          <ac:chgData name="Emma Slonim" userId="163cc02f-b39c-4bb0-9d23-d8cd3fd605c4" providerId="ADAL" clId="{EF8BFCB0-AFC4-4B50-8446-DA9CAF16DE4D}" dt="2023-06-27T20:14:20.686" v="1842"/>
          <ac:spMkLst>
            <pc:docMk/>
            <pc:sldMk cId="1357440926" sldId="1385"/>
            <ac:spMk id="4" creationId="{E97E1DD4-4396-0DE2-C771-DE189AA6D802}"/>
          </ac:spMkLst>
        </pc:spChg>
      </pc:sldChg>
      <pc:sldChg chg="addSp delSp modSp">
        <pc:chgData name="Emma Slonim" userId="163cc02f-b39c-4bb0-9d23-d8cd3fd605c4" providerId="ADAL" clId="{EF8BFCB0-AFC4-4B50-8446-DA9CAF16DE4D}" dt="2023-06-27T20:14:23.867" v="1843"/>
        <pc:sldMkLst>
          <pc:docMk/>
          <pc:sldMk cId="1416533625" sldId="1388"/>
        </pc:sldMkLst>
        <pc:spChg chg="add del mod">
          <ac:chgData name="Emma Slonim" userId="163cc02f-b39c-4bb0-9d23-d8cd3fd605c4" providerId="ADAL" clId="{EF8BFCB0-AFC4-4B50-8446-DA9CAF16DE4D}" dt="2023-06-27T20:14:23.867" v="1843"/>
          <ac:spMkLst>
            <pc:docMk/>
            <pc:sldMk cId="1416533625" sldId="1388"/>
            <ac:spMk id="4" creationId="{D5D8D914-E7BA-0EB9-A4D4-D6884F81C60C}"/>
          </ac:spMkLst>
        </pc:spChg>
      </pc:sldChg>
      <pc:sldChg chg="add del">
        <pc:chgData name="Emma Slonim" userId="163cc02f-b39c-4bb0-9d23-d8cd3fd605c4" providerId="ADAL" clId="{EF8BFCB0-AFC4-4B50-8446-DA9CAF16DE4D}" dt="2023-03-23T21:33:11.001" v="839" actId="2696"/>
        <pc:sldMkLst>
          <pc:docMk/>
          <pc:sldMk cId="283201637" sldId="1392"/>
        </pc:sldMkLst>
      </pc:sldChg>
      <pc:sldChg chg="addSp modSp mod">
        <pc:chgData name="Emma Slonim" userId="163cc02f-b39c-4bb0-9d23-d8cd3fd605c4" providerId="ADAL" clId="{EF8BFCB0-AFC4-4B50-8446-DA9CAF16DE4D}" dt="2023-06-27T20:11:13.077" v="1823" actId="1076"/>
        <pc:sldMkLst>
          <pc:docMk/>
          <pc:sldMk cId="1449538466" sldId="1402"/>
        </pc:sldMkLst>
        <pc:spChg chg="mod">
          <ac:chgData name="Emma Slonim" userId="163cc02f-b39c-4bb0-9d23-d8cd3fd605c4" providerId="ADAL" clId="{EF8BFCB0-AFC4-4B50-8446-DA9CAF16DE4D}" dt="2023-06-27T20:09:37.437" v="1780" actId="14100"/>
          <ac:spMkLst>
            <pc:docMk/>
            <pc:sldMk cId="1449538466" sldId="1402"/>
            <ac:spMk id="5" creationId="{00000000-0000-0000-0000-000000000000}"/>
          </ac:spMkLst>
        </pc:spChg>
        <pc:spChg chg="add mod">
          <ac:chgData name="Emma Slonim" userId="163cc02f-b39c-4bb0-9d23-d8cd3fd605c4" providerId="ADAL" clId="{EF8BFCB0-AFC4-4B50-8446-DA9CAF16DE4D}" dt="2023-06-27T20:11:13.077" v="1823" actId="1076"/>
          <ac:spMkLst>
            <pc:docMk/>
            <pc:sldMk cId="1449538466" sldId="1402"/>
            <ac:spMk id="49" creationId="{5ECB6E1E-2687-A175-A2F4-C4333CFB387D}"/>
          </ac:spMkLst>
        </pc:spChg>
        <pc:spChg chg="mod">
          <ac:chgData name="Emma Slonim" userId="163cc02f-b39c-4bb0-9d23-d8cd3fd605c4" providerId="ADAL" clId="{EF8BFCB0-AFC4-4B50-8446-DA9CAF16DE4D}" dt="2023-04-17T18:29:09.889" v="1731" actId="255"/>
          <ac:spMkLst>
            <pc:docMk/>
            <pc:sldMk cId="1449538466" sldId="1402"/>
            <ac:spMk id="95" creationId="{00000000-0000-0000-0000-000000000000}"/>
          </ac:spMkLst>
        </pc:spChg>
      </pc:sldChg>
      <pc:sldChg chg="del">
        <pc:chgData name="Emma Slonim" userId="163cc02f-b39c-4bb0-9d23-d8cd3fd605c4" providerId="ADAL" clId="{EF8BFCB0-AFC4-4B50-8446-DA9CAF16DE4D}" dt="2023-03-03T15:29:12.294" v="543" actId="2696"/>
        <pc:sldMkLst>
          <pc:docMk/>
          <pc:sldMk cId="579336635" sldId="1408"/>
        </pc:sldMkLst>
      </pc:sldChg>
      <pc:sldChg chg="addSp modSp mod modAnim">
        <pc:chgData name="Emma Slonim" userId="163cc02f-b39c-4bb0-9d23-d8cd3fd605c4" providerId="ADAL" clId="{EF8BFCB0-AFC4-4B50-8446-DA9CAF16DE4D}" dt="2023-06-27T20:11:38.682" v="1825" actId="1076"/>
        <pc:sldMkLst>
          <pc:docMk/>
          <pc:sldMk cId="3966011977" sldId="1414"/>
        </pc:sldMkLst>
        <pc:spChg chg="add mod">
          <ac:chgData name="Emma Slonim" userId="163cc02f-b39c-4bb0-9d23-d8cd3fd605c4" providerId="ADAL" clId="{EF8BFCB0-AFC4-4B50-8446-DA9CAF16DE4D}" dt="2023-06-27T20:11:38.682" v="1825" actId="1076"/>
          <ac:spMkLst>
            <pc:docMk/>
            <pc:sldMk cId="3966011977" sldId="1414"/>
            <ac:spMk id="4" creationId="{B151EEB6-7958-9AF3-9ECD-F0B4F965518B}"/>
          </ac:spMkLst>
        </pc:spChg>
        <pc:picChg chg="mod">
          <ac:chgData name="Emma Slonim" userId="163cc02f-b39c-4bb0-9d23-d8cd3fd605c4" providerId="ADAL" clId="{EF8BFCB0-AFC4-4B50-8446-DA9CAF16DE4D}" dt="2023-03-16T17:34:35.650" v="607" actId="1076"/>
          <ac:picMkLst>
            <pc:docMk/>
            <pc:sldMk cId="3966011977" sldId="1414"/>
            <ac:picMk id="10" creationId="{FD899BA3-B843-C385-B947-15491EC22512}"/>
          </ac:picMkLst>
        </pc:picChg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2763642069" sldId="1416"/>
        </pc:sldMkLst>
      </pc:sldChg>
      <pc:sldChg chg="addSp modSp">
        <pc:chgData name="Emma Slonim" userId="163cc02f-b39c-4bb0-9d23-d8cd3fd605c4" providerId="ADAL" clId="{EF8BFCB0-AFC4-4B50-8446-DA9CAF16DE4D}" dt="2023-06-27T20:11:51.257" v="1828"/>
        <pc:sldMkLst>
          <pc:docMk/>
          <pc:sldMk cId="2218821237" sldId="1417"/>
        </pc:sldMkLst>
        <pc:spChg chg="add mod">
          <ac:chgData name="Emma Slonim" userId="163cc02f-b39c-4bb0-9d23-d8cd3fd605c4" providerId="ADAL" clId="{EF8BFCB0-AFC4-4B50-8446-DA9CAF16DE4D}" dt="2023-06-27T20:11:51.257" v="1828"/>
          <ac:spMkLst>
            <pc:docMk/>
            <pc:sldMk cId="2218821237" sldId="1417"/>
            <ac:spMk id="7" creationId="{35D53166-F352-E19E-2C1F-9BEB6F2DDEFA}"/>
          </ac:spMkLst>
        </pc:spChg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3467733319" sldId="1418"/>
        </pc:sldMkLst>
      </pc:sldChg>
      <pc:sldChg chg="del">
        <pc:chgData name="Emma Slonim" userId="163cc02f-b39c-4bb0-9d23-d8cd3fd605c4" providerId="ADAL" clId="{EF8BFCB0-AFC4-4B50-8446-DA9CAF16DE4D}" dt="2023-02-10T22:14:51.109" v="482" actId="2696"/>
        <pc:sldMkLst>
          <pc:docMk/>
          <pc:sldMk cId="4048214911" sldId="1418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1532746341" sldId="1419"/>
        </pc:sldMkLst>
      </pc:sldChg>
      <pc:sldChg chg="del">
        <pc:chgData name="Emma Slonim" userId="163cc02f-b39c-4bb0-9d23-d8cd3fd605c4" providerId="ADAL" clId="{EF8BFCB0-AFC4-4B50-8446-DA9CAF16DE4D}" dt="2023-02-03T21:39:57.493" v="347" actId="2696"/>
        <pc:sldMkLst>
          <pc:docMk/>
          <pc:sldMk cId="3497054144" sldId="1419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1029827595" sldId="1420"/>
        </pc:sldMkLst>
      </pc:sldChg>
      <pc:sldChg chg="del">
        <pc:chgData name="Emma Slonim" userId="163cc02f-b39c-4bb0-9d23-d8cd3fd605c4" providerId="ADAL" clId="{EF8BFCB0-AFC4-4B50-8446-DA9CAF16DE4D}" dt="2023-02-03T21:40:05.333" v="349" actId="2696"/>
        <pc:sldMkLst>
          <pc:docMk/>
          <pc:sldMk cId="2149410926" sldId="1420"/>
        </pc:sldMkLst>
      </pc:sldChg>
      <pc:sldChg chg="del">
        <pc:chgData name="Emma Slonim" userId="163cc02f-b39c-4bb0-9d23-d8cd3fd605c4" providerId="ADAL" clId="{EF8BFCB0-AFC4-4B50-8446-DA9CAF16DE4D}" dt="2023-02-03T21:40:17.570" v="351" actId="2696"/>
        <pc:sldMkLst>
          <pc:docMk/>
          <pc:sldMk cId="1172063735" sldId="1421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2739256112" sldId="1421"/>
        </pc:sldMkLst>
      </pc:sldChg>
      <pc:sldChg chg="addSp modSp del mod">
        <pc:chgData name="Emma Slonim" userId="163cc02f-b39c-4bb0-9d23-d8cd3fd605c4" providerId="ADAL" clId="{EF8BFCB0-AFC4-4B50-8446-DA9CAF16DE4D}" dt="2023-08-14T15:29:53.008" v="1953" actId="47"/>
        <pc:sldMkLst>
          <pc:docMk/>
          <pc:sldMk cId="2471806664" sldId="1422"/>
        </pc:sldMkLst>
        <pc:spChg chg="add mod">
          <ac:chgData name="Emma Slonim" userId="163cc02f-b39c-4bb0-9d23-d8cd3fd605c4" providerId="ADAL" clId="{EF8BFCB0-AFC4-4B50-8446-DA9CAF16DE4D}" dt="2023-06-27T20:15:35.805" v="1855" actId="1076"/>
          <ac:spMkLst>
            <pc:docMk/>
            <pc:sldMk cId="2471806664" sldId="1422"/>
            <ac:spMk id="3" creationId="{EE175185-980E-35BB-EDF8-4FAD8A1A2521}"/>
          </ac:spMkLst>
        </pc:spChg>
        <pc:spChg chg="mod">
          <ac:chgData name="Emma Slonim" userId="163cc02f-b39c-4bb0-9d23-d8cd3fd605c4" providerId="ADAL" clId="{EF8BFCB0-AFC4-4B50-8446-DA9CAF16DE4D}" dt="2023-03-16T17:53:02.661" v="717" actId="20577"/>
          <ac:spMkLst>
            <pc:docMk/>
            <pc:sldMk cId="2471806664" sldId="1422"/>
            <ac:spMk id="179" creationId="{AFB6C4C4-2F2E-473D-AFD0-CDC4500E846C}"/>
          </ac:spMkLst>
        </pc:spChg>
      </pc:sldChg>
      <pc:sldChg chg="add del">
        <pc:chgData name="Emma Slonim" userId="163cc02f-b39c-4bb0-9d23-d8cd3fd605c4" providerId="ADAL" clId="{EF8BFCB0-AFC4-4B50-8446-DA9CAF16DE4D}" dt="2023-02-03T17:21:01.919" v="242" actId="2696"/>
        <pc:sldMkLst>
          <pc:docMk/>
          <pc:sldMk cId="2063014408" sldId="1423"/>
        </pc:sldMkLst>
      </pc:sldChg>
      <pc:sldChg chg="addSp delSp modSp add mod">
        <pc:chgData name="Emma Slonim" userId="163cc02f-b39c-4bb0-9d23-d8cd3fd605c4" providerId="ADAL" clId="{EF8BFCB0-AFC4-4B50-8446-DA9CAF16DE4D}" dt="2023-06-27T20:14:01.299" v="1836"/>
        <pc:sldMkLst>
          <pc:docMk/>
          <pc:sldMk cId="2078910919" sldId="1423"/>
        </pc:sldMkLst>
        <pc:spChg chg="add mod">
          <ac:chgData name="Emma Slonim" userId="163cc02f-b39c-4bb0-9d23-d8cd3fd605c4" providerId="ADAL" clId="{EF8BFCB0-AFC4-4B50-8446-DA9CAF16DE4D}" dt="2023-06-27T20:14:01.299" v="1836"/>
          <ac:spMkLst>
            <pc:docMk/>
            <pc:sldMk cId="2078910919" sldId="1423"/>
            <ac:spMk id="2" creationId="{5EEF4EC3-03EC-B1E0-402F-22777DEDBA55}"/>
          </ac:spMkLst>
        </pc:spChg>
        <pc:graphicFrameChg chg="mod">
          <ac:chgData name="Emma Slonim" userId="163cc02f-b39c-4bb0-9d23-d8cd3fd605c4" providerId="ADAL" clId="{EF8BFCB0-AFC4-4B50-8446-DA9CAF16DE4D}" dt="2023-02-03T19:22:08.682" v="345" actId="688"/>
          <ac:graphicFrameMkLst>
            <pc:docMk/>
            <pc:sldMk cId="2078910919" sldId="1423"/>
            <ac:graphicFrameMk id="3" creationId="{0429A2BB-F9C2-1485-2571-1932909D372F}"/>
          </ac:graphicFrameMkLst>
        </pc:graphicFrameChg>
        <pc:cxnChg chg="add del mod">
          <ac:chgData name="Emma Slonim" userId="163cc02f-b39c-4bb0-9d23-d8cd3fd605c4" providerId="ADAL" clId="{EF8BFCB0-AFC4-4B50-8446-DA9CAF16DE4D}" dt="2023-02-03T19:18:32.316" v="323" actId="11529"/>
          <ac:cxnSpMkLst>
            <pc:docMk/>
            <pc:sldMk cId="2078910919" sldId="1423"/>
            <ac:cxnSpMk id="4" creationId="{9FEF994B-A71D-BE8E-53A8-AF4689679E08}"/>
          </ac:cxnSpMkLst>
        </pc:cxnChg>
        <pc:cxnChg chg="add del mod">
          <ac:chgData name="Emma Slonim" userId="163cc02f-b39c-4bb0-9d23-d8cd3fd605c4" providerId="ADAL" clId="{EF8BFCB0-AFC4-4B50-8446-DA9CAF16DE4D}" dt="2023-02-03T19:18:38.941" v="325" actId="11529"/>
          <ac:cxnSpMkLst>
            <pc:docMk/>
            <pc:sldMk cId="2078910919" sldId="1423"/>
            <ac:cxnSpMk id="9" creationId="{93D7ACE4-16CF-E540-C75E-65CA88A1CE94}"/>
          </ac:cxnSpMkLst>
        </pc:cxnChg>
      </pc:sldChg>
      <pc:sldChg chg="addSp delSp modSp del">
        <pc:chgData name="Emma Slonim" userId="163cc02f-b39c-4bb0-9d23-d8cd3fd605c4" providerId="ADAL" clId="{EF8BFCB0-AFC4-4B50-8446-DA9CAF16DE4D}" dt="2023-03-23T22:40:53.895" v="1703" actId="2696"/>
        <pc:sldMkLst>
          <pc:docMk/>
          <pc:sldMk cId="3464603090" sldId="1424"/>
        </pc:sldMkLst>
        <pc:spChg chg="add del mod">
          <ac:chgData name="Emma Slonim" userId="163cc02f-b39c-4bb0-9d23-d8cd3fd605c4" providerId="ADAL" clId="{EF8BFCB0-AFC4-4B50-8446-DA9CAF16DE4D}" dt="2023-03-23T22:40:31.606" v="1699"/>
          <ac:spMkLst>
            <pc:docMk/>
            <pc:sldMk cId="3464603090" sldId="1424"/>
            <ac:spMk id="4" creationId="{97E3B744-832A-C3EF-6AE9-6D2F96DF8427}"/>
          </ac:spMkLst>
        </pc:spChg>
        <pc:spChg chg="add del mod">
          <ac:chgData name="Emma Slonim" userId="163cc02f-b39c-4bb0-9d23-d8cd3fd605c4" providerId="ADAL" clId="{EF8BFCB0-AFC4-4B50-8446-DA9CAF16DE4D}" dt="2023-03-23T22:40:39.251" v="1701"/>
          <ac:spMkLst>
            <pc:docMk/>
            <pc:sldMk cId="3464603090" sldId="1424"/>
            <ac:spMk id="5" creationId="{81A58C1D-14A0-2AC9-68A0-968EF74E7B6F}"/>
          </ac:spMkLst>
        </pc:spChg>
      </pc:sldChg>
      <pc:sldChg chg="add del">
        <pc:chgData name="Emma Slonim" userId="163cc02f-b39c-4bb0-9d23-d8cd3fd605c4" providerId="ADAL" clId="{EF8BFCB0-AFC4-4B50-8446-DA9CAF16DE4D}" dt="2023-02-10T22:10:04.688" v="459" actId="2696"/>
        <pc:sldMkLst>
          <pc:docMk/>
          <pc:sldMk cId="826637236" sldId="1425"/>
        </pc:sldMkLst>
      </pc:sldChg>
      <pc:sldChg chg="modSp add mod">
        <pc:chgData name="Emma Slonim" userId="163cc02f-b39c-4bb0-9d23-d8cd3fd605c4" providerId="ADAL" clId="{EF8BFCB0-AFC4-4B50-8446-DA9CAF16DE4D}" dt="2023-03-23T21:34:50.090" v="886" actId="255"/>
        <pc:sldMkLst>
          <pc:docMk/>
          <pc:sldMk cId="2122484731" sldId="1426"/>
        </pc:sldMkLst>
        <pc:spChg chg="mod">
          <ac:chgData name="Emma Slonim" userId="163cc02f-b39c-4bb0-9d23-d8cd3fd605c4" providerId="ADAL" clId="{EF8BFCB0-AFC4-4B50-8446-DA9CAF16DE4D}" dt="2023-03-23T21:34:50.090" v="886" actId="255"/>
          <ac:spMkLst>
            <pc:docMk/>
            <pc:sldMk cId="2122484731" sldId="1426"/>
            <ac:spMk id="2" creationId="{00000000-0000-0000-0000-000000000000}"/>
          </ac:spMkLst>
        </pc:spChg>
      </pc:sldChg>
      <pc:sldChg chg="add del">
        <pc:chgData name="Emma Slonim" userId="163cc02f-b39c-4bb0-9d23-d8cd3fd605c4" providerId="ADAL" clId="{EF8BFCB0-AFC4-4B50-8446-DA9CAF16DE4D}" dt="2023-03-02T16:08:57.011" v="519" actId="2696"/>
        <pc:sldMkLst>
          <pc:docMk/>
          <pc:sldMk cId="628206788" sldId="1427"/>
        </pc:sldMkLst>
      </pc:sldChg>
      <pc:sldChg chg="add del setBg">
        <pc:chgData name="Emma Slonim" userId="163cc02f-b39c-4bb0-9d23-d8cd3fd605c4" providerId="ADAL" clId="{EF8BFCB0-AFC4-4B50-8446-DA9CAF16DE4D}" dt="2023-02-10T22:12:25.277" v="465"/>
        <pc:sldMkLst>
          <pc:docMk/>
          <pc:sldMk cId="1009317734" sldId="1427"/>
        </pc:sldMkLst>
      </pc:sldChg>
      <pc:sldChg chg="add del setBg">
        <pc:chgData name="Emma Slonim" userId="163cc02f-b39c-4bb0-9d23-d8cd3fd605c4" providerId="ADAL" clId="{EF8BFCB0-AFC4-4B50-8446-DA9CAF16DE4D}" dt="2023-02-10T22:12:41.380" v="469"/>
        <pc:sldMkLst>
          <pc:docMk/>
          <pc:sldMk cId="1009729189" sldId="1428"/>
        </pc:sldMkLst>
      </pc:sldChg>
      <pc:sldChg chg="add del">
        <pc:chgData name="Emma Slonim" userId="163cc02f-b39c-4bb0-9d23-d8cd3fd605c4" providerId="ADAL" clId="{EF8BFCB0-AFC4-4B50-8446-DA9CAF16DE4D}" dt="2023-03-02T16:09:09.378" v="523" actId="2696"/>
        <pc:sldMkLst>
          <pc:docMk/>
          <pc:sldMk cId="3658417025" sldId="1428"/>
        </pc:sldMkLst>
      </pc:sldChg>
      <pc:sldChg chg="modSp add del mod">
        <pc:chgData name="Emma Slonim" userId="163cc02f-b39c-4bb0-9d23-d8cd3fd605c4" providerId="ADAL" clId="{EF8BFCB0-AFC4-4B50-8446-DA9CAF16DE4D}" dt="2023-03-02T16:09:21.256" v="527" actId="2696"/>
        <pc:sldMkLst>
          <pc:docMk/>
          <pc:sldMk cId="3007536990" sldId="1429"/>
        </pc:sldMkLst>
        <pc:spChg chg="mod">
          <ac:chgData name="Emma Slonim" userId="163cc02f-b39c-4bb0-9d23-d8cd3fd605c4" providerId="ADAL" clId="{EF8BFCB0-AFC4-4B50-8446-DA9CAF16DE4D}" dt="2023-02-10T22:13:10.355" v="478" actId="20577"/>
          <ac:spMkLst>
            <pc:docMk/>
            <pc:sldMk cId="3007536990" sldId="1429"/>
            <ac:spMk id="2" creationId="{00000000-0000-0000-0000-000000000000}"/>
          </ac:spMkLst>
        </pc:spChg>
      </pc:sldChg>
      <pc:sldChg chg="addSp modSp add del mod">
        <pc:chgData name="Emma Slonim" userId="163cc02f-b39c-4bb0-9d23-d8cd3fd605c4" providerId="ADAL" clId="{EF8BFCB0-AFC4-4B50-8446-DA9CAF16DE4D}" dt="2023-10-03T21:32:20.315" v="2090" actId="2696"/>
        <pc:sldMkLst>
          <pc:docMk/>
          <pc:sldMk cId="1973613784" sldId="1430"/>
        </pc:sldMkLst>
        <pc:spChg chg="add mod">
          <ac:chgData name="Emma Slonim" userId="163cc02f-b39c-4bb0-9d23-d8cd3fd605c4" providerId="ADAL" clId="{EF8BFCB0-AFC4-4B50-8446-DA9CAF16DE4D}" dt="2023-06-27T20:15:42.716" v="1857"/>
          <ac:spMkLst>
            <pc:docMk/>
            <pc:sldMk cId="1973613784" sldId="1430"/>
            <ac:spMk id="10" creationId="{56901CC4-4067-B2DF-4172-69931B8A298D}"/>
          </ac:spMkLst>
        </pc:spChg>
        <pc:spChg chg="mod">
          <ac:chgData name="Emma Slonim" userId="163cc02f-b39c-4bb0-9d23-d8cd3fd605c4" providerId="ADAL" clId="{EF8BFCB0-AFC4-4B50-8446-DA9CAF16DE4D}" dt="2023-04-17T18:28:59.507" v="1730" actId="255"/>
          <ac:spMkLst>
            <pc:docMk/>
            <pc:sldMk cId="1973613784" sldId="1430"/>
            <ac:spMk id="95" creationId="{00000000-0000-0000-0000-000000000000}"/>
          </ac:spMkLst>
        </pc:spChg>
      </pc:sldChg>
      <pc:sldChg chg="modSp add mod">
        <pc:chgData name="Emma Slonim" userId="163cc02f-b39c-4bb0-9d23-d8cd3fd605c4" providerId="ADAL" clId="{EF8BFCB0-AFC4-4B50-8446-DA9CAF16DE4D}" dt="2023-02-17T19:53:38.929" v="484" actId="27636"/>
        <pc:sldMkLst>
          <pc:docMk/>
          <pc:sldMk cId="3733005623" sldId="1430"/>
        </pc:sldMkLst>
        <pc:spChg chg="mod">
          <ac:chgData name="Emma Slonim" userId="163cc02f-b39c-4bb0-9d23-d8cd3fd605c4" providerId="ADAL" clId="{EF8BFCB0-AFC4-4B50-8446-DA9CAF16DE4D}" dt="2023-02-17T19:53:38.929" v="484" actId="27636"/>
          <ac:spMkLst>
            <pc:docMk/>
            <pc:sldMk cId="3733005623" sldId="1430"/>
            <ac:spMk id="2" creationId="{4018C145-A464-4CD3-A219-5072A225359E}"/>
          </ac:spMkLst>
        </pc:spChg>
      </pc:sldChg>
      <pc:sldChg chg="add del">
        <pc:chgData name="Emma Slonim" userId="163cc02f-b39c-4bb0-9d23-d8cd3fd605c4" providerId="ADAL" clId="{EF8BFCB0-AFC4-4B50-8446-DA9CAF16DE4D}" dt="2023-03-07T18:07:30.340" v="603" actId="2696"/>
        <pc:sldMkLst>
          <pc:docMk/>
          <pc:sldMk cId="1301478465" sldId="1431"/>
        </pc:sldMkLst>
      </pc:sldChg>
      <pc:sldChg chg="add del">
        <pc:chgData name="Emma Slonim" userId="163cc02f-b39c-4bb0-9d23-d8cd3fd605c4" providerId="ADAL" clId="{EF8BFCB0-AFC4-4B50-8446-DA9CAF16DE4D}" dt="2023-03-23T22:39:53.209" v="1683" actId="2696"/>
        <pc:sldMkLst>
          <pc:docMk/>
          <pc:sldMk cId="2463005791" sldId="1431"/>
        </pc:sldMkLst>
      </pc:sldChg>
      <pc:sldChg chg="add del">
        <pc:chgData name="Emma Slonim" userId="163cc02f-b39c-4bb0-9d23-d8cd3fd605c4" providerId="ADAL" clId="{EF8BFCB0-AFC4-4B50-8446-DA9CAF16DE4D}" dt="2023-03-02T16:09:33.240" v="531"/>
        <pc:sldMkLst>
          <pc:docMk/>
          <pc:sldMk cId="3830081164" sldId="1431"/>
        </pc:sldMkLst>
      </pc:sldChg>
      <pc:sldChg chg="add del">
        <pc:chgData name="Emma Slonim" userId="163cc02f-b39c-4bb0-9d23-d8cd3fd605c4" providerId="ADAL" clId="{EF8BFCB0-AFC4-4B50-8446-DA9CAF16DE4D}" dt="2023-03-16T21:37:06.996" v="734"/>
        <pc:sldMkLst>
          <pc:docMk/>
          <pc:sldMk cId="3993772837" sldId="1431"/>
        </pc:sldMkLst>
      </pc:sldChg>
      <pc:sldChg chg="add del">
        <pc:chgData name="Emma Slonim" userId="163cc02f-b39c-4bb0-9d23-d8cd3fd605c4" providerId="ADAL" clId="{EF8BFCB0-AFC4-4B50-8446-DA9CAF16DE4D}" dt="2023-03-02T16:09:35.762" v="533"/>
        <pc:sldMkLst>
          <pc:docMk/>
          <pc:sldMk cId="4172423233" sldId="1431"/>
        </pc:sldMkLst>
      </pc:sldChg>
      <pc:sldChg chg="add del setBg">
        <pc:chgData name="Emma Slonim" userId="163cc02f-b39c-4bb0-9d23-d8cd3fd605c4" providerId="ADAL" clId="{EF8BFCB0-AFC4-4B50-8446-DA9CAF16DE4D}" dt="2023-03-07T18:06:32.771" v="587"/>
        <pc:sldMkLst>
          <pc:docMk/>
          <pc:sldMk cId="910075062" sldId="1432"/>
        </pc:sldMkLst>
      </pc:sldChg>
      <pc:sldChg chg="add del">
        <pc:chgData name="Emma Slonim" userId="163cc02f-b39c-4bb0-9d23-d8cd3fd605c4" providerId="ADAL" clId="{EF8BFCB0-AFC4-4B50-8446-DA9CAF16DE4D}" dt="2023-03-16T21:36:07.552" v="724" actId="2696"/>
        <pc:sldMkLst>
          <pc:docMk/>
          <pc:sldMk cId="938004389" sldId="1432"/>
        </pc:sldMkLst>
      </pc:sldChg>
      <pc:sldChg chg="add del setBg">
        <pc:chgData name="Emma Slonim" userId="163cc02f-b39c-4bb0-9d23-d8cd3fd605c4" providerId="ADAL" clId="{EF8BFCB0-AFC4-4B50-8446-DA9CAF16DE4D}" dt="2023-03-07T18:06:36.793" v="589"/>
        <pc:sldMkLst>
          <pc:docMk/>
          <pc:sldMk cId="2612740576" sldId="1432"/>
        </pc:sldMkLst>
      </pc:sldChg>
      <pc:sldChg chg="addSp modSp add mod">
        <pc:chgData name="Emma Slonim" userId="163cc02f-b39c-4bb0-9d23-d8cd3fd605c4" providerId="ADAL" clId="{EF8BFCB0-AFC4-4B50-8446-DA9CAF16DE4D}" dt="2023-06-27T20:12:06.036" v="1830" actId="1076"/>
        <pc:sldMkLst>
          <pc:docMk/>
          <pc:sldMk cId="3406355943" sldId="1432"/>
        </pc:sldMkLst>
        <pc:spChg chg="add mod">
          <ac:chgData name="Emma Slonim" userId="163cc02f-b39c-4bb0-9d23-d8cd3fd605c4" providerId="ADAL" clId="{EF8BFCB0-AFC4-4B50-8446-DA9CAF16DE4D}" dt="2023-06-27T20:12:06.036" v="1830" actId="1076"/>
          <ac:spMkLst>
            <pc:docMk/>
            <pc:sldMk cId="3406355943" sldId="1432"/>
            <ac:spMk id="5" creationId="{4F94B7FD-C3C1-C588-FD99-276D1542F3B8}"/>
          </ac:spMkLst>
        </pc:spChg>
        <pc:spChg chg="mod">
          <ac:chgData name="Emma Slonim" userId="163cc02f-b39c-4bb0-9d23-d8cd3fd605c4" providerId="ADAL" clId="{EF8BFCB0-AFC4-4B50-8446-DA9CAF16DE4D}" dt="2023-03-23T17:24:17.459" v="788" actId="1076"/>
          <ac:spMkLst>
            <pc:docMk/>
            <pc:sldMk cId="3406355943" sldId="1432"/>
            <ac:spMk id="11" creationId="{F5105393-6C70-4563-BD4A-950075804D66}"/>
          </ac:spMkLst>
        </pc:spChg>
      </pc:sldChg>
      <pc:sldChg chg="del">
        <pc:chgData name="Emma Slonim" userId="163cc02f-b39c-4bb0-9d23-d8cd3fd605c4" providerId="ADAL" clId="{EF8BFCB0-AFC4-4B50-8446-DA9CAF16DE4D}" dt="2023-03-23T17:04:41.690" v="776" actId="2696"/>
        <pc:sldMkLst>
          <pc:docMk/>
          <pc:sldMk cId="3600984488" sldId="1432"/>
        </pc:sldMkLst>
      </pc:sldChg>
      <pc:sldChg chg="add del">
        <pc:chgData name="Emma Slonim" userId="163cc02f-b39c-4bb0-9d23-d8cd3fd605c4" providerId="ADAL" clId="{EF8BFCB0-AFC4-4B50-8446-DA9CAF16DE4D}" dt="2023-03-23T17:21:51.613" v="782"/>
        <pc:sldMkLst>
          <pc:docMk/>
          <pc:sldMk cId="4123254593" sldId="1432"/>
        </pc:sldMkLst>
      </pc:sldChg>
      <pc:sldChg chg="add del setBg">
        <pc:chgData name="Emma Slonim" userId="163cc02f-b39c-4bb0-9d23-d8cd3fd605c4" providerId="ADAL" clId="{EF8BFCB0-AFC4-4B50-8446-DA9CAF16DE4D}" dt="2023-03-07T18:06:51.500" v="593"/>
        <pc:sldMkLst>
          <pc:docMk/>
          <pc:sldMk cId="1096716875" sldId="1433"/>
        </pc:sldMkLst>
      </pc:sldChg>
      <pc:sldChg chg="del">
        <pc:chgData name="Emma Slonim" userId="163cc02f-b39c-4bb0-9d23-d8cd3fd605c4" providerId="ADAL" clId="{EF8BFCB0-AFC4-4B50-8446-DA9CAF16DE4D}" dt="2023-03-23T17:05:48.822" v="777" actId="2696"/>
        <pc:sldMkLst>
          <pc:docMk/>
          <pc:sldMk cId="1950778141" sldId="1433"/>
        </pc:sldMkLst>
      </pc:sldChg>
      <pc:sldChg chg="add del">
        <pc:chgData name="Emma Slonim" userId="163cc02f-b39c-4bb0-9d23-d8cd3fd605c4" providerId="ADAL" clId="{EF8BFCB0-AFC4-4B50-8446-DA9CAF16DE4D}" dt="2023-03-16T21:36:24.338" v="728" actId="2696"/>
        <pc:sldMkLst>
          <pc:docMk/>
          <pc:sldMk cId="3206938644" sldId="1433"/>
        </pc:sldMkLst>
      </pc:sldChg>
      <pc:sldChg chg="add del">
        <pc:chgData name="Emma Slonim" userId="163cc02f-b39c-4bb0-9d23-d8cd3fd605c4" providerId="ADAL" clId="{EF8BFCB0-AFC4-4B50-8446-DA9CAF16DE4D}" dt="2023-03-16T21:36:53.919" v="732" actId="2696"/>
        <pc:sldMkLst>
          <pc:docMk/>
          <pc:sldMk cId="2337035653" sldId="1434"/>
        </pc:sldMkLst>
      </pc:sldChg>
      <pc:sldChg chg="del">
        <pc:chgData name="Emma Slonim" userId="163cc02f-b39c-4bb0-9d23-d8cd3fd605c4" providerId="ADAL" clId="{EF8BFCB0-AFC4-4B50-8446-DA9CAF16DE4D}" dt="2023-03-23T17:09:43.059" v="778" actId="2696"/>
        <pc:sldMkLst>
          <pc:docMk/>
          <pc:sldMk cId="2944997456" sldId="1434"/>
        </pc:sldMkLst>
      </pc:sldChg>
      <pc:sldChg chg="add del">
        <pc:chgData name="Emma Slonim" userId="163cc02f-b39c-4bb0-9d23-d8cd3fd605c4" providerId="ADAL" clId="{EF8BFCB0-AFC4-4B50-8446-DA9CAF16DE4D}" dt="2023-03-07T18:07:09.913" v="597"/>
        <pc:sldMkLst>
          <pc:docMk/>
          <pc:sldMk cId="3237396836" sldId="1434"/>
        </pc:sldMkLst>
      </pc:sldChg>
      <pc:sldChg chg="del">
        <pc:chgData name="Emma Slonim" userId="163cc02f-b39c-4bb0-9d23-d8cd3fd605c4" providerId="ADAL" clId="{EF8BFCB0-AFC4-4B50-8446-DA9CAF16DE4D}" dt="2023-03-23T17:11:54.511" v="779" actId="2696"/>
        <pc:sldMkLst>
          <pc:docMk/>
          <pc:sldMk cId="250411672" sldId="1435"/>
        </pc:sldMkLst>
      </pc:sldChg>
      <pc:sldChg chg="modSp add del mod">
        <pc:chgData name="Emma Slonim" userId="163cc02f-b39c-4bb0-9d23-d8cd3fd605c4" providerId="ADAL" clId="{EF8BFCB0-AFC4-4B50-8446-DA9CAF16DE4D}" dt="2023-10-16T21:44:53.430" v="2199" actId="20577"/>
        <pc:sldMkLst>
          <pc:docMk/>
          <pc:sldMk cId="2713566511" sldId="1435"/>
        </pc:sldMkLst>
        <pc:spChg chg="mod">
          <ac:chgData name="Emma Slonim" userId="163cc02f-b39c-4bb0-9d23-d8cd3fd605c4" providerId="ADAL" clId="{EF8BFCB0-AFC4-4B50-8446-DA9CAF16DE4D}" dt="2023-03-23T20:18:53.029" v="819" actId="20577"/>
          <ac:spMkLst>
            <pc:docMk/>
            <pc:sldMk cId="2713566511" sldId="1435"/>
            <ac:spMk id="2" creationId="{8AE750A9-9CAD-411F-A30D-F4E47B96E1CD}"/>
          </ac:spMkLst>
        </pc:spChg>
        <pc:spChg chg="mod">
          <ac:chgData name="Emma Slonim" userId="163cc02f-b39c-4bb0-9d23-d8cd3fd605c4" providerId="ADAL" clId="{EF8BFCB0-AFC4-4B50-8446-DA9CAF16DE4D}" dt="2023-10-16T21:44:53.430" v="2199" actId="20577"/>
          <ac:spMkLst>
            <pc:docMk/>
            <pc:sldMk cId="2713566511" sldId="1435"/>
            <ac:spMk id="3" creationId="{24543B38-A4C2-4058-9262-64D9C1FE881A}"/>
          </ac:spMkLst>
        </pc:spChg>
      </pc:sldChg>
      <pc:sldChg chg="add">
        <pc:chgData name="Emma Slonim" userId="163cc02f-b39c-4bb0-9d23-d8cd3fd605c4" providerId="ADAL" clId="{EF8BFCB0-AFC4-4B50-8446-DA9CAF16DE4D}" dt="2023-03-23T21:24:58.709" v="825"/>
        <pc:sldMkLst>
          <pc:docMk/>
          <pc:sldMk cId="1137626729" sldId="1436"/>
        </pc:sldMkLst>
      </pc:sldChg>
      <pc:sldChg chg="add del">
        <pc:chgData name="Emma Slonim" userId="163cc02f-b39c-4bb0-9d23-d8cd3fd605c4" providerId="ADAL" clId="{EF8BFCB0-AFC4-4B50-8446-DA9CAF16DE4D}" dt="2023-03-23T21:24:58.670" v="824"/>
        <pc:sldMkLst>
          <pc:docMk/>
          <pc:sldMk cId="2881581053" sldId="1436"/>
        </pc:sldMkLst>
      </pc:sldChg>
      <pc:sldChg chg="del">
        <pc:chgData name="Emma Slonim" userId="163cc02f-b39c-4bb0-9d23-d8cd3fd605c4" providerId="ADAL" clId="{EF8BFCB0-AFC4-4B50-8446-DA9CAF16DE4D}" dt="2023-03-23T17:16:29.246" v="780" actId="2696"/>
        <pc:sldMkLst>
          <pc:docMk/>
          <pc:sldMk cId="4209366960" sldId="1436"/>
        </pc:sldMkLst>
      </pc:sldChg>
      <pc:sldChg chg="modSp add mod">
        <pc:chgData name="Emma Slonim" userId="163cc02f-b39c-4bb0-9d23-d8cd3fd605c4" providerId="ADAL" clId="{EF8BFCB0-AFC4-4B50-8446-DA9CAF16DE4D}" dt="2023-10-16T21:53:59.046" v="2255" actId="404"/>
        <pc:sldMkLst>
          <pc:docMk/>
          <pc:sldMk cId="3544948350" sldId="1437"/>
        </pc:sldMkLst>
        <pc:spChg chg="mod">
          <ac:chgData name="Emma Slonim" userId="163cc02f-b39c-4bb0-9d23-d8cd3fd605c4" providerId="ADAL" clId="{EF8BFCB0-AFC4-4B50-8446-DA9CAF16DE4D}" dt="2023-10-16T21:53:59.046" v="2255" actId="404"/>
          <ac:spMkLst>
            <pc:docMk/>
            <pc:sldMk cId="3544948350" sldId="1437"/>
            <ac:spMk id="9" creationId="{95D445F4-AF0C-4D24-9553-DE573359D977}"/>
          </ac:spMkLst>
        </pc:spChg>
      </pc:sldChg>
      <pc:sldChg chg="modSp add mod ord modTransition">
        <pc:chgData name="Emma Slonim" userId="163cc02f-b39c-4bb0-9d23-d8cd3fd605c4" providerId="ADAL" clId="{EF8BFCB0-AFC4-4B50-8446-DA9CAF16DE4D}" dt="2023-04-13T21:28:43.236" v="1715" actId="20578"/>
        <pc:sldMkLst>
          <pc:docMk/>
          <pc:sldMk cId="2361986863" sldId="1438"/>
        </pc:sldMkLst>
        <pc:spChg chg="mod">
          <ac:chgData name="Emma Slonim" userId="163cc02f-b39c-4bb0-9d23-d8cd3fd605c4" providerId="ADAL" clId="{EF8BFCB0-AFC4-4B50-8446-DA9CAF16DE4D}" dt="2023-03-23T21:34:06.283" v="866" actId="1076"/>
          <ac:spMkLst>
            <pc:docMk/>
            <pc:sldMk cId="2361986863" sldId="1438"/>
            <ac:spMk id="18" creationId="{61D3EE20-49C3-4AC9-B2ED-461030180F03}"/>
          </ac:spMkLst>
        </pc:spChg>
      </pc:sldChg>
      <pc:sldChg chg="modSp add mod">
        <pc:chgData name="Emma Slonim" userId="163cc02f-b39c-4bb0-9d23-d8cd3fd605c4" providerId="ADAL" clId="{EF8BFCB0-AFC4-4B50-8446-DA9CAF16DE4D}" dt="2023-10-16T21:57:07.797" v="2361" actId="20577"/>
        <pc:sldMkLst>
          <pc:docMk/>
          <pc:sldMk cId="4117879722" sldId="1439"/>
        </pc:sldMkLst>
        <pc:spChg chg="mod">
          <ac:chgData name="Emma Slonim" userId="163cc02f-b39c-4bb0-9d23-d8cd3fd605c4" providerId="ADAL" clId="{EF8BFCB0-AFC4-4B50-8446-DA9CAF16DE4D}" dt="2023-10-16T21:57:07.797" v="2361" actId="20577"/>
          <ac:spMkLst>
            <pc:docMk/>
            <pc:sldMk cId="4117879722" sldId="1439"/>
            <ac:spMk id="18" creationId="{61D3EE20-49C3-4AC9-B2ED-461030180F03}"/>
          </ac:spMkLst>
        </pc:spChg>
      </pc:sldChg>
      <pc:sldChg chg="add del setBg">
        <pc:chgData name="Emma Slonim" userId="163cc02f-b39c-4bb0-9d23-d8cd3fd605c4" providerId="ADAL" clId="{EF8BFCB0-AFC4-4B50-8446-DA9CAF16DE4D}" dt="2023-03-23T22:30:16.073" v="888"/>
        <pc:sldMkLst>
          <pc:docMk/>
          <pc:sldMk cId="2001322250" sldId="1440"/>
        </pc:sldMkLst>
      </pc:sldChg>
      <pc:sldChg chg="add del">
        <pc:chgData name="Emma Slonim" userId="163cc02f-b39c-4bb0-9d23-d8cd3fd605c4" providerId="ADAL" clId="{EF8BFCB0-AFC4-4B50-8446-DA9CAF16DE4D}" dt="2023-05-01T15:25:28.021" v="1748" actId="47"/>
        <pc:sldMkLst>
          <pc:docMk/>
          <pc:sldMk cId="4205400336" sldId="1440"/>
        </pc:sldMkLst>
      </pc:sldChg>
      <pc:sldChg chg="add del setBg">
        <pc:chgData name="Emma Slonim" userId="163cc02f-b39c-4bb0-9d23-d8cd3fd605c4" providerId="ADAL" clId="{EF8BFCB0-AFC4-4B50-8446-DA9CAF16DE4D}" dt="2023-03-23T22:30:27.566" v="892"/>
        <pc:sldMkLst>
          <pc:docMk/>
          <pc:sldMk cId="168207266" sldId="1441"/>
        </pc:sldMkLst>
      </pc:sldChg>
      <pc:sldChg chg="add del">
        <pc:chgData name="Emma Slonim" userId="163cc02f-b39c-4bb0-9d23-d8cd3fd605c4" providerId="ADAL" clId="{EF8BFCB0-AFC4-4B50-8446-DA9CAF16DE4D}" dt="2023-05-01T15:25:10.511" v="1744" actId="47"/>
        <pc:sldMkLst>
          <pc:docMk/>
          <pc:sldMk cId="3765675041" sldId="1441"/>
        </pc:sldMkLst>
      </pc:sldChg>
      <pc:sldChg chg="add del">
        <pc:chgData name="Emma Slonim" userId="163cc02f-b39c-4bb0-9d23-d8cd3fd605c4" providerId="ADAL" clId="{EF8BFCB0-AFC4-4B50-8446-DA9CAF16DE4D}" dt="2023-03-23T22:31:04.097" v="896"/>
        <pc:sldMkLst>
          <pc:docMk/>
          <pc:sldMk cId="1450955668" sldId="1442"/>
        </pc:sldMkLst>
      </pc:sldChg>
      <pc:sldChg chg="add del">
        <pc:chgData name="Emma Slonim" userId="163cc02f-b39c-4bb0-9d23-d8cd3fd605c4" providerId="ADAL" clId="{EF8BFCB0-AFC4-4B50-8446-DA9CAF16DE4D}" dt="2023-05-01T15:24:57.826" v="1740" actId="47"/>
        <pc:sldMkLst>
          <pc:docMk/>
          <pc:sldMk cId="1753414423" sldId="1442"/>
        </pc:sldMkLst>
      </pc:sldChg>
      <pc:sldChg chg="add del">
        <pc:chgData name="Emma Slonim" userId="163cc02f-b39c-4bb0-9d23-d8cd3fd605c4" providerId="ADAL" clId="{EF8BFCB0-AFC4-4B50-8446-DA9CAF16DE4D}" dt="2023-06-02T17:46:36.053" v="1778" actId="47"/>
        <pc:sldMkLst>
          <pc:docMk/>
          <pc:sldMk cId="3007947635" sldId="1443"/>
        </pc:sldMkLst>
      </pc:sldChg>
      <pc:sldChg chg="add del">
        <pc:chgData name="Emma Slonim" userId="163cc02f-b39c-4bb0-9d23-d8cd3fd605c4" providerId="ADAL" clId="{EF8BFCB0-AFC4-4B50-8446-DA9CAF16DE4D}" dt="2023-05-01T15:24:41.123" v="1734"/>
        <pc:sldMkLst>
          <pc:docMk/>
          <pc:sldMk cId="3442185014" sldId="1443"/>
        </pc:sldMkLst>
      </pc:sldChg>
      <pc:sldChg chg="addSp modSp add del">
        <pc:chgData name="Emma Slonim" userId="163cc02f-b39c-4bb0-9d23-d8cd3fd605c4" providerId="ADAL" clId="{EF8BFCB0-AFC4-4B50-8446-DA9CAF16DE4D}" dt="2023-06-27T20:13:54.594" v="1835"/>
        <pc:sldMkLst>
          <pc:docMk/>
          <pc:sldMk cId="3328270024" sldId="1447"/>
        </pc:sldMkLst>
        <pc:spChg chg="add mod">
          <ac:chgData name="Emma Slonim" userId="163cc02f-b39c-4bb0-9d23-d8cd3fd605c4" providerId="ADAL" clId="{EF8BFCB0-AFC4-4B50-8446-DA9CAF16DE4D}" dt="2023-06-27T20:13:54.594" v="1835"/>
          <ac:spMkLst>
            <pc:docMk/>
            <pc:sldMk cId="3328270024" sldId="1447"/>
            <ac:spMk id="5" creationId="{09FCB337-729D-DFE9-19F3-A1ECD770910D}"/>
          </ac:spMkLst>
        </pc:spChg>
      </pc:sldChg>
      <pc:sldChg chg="add">
        <pc:chgData name="Emma Slonim" userId="163cc02f-b39c-4bb0-9d23-d8cd3fd605c4" providerId="ADAL" clId="{EF8BFCB0-AFC4-4B50-8446-DA9CAF16DE4D}" dt="2023-06-01T19:21:55.959" v="1761"/>
        <pc:sldMkLst>
          <pc:docMk/>
          <pc:sldMk cId="2317928934" sldId="1448"/>
        </pc:sldMkLst>
      </pc:sldChg>
      <pc:sldChg chg="add del">
        <pc:chgData name="Emma Slonim" userId="163cc02f-b39c-4bb0-9d23-d8cd3fd605c4" providerId="ADAL" clId="{EF8BFCB0-AFC4-4B50-8446-DA9CAF16DE4D}" dt="2023-06-01T19:21:55.895" v="1760"/>
        <pc:sldMkLst>
          <pc:docMk/>
          <pc:sldMk cId="2804155605" sldId="1448"/>
        </pc:sldMkLst>
      </pc:sldChg>
      <pc:sldChg chg="add del setBg">
        <pc:chgData name="Emma Slonim" userId="163cc02f-b39c-4bb0-9d23-d8cd3fd605c4" providerId="ADAL" clId="{EF8BFCB0-AFC4-4B50-8446-DA9CAF16DE4D}" dt="2023-06-02T17:45:55.365" v="1764"/>
        <pc:sldMkLst>
          <pc:docMk/>
          <pc:sldMk cId="19120251" sldId="1449"/>
        </pc:sldMkLst>
      </pc:sldChg>
      <pc:sldChg chg="addSp delSp add del mod">
        <pc:chgData name="Emma Slonim" userId="163cc02f-b39c-4bb0-9d23-d8cd3fd605c4" providerId="ADAL" clId="{EF8BFCB0-AFC4-4B50-8446-DA9CAF16DE4D}" dt="2023-07-19T21:50:44.095" v="1874" actId="47"/>
        <pc:sldMkLst>
          <pc:docMk/>
          <pc:sldMk cId="2421254817" sldId="1449"/>
        </pc:sldMkLst>
        <pc:spChg chg="add del">
          <ac:chgData name="Emma Slonim" userId="163cc02f-b39c-4bb0-9d23-d8cd3fd605c4" providerId="ADAL" clId="{EF8BFCB0-AFC4-4B50-8446-DA9CAF16DE4D}" dt="2023-07-19T21:50:34.767" v="1870" actId="22"/>
          <ac:spMkLst>
            <pc:docMk/>
            <pc:sldMk cId="2421254817" sldId="1449"/>
            <ac:spMk id="6" creationId="{1ADDA98F-B4D9-64E3-1790-AC325DE08354}"/>
          </ac:spMkLst>
        </pc:spChg>
      </pc:sldChg>
      <pc:sldChg chg="add del setBg">
        <pc:chgData name="Emma Slonim" userId="163cc02f-b39c-4bb0-9d23-d8cd3fd605c4" providerId="ADAL" clId="{EF8BFCB0-AFC4-4B50-8446-DA9CAF16DE4D}" dt="2023-06-02T17:46:07.877" v="1768"/>
        <pc:sldMkLst>
          <pc:docMk/>
          <pc:sldMk cId="1607102060" sldId="1450"/>
        </pc:sldMkLst>
      </pc:sldChg>
      <pc:sldChg chg="add del">
        <pc:chgData name="Emma Slonim" userId="163cc02f-b39c-4bb0-9d23-d8cd3fd605c4" providerId="ADAL" clId="{EF8BFCB0-AFC4-4B50-8446-DA9CAF16DE4D}" dt="2023-07-19T21:51:00.462" v="1878" actId="47"/>
        <pc:sldMkLst>
          <pc:docMk/>
          <pc:sldMk cId="1953851449" sldId="1450"/>
        </pc:sldMkLst>
      </pc:sldChg>
      <pc:sldChg chg="add del">
        <pc:chgData name="Emma Slonim" userId="163cc02f-b39c-4bb0-9d23-d8cd3fd605c4" providerId="ADAL" clId="{EF8BFCB0-AFC4-4B50-8446-DA9CAF16DE4D}" dt="2023-06-02T17:46:20.466" v="1772"/>
        <pc:sldMkLst>
          <pc:docMk/>
          <pc:sldMk cId="983106631" sldId="1451"/>
        </pc:sldMkLst>
      </pc:sldChg>
      <pc:sldChg chg="add del">
        <pc:chgData name="Emma Slonim" userId="163cc02f-b39c-4bb0-9d23-d8cd3fd605c4" providerId="ADAL" clId="{EF8BFCB0-AFC4-4B50-8446-DA9CAF16DE4D}" dt="2023-07-19T21:51:13.006" v="1882" actId="47"/>
        <pc:sldMkLst>
          <pc:docMk/>
          <pc:sldMk cId="1673692354" sldId="1451"/>
        </pc:sldMkLst>
      </pc:sldChg>
      <pc:sldChg chg="add del">
        <pc:chgData name="Emma Slonim" userId="163cc02f-b39c-4bb0-9d23-d8cd3fd605c4" providerId="ADAL" clId="{EF8BFCB0-AFC4-4B50-8446-DA9CAF16DE4D}" dt="2023-07-18T18:11:33.047" v="1865"/>
        <pc:sldMkLst>
          <pc:docMk/>
          <pc:sldMk cId="1592696847" sldId="1452"/>
        </pc:sldMkLst>
      </pc:sldChg>
      <pc:sldChg chg="addSp modSp add">
        <pc:chgData name="Emma Slonim" userId="163cc02f-b39c-4bb0-9d23-d8cd3fd605c4" providerId="ADAL" clId="{EF8BFCB0-AFC4-4B50-8446-DA9CAF16DE4D}" dt="2023-07-18T18:11:45.373" v="1867"/>
        <pc:sldMkLst>
          <pc:docMk/>
          <pc:sldMk cId="3255144392" sldId="1452"/>
        </pc:sldMkLst>
        <pc:spChg chg="add mod">
          <ac:chgData name="Emma Slonim" userId="163cc02f-b39c-4bb0-9d23-d8cd3fd605c4" providerId="ADAL" clId="{EF8BFCB0-AFC4-4B50-8446-DA9CAF16DE4D}" dt="2023-07-18T18:11:45.373" v="1867"/>
          <ac:spMkLst>
            <pc:docMk/>
            <pc:sldMk cId="3255144392" sldId="1452"/>
            <ac:spMk id="24" creationId="{B2415EBF-9597-8EF7-213D-6299D3BD7797}"/>
          </ac:spMkLst>
        </pc:spChg>
        <pc:spChg chg="add mod">
          <ac:chgData name="Emma Slonim" userId="163cc02f-b39c-4bb0-9d23-d8cd3fd605c4" providerId="ADAL" clId="{EF8BFCB0-AFC4-4B50-8446-DA9CAF16DE4D}" dt="2023-07-18T18:11:45.373" v="1867"/>
          <ac:spMkLst>
            <pc:docMk/>
            <pc:sldMk cId="3255144392" sldId="1452"/>
            <ac:spMk id="25" creationId="{85BCFD5C-BEDF-946C-B385-3F72B434BE3A}"/>
          </ac:spMkLst>
        </pc:spChg>
      </pc:sldChg>
      <pc:sldChg chg="add del">
        <pc:chgData name="Emma Slonim" userId="163cc02f-b39c-4bb0-9d23-d8cd3fd605c4" providerId="ADAL" clId="{EF8BFCB0-AFC4-4B50-8446-DA9CAF16DE4D}" dt="2023-07-19T21:52:53.795" v="1884"/>
        <pc:sldMkLst>
          <pc:docMk/>
          <pc:sldMk cId="392917488" sldId="1453"/>
        </pc:sldMkLst>
      </pc:sldChg>
      <pc:sldChg chg="add del">
        <pc:chgData name="Emma Slonim" userId="163cc02f-b39c-4bb0-9d23-d8cd3fd605c4" providerId="ADAL" clId="{EF8BFCB0-AFC4-4B50-8446-DA9CAF16DE4D}" dt="2023-07-27T20:24:14.503" v="1913" actId="47"/>
        <pc:sldMkLst>
          <pc:docMk/>
          <pc:sldMk cId="1507060414" sldId="1453"/>
        </pc:sldMkLst>
      </pc:sldChg>
      <pc:sldChg chg="add del setBg">
        <pc:chgData name="Emma Slonim" userId="163cc02f-b39c-4bb0-9d23-d8cd3fd605c4" providerId="ADAL" clId="{EF8BFCB0-AFC4-4B50-8446-DA9CAF16DE4D}" dt="2023-08-04T18:54:58.592" v="1917" actId="47"/>
        <pc:sldMkLst>
          <pc:docMk/>
          <pc:sldMk cId="3536752753" sldId="1454"/>
        </pc:sldMkLst>
      </pc:sldChg>
      <pc:sldChg chg="add del">
        <pc:chgData name="Emma Slonim" userId="163cc02f-b39c-4bb0-9d23-d8cd3fd605c4" providerId="ADAL" clId="{EF8BFCB0-AFC4-4B50-8446-DA9CAF16DE4D}" dt="2023-08-04T20:57:50.093" v="1921" actId="47"/>
        <pc:sldMkLst>
          <pc:docMk/>
          <pc:sldMk cId="684802327" sldId="1455"/>
        </pc:sldMkLst>
      </pc:sldChg>
      <pc:sldChg chg="add del setBg">
        <pc:chgData name="Emma Slonim" userId="163cc02f-b39c-4bb0-9d23-d8cd3fd605c4" providerId="ADAL" clId="{EF8BFCB0-AFC4-4B50-8446-DA9CAF16DE4D}" dt="2023-07-27T20:23:21.846" v="1899"/>
        <pc:sldMkLst>
          <pc:docMk/>
          <pc:sldMk cId="1645663688" sldId="1455"/>
        </pc:sldMkLst>
      </pc:sldChg>
      <pc:sldChg chg="add del setBg">
        <pc:chgData name="Emma Slonim" userId="163cc02f-b39c-4bb0-9d23-d8cd3fd605c4" providerId="ADAL" clId="{EF8BFCB0-AFC4-4B50-8446-DA9CAF16DE4D}" dt="2023-07-27T20:23:35.645" v="1903"/>
        <pc:sldMkLst>
          <pc:docMk/>
          <pc:sldMk cId="2937318825" sldId="1456"/>
        </pc:sldMkLst>
      </pc:sldChg>
      <pc:sldChg chg="add del">
        <pc:chgData name="Emma Slonim" userId="163cc02f-b39c-4bb0-9d23-d8cd3fd605c4" providerId="ADAL" clId="{EF8BFCB0-AFC4-4B50-8446-DA9CAF16DE4D}" dt="2023-08-04T20:58:02.620" v="1925" actId="47"/>
        <pc:sldMkLst>
          <pc:docMk/>
          <pc:sldMk cId="3933610922" sldId="1456"/>
        </pc:sldMkLst>
      </pc:sldChg>
      <pc:sldChg chg="add del">
        <pc:chgData name="Emma Slonim" userId="163cc02f-b39c-4bb0-9d23-d8cd3fd605c4" providerId="ADAL" clId="{EF8BFCB0-AFC4-4B50-8446-DA9CAF16DE4D}" dt="2023-08-04T21:03:04.499" v="1929" actId="47"/>
        <pc:sldMkLst>
          <pc:docMk/>
          <pc:sldMk cId="2482339812" sldId="1457"/>
        </pc:sldMkLst>
      </pc:sldChg>
      <pc:sldChg chg="add del">
        <pc:chgData name="Emma Slonim" userId="163cc02f-b39c-4bb0-9d23-d8cd3fd605c4" providerId="ADAL" clId="{EF8BFCB0-AFC4-4B50-8446-DA9CAF16DE4D}" dt="2023-07-27T20:23:48.362" v="1907"/>
        <pc:sldMkLst>
          <pc:docMk/>
          <pc:sldMk cId="4089885458" sldId="1457"/>
        </pc:sldMkLst>
      </pc:sldChg>
      <pc:sldChg chg="add del setBg">
        <pc:chgData name="Emma Slonim" userId="163cc02f-b39c-4bb0-9d23-d8cd3fd605c4" providerId="ADAL" clId="{EF8BFCB0-AFC4-4B50-8446-DA9CAF16DE4D}" dt="2023-08-04T18:54:49.686" v="1915"/>
        <pc:sldMkLst>
          <pc:docMk/>
          <pc:sldMk cId="1519721882" sldId="1458"/>
        </pc:sldMkLst>
      </pc:sldChg>
      <pc:sldChg chg="add del">
        <pc:chgData name="Emma Slonim" userId="163cc02f-b39c-4bb0-9d23-d8cd3fd605c4" providerId="ADAL" clId="{EF8BFCB0-AFC4-4B50-8446-DA9CAF16DE4D}" dt="2023-08-15T16:38:25.818" v="1954" actId="47"/>
        <pc:sldMkLst>
          <pc:docMk/>
          <pc:sldMk cId="3138582050" sldId="1458"/>
        </pc:sldMkLst>
      </pc:sldChg>
      <pc:sldChg chg="add del">
        <pc:chgData name="Emma Slonim" userId="163cc02f-b39c-4bb0-9d23-d8cd3fd605c4" providerId="ADAL" clId="{EF8BFCB0-AFC4-4B50-8446-DA9CAF16DE4D}" dt="2023-08-04T21:03:21.519" v="1931"/>
        <pc:sldMkLst>
          <pc:docMk/>
          <pc:sldMk cId="2101633931" sldId="1459"/>
        </pc:sldMkLst>
      </pc:sldChg>
      <pc:sldChg chg="add del">
        <pc:chgData name="Emma Slonim" userId="163cc02f-b39c-4bb0-9d23-d8cd3fd605c4" providerId="ADAL" clId="{EF8BFCB0-AFC4-4B50-8446-DA9CAF16DE4D}" dt="2023-08-11T20:13:25.651" v="1951" actId="47"/>
        <pc:sldMkLst>
          <pc:docMk/>
          <pc:sldMk cId="4042859177" sldId="1459"/>
        </pc:sldMkLst>
      </pc:sldChg>
      <pc:sldChg chg="add del">
        <pc:chgData name="Emma Slonim" userId="163cc02f-b39c-4bb0-9d23-d8cd3fd605c4" providerId="ADAL" clId="{EF8BFCB0-AFC4-4B50-8446-DA9CAF16DE4D}" dt="2023-08-18T18:03:44.959" v="1963" actId="47"/>
        <pc:sldMkLst>
          <pc:docMk/>
          <pc:sldMk cId="1799555429" sldId="1460"/>
        </pc:sldMkLst>
      </pc:sldChg>
      <pc:sldChg chg="add del setBg">
        <pc:chgData name="Emma Slonim" userId="163cc02f-b39c-4bb0-9d23-d8cd3fd605c4" providerId="ADAL" clId="{EF8BFCB0-AFC4-4B50-8446-DA9CAF16DE4D}" dt="2023-08-11T20:12:46.874" v="1941"/>
        <pc:sldMkLst>
          <pc:docMk/>
          <pc:sldMk cId="4270075950" sldId="1460"/>
        </pc:sldMkLst>
      </pc:sldChg>
      <pc:sldChg chg="add del setBg">
        <pc:chgData name="Emma Slonim" userId="163cc02f-b39c-4bb0-9d23-d8cd3fd605c4" providerId="ADAL" clId="{EF8BFCB0-AFC4-4B50-8446-DA9CAF16DE4D}" dt="2023-08-18T18:03:44.959" v="1963" actId="47"/>
        <pc:sldMkLst>
          <pc:docMk/>
          <pc:sldMk cId="1979590665" sldId="1461"/>
        </pc:sldMkLst>
      </pc:sldChg>
      <pc:sldChg chg="add del">
        <pc:chgData name="Emma Slonim" userId="163cc02f-b39c-4bb0-9d23-d8cd3fd605c4" providerId="ADAL" clId="{EF8BFCB0-AFC4-4B50-8446-DA9CAF16DE4D}" dt="2023-08-18T18:03:44.959" v="1963" actId="47"/>
        <pc:sldMkLst>
          <pc:docMk/>
          <pc:sldMk cId="3092527010" sldId="1462"/>
        </pc:sldMkLst>
      </pc:sldChg>
      <pc:sldChg chg="add">
        <pc:chgData name="Emma Slonim" userId="163cc02f-b39c-4bb0-9d23-d8cd3fd605c4" providerId="ADAL" clId="{EF8BFCB0-AFC4-4B50-8446-DA9CAF16DE4D}" dt="2023-08-15T16:38:28.115" v="1955"/>
        <pc:sldMkLst>
          <pc:docMk/>
          <pc:sldMk cId="4057029517" sldId="1463"/>
        </pc:sldMkLst>
      </pc:sldChg>
      <pc:sldChg chg="add del">
        <pc:chgData name="Emma Slonim" userId="163cc02f-b39c-4bb0-9d23-d8cd3fd605c4" providerId="ADAL" clId="{EF8BFCB0-AFC4-4B50-8446-DA9CAF16DE4D}" dt="2023-08-17T16:36:12.894" v="1959" actId="47"/>
        <pc:sldMkLst>
          <pc:docMk/>
          <pc:sldMk cId="4227677958" sldId="1464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648520756" sldId="1465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3988913722" sldId="1465"/>
        </pc:sldMkLst>
      </pc:sldChg>
      <pc:sldChg chg="add del">
        <pc:chgData name="Emma Slonim" userId="163cc02f-b39c-4bb0-9d23-d8cd3fd605c4" providerId="ADAL" clId="{EF8BFCB0-AFC4-4B50-8446-DA9CAF16DE4D}" dt="2023-08-17T16:36:11.916" v="1957"/>
        <pc:sldMkLst>
          <pc:docMk/>
          <pc:sldMk cId="216425427" sldId="1466"/>
        </pc:sldMkLst>
      </pc:sldChg>
      <pc:sldChg chg="addSp delSp modSp add del mod">
        <pc:chgData name="Emma Slonim" userId="163cc02f-b39c-4bb0-9d23-d8cd3fd605c4" providerId="ADAL" clId="{EF8BFCB0-AFC4-4B50-8446-DA9CAF16DE4D}" dt="2023-09-11T13:21:38.824" v="2050" actId="47"/>
        <pc:sldMkLst>
          <pc:docMk/>
          <pc:sldMk cId="1237894750" sldId="1466"/>
        </pc:sldMkLst>
        <pc:spChg chg="add del mod">
          <ac:chgData name="Emma Slonim" userId="163cc02f-b39c-4bb0-9d23-d8cd3fd605c4" providerId="ADAL" clId="{EF8BFCB0-AFC4-4B50-8446-DA9CAF16DE4D}" dt="2023-08-18T20:54:35.038" v="1983"/>
          <ac:spMkLst>
            <pc:docMk/>
            <pc:sldMk cId="1237894750" sldId="1466"/>
            <ac:spMk id="24" creationId="{AFC5B984-841B-77EA-2589-2E3C90A77B91}"/>
          </ac:spMkLst>
        </pc:spChg>
        <pc:spChg chg="add del mod">
          <ac:chgData name="Emma Slonim" userId="163cc02f-b39c-4bb0-9d23-d8cd3fd605c4" providerId="ADAL" clId="{EF8BFCB0-AFC4-4B50-8446-DA9CAF16DE4D}" dt="2023-08-30T18:37:56.133" v="1989"/>
          <ac:spMkLst>
            <pc:docMk/>
            <pc:sldMk cId="1237894750" sldId="1466"/>
            <ac:spMk id="24" creationId="{EA94F77D-1C7D-4EE9-03A2-085551CC9FD8}"/>
          </ac:spMkLst>
        </pc:spChg>
        <pc:spChg chg="add del mod">
          <ac:chgData name="Emma Slonim" userId="163cc02f-b39c-4bb0-9d23-d8cd3fd605c4" providerId="ADAL" clId="{EF8BFCB0-AFC4-4B50-8446-DA9CAF16DE4D}" dt="2023-09-01T16:57:31.535" v="2043"/>
          <ac:spMkLst>
            <pc:docMk/>
            <pc:sldMk cId="1237894750" sldId="1466"/>
            <ac:spMk id="26" creationId="{85919D72-0D93-DCEE-ABE8-B29ED95E2436}"/>
          </ac:spMkLst>
        </pc:spChg>
        <pc:spChg chg="add del mod">
          <ac:chgData name="Emma Slonim" userId="163cc02f-b39c-4bb0-9d23-d8cd3fd605c4" providerId="ADAL" clId="{EF8BFCB0-AFC4-4B50-8446-DA9CAF16DE4D}" dt="2023-08-30T18:38:14.417" v="1999" actId="478"/>
          <ac:spMkLst>
            <pc:docMk/>
            <pc:sldMk cId="1237894750" sldId="1466"/>
            <ac:spMk id="45" creationId="{E39856A3-3156-A600-A25D-4DDF877332D4}"/>
          </ac:spMkLst>
        </pc:spChg>
        <pc:spChg chg="add del mod">
          <ac:chgData name="Emma Slonim" userId="163cc02f-b39c-4bb0-9d23-d8cd3fd605c4" providerId="ADAL" clId="{EF8BFCB0-AFC4-4B50-8446-DA9CAF16DE4D}" dt="2023-08-30T18:38:19.276" v="2001"/>
          <ac:spMkLst>
            <pc:docMk/>
            <pc:sldMk cId="1237894750" sldId="1466"/>
            <ac:spMk id="62" creationId="{77DD1841-9F94-233F-0AB7-A7D1348A6044}"/>
          </ac:spMkLst>
        </pc:spChg>
        <pc:picChg chg="add del mod">
          <ac:chgData name="Emma Slonim" userId="163cc02f-b39c-4bb0-9d23-d8cd3fd605c4" providerId="ADAL" clId="{EF8BFCB0-AFC4-4B50-8446-DA9CAF16DE4D}" dt="2023-08-18T20:54:35.038" v="1983"/>
          <ac:picMkLst>
            <pc:docMk/>
            <pc:sldMk cId="1237894750" sldId="1466"/>
            <ac:picMk id="4" creationId="{21DB70AF-1DEA-7809-8168-2FA022C7506E}"/>
          </ac:picMkLst>
        </pc:picChg>
        <pc:picChg chg="add del mod">
          <ac:chgData name="Emma Slonim" userId="163cc02f-b39c-4bb0-9d23-d8cd3fd605c4" providerId="ADAL" clId="{EF8BFCB0-AFC4-4B50-8446-DA9CAF16DE4D}" dt="2023-08-30T18:37:56.133" v="1989"/>
          <ac:picMkLst>
            <pc:docMk/>
            <pc:sldMk cId="1237894750" sldId="1466"/>
            <ac:picMk id="4" creationId="{A6CB966B-D379-FF83-271C-3F49671FDEDE}"/>
          </ac:picMkLst>
        </pc:picChg>
        <pc:picChg chg="add del mod">
          <ac:chgData name="Emma Slonim" userId="163cc02f-b39c-4bb0-9d23-d8cd3fd605c4" providerId="ADAL" clId="{EF8BFCB0-AFC4-4B50-8446-DA9CAF16DE4D}" dt="2023-09-01T16:57:31.535" v="2043"/>
          <ac:picMkLst>
            <pc:docMk/>
            <pc:sldMk cId="1237894750" sldId="1466"/>
            <ac:picMk id="4" creationId="{DD221D10-BF6E-A350-E758-9415E0074E44}"/>
          </ac:picMkLst>
        </pc:picChg>
        <pc:picChg chg="add del mod">
          <ac:chgData name="Emma Slonim" userId="163cc02f-b39c-4bb0-9d23-d8cd3fd605c4" providerId="ADAL" clId="{EF8BFCB0-AFC4-4B50-8446-DA9CAF16DE4D}" dt="2023-08-30T18:37:56.133" v="1989"/>
          <ac:picMkLst>
            <pc:docMk/>
            <pc:sldMk cId="1237894750" sldId="1466"/>
            <ac:picMk id="6" creationId="{92C1CAB8-EBFD-B962-6C42-CFD3D6907C61}"/>
          </ac:picMkLst>
        </pc:picChg>
        <pc:picChg chg="del">
          <ac:chgData name="Emma Slonim" userId="163cc02f-b39c-4bb0-9d23-d8cd3fd605c4" providerId="ADAL" clId="{EF8BFCB0-AFC4-4B50-8446-DA9CAF16DE4D}" dt="2023-08-18T20:54:32.481" v="1981" actId="478"/>
          <ac:picMkLst>
            <pc:docMk/>
            <pc:sldMk cId="1237894750" sldId="1466"/>
            <ac:picMk id="8" creationId="{75D762B3-095B-55EA-17B5-D0E01DA8BDD1}"/>
          </ac:picMkLst>
        </pc:picChg>
        <pc:picChg chg="add del mod">
          <ac:chgData name="Emma Slonim" userId="163cc02f-b39c-4bb0-9d23-d8cd3fd605c4" providerId="ADAL" clId="{EF8BFCB0-AFC4-4B50-8446-DA9CAF16DE4D}" dt="2023-08-30T18:38:07.007" v="1997" actId="478"/>
          <ac:picMkLst>
            <pc:docMk/>
            <pc:sldMk cId="1237894750" sldId="1466"/>
            <ac:picMk id="25" creationId="{D6090B33-A425-7E48-6391-7E93A5A32A21}"/>
          </ac:picMkLst>
        </pc:picChg>
        <pc:picChg chg="add mod">
          <ac:chgData name="Emma Slonim" userId="163cc02f-b39c-4bb0-9d23-d8cd3fd605c4" providerId="ADAL" clId="{EF8BFCB0-AFC4-4B50-8446-DA9CAF16DE4D}" dt="2023-09-01T16:57:43.913" v="2048" actId="1076"/>
          <ac:picMkLst>
            <pc:docMk/>
            <pc:sldMk cId="1237894750" sldId="1466"/>
            <ac:picMk id="27" creationId="{67453C60-93E8-E537-3771-29E711AEF13D}"/>
          </ac:picMkLst>
        </pc:picChg>
        <pc:picChg chg="add del mod">
          <ac:chgData name="Emma Slonim" userId="163cc02f-b39c-4bb0-9d23-d8cd3fd605c4" providerId="ADAL" clId="{EF8BFCB0-AFC4-4B50-8446-DA9CAF16DE4D}" dt="2023-08-30T18:38:05.419" v="1995"/>
          <ac:picMkLst>
            <pc:docMk/>
            <pc:sldMk cId="1237894750" sldId="1466"/>
            <ac:picMk id="28" creationId="{01880436-238F-CB40-B6B5-70FB6D2D4255}"/>
          </ac:picMkLst>
        </pc:picChg>
        <pc:picChg chg="add del mod">
          <ac:chgData name="Emma Slonim" userId="163cc02f-b39c-4bb0-9d23-d8cd3fd605c4" providerId="ADAL" clId="{EF8BFCB0-AFC4-4B50-8446-DA9CAF16DE4D}" dt="2023-08-30T18:38:14.417" v="1999" actId="478"/>
          <ac:picMkLst>
            <pc:docMk/>
            <pc:sldMk cId="1237894750" sldId="1466"/>
            <ac:picMk id="29" creationId="{CF9798B1-6ADF-4095-F0FA-94BFC8F29D24}"/>
          </ac:picMkLst>
        </pc:picChg>
        <pc:picChg chg="add del mod">
          <ac:chgData name="Emma Slonim" userId="163cc02f-b39c-4bb0-9d23-d8cd3fd605c4" providerId="ADAL" clId="{EF8BFCB0-AFC4-4B50-8446-DA9CAF16DE4D}" dt="2023-08-30T18:38:14.417" v="1999" actId="478"/>
          <ac:picMkLst>
            <pc:docMk/>
            <pc:sldMk cId="1237894750" sldId="1466"/>
            <ac:picMk id="30" creationId="{C76A89DF-90A9-AABE-4A7A-46CFCB529B40}"/>
          </ac:picMkLst>
        </pc:picChg>
        <pc:picChg chg="add del mod">
          <ac:chgData name="Emma Slonim" userId="163cc02f-b39c-4bb0-9d23-d8cd3fd605c4" providerId="ADAL" clId="{EF8BFCB0-AFC4-4B50-8446-DA9CAF16DE4D}" dt="2023-08-30T18:38:19.276" v="2001"/>
          <ac:picMkLst>
            <pc:docMk/>
            <pc:sldMk cId="1237894750" sldId="1466"/>
            <ac:picMk id="48" creationId="{5AF516BA-3B94-1655-E8DF-9E2958E42F05}"/>
          </ac:picMkLst>
        </pc:picChg>
        <pc:picChg chg="add del mod">
          <ac:chgData name="Emma Slonim" userId="163cc02f-b39c-4bb0-9d23-d8cd3fd605c4" providerId="ADAL" clId="{EF8BFCB0-AFC4-4B50-8446-DA9CAF16DE4D}" dt="2023-09-01T16:57:29.185" v="2041" actId="478"/>
          <ac:picMkLst>
            <pc:docMk/>
            <pc:sldMk cId="1237894750" sldId="1466"/>
            <ac:picMk id="65" creationId="{D5A34298-F5F7-58F8-4D06-9654899253DD}"/>
          </ac:picMkLst>
        </pc:pic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6" creationId="{C5DD2E16-7A5D-8F21-5035-85F019291A68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6" creationId="{E355BCC6-321A-ADF7-F665-4DDE2322BEF7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7" creationId="{0863456F-587C-6CB3-F7FE-2B7EAF433873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7" creationId="{8F476A82-B727-4EE9-B37A-FBB6E223D295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7" creationId="{A3933D77-4535-4D5C-50EC-6A48D2FB7BAD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8" creationId="{AA4255AD-578A-CDBF-56B8-ACBB321F14CD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8" creationId="{F7582F2B-4E67-DEF7-4F56-16F5F6B0B8C7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9" creationId="{59AD769A-FE65-7219-7723-76DD7EEC7AAF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9" creationId="{6B8CBED4-3EE2-A41A-578E-70A614B8C175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9" creationId="{EE561EC6-4B1F-65B2-8F23-F0188A59F526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4" creationId="{70A5D71F-8374-9368-F711-8399251B3C1E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4" creationId="{E1B95D32-8F2A-323B-BE34-76DF512B014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4" creationId="{F8FD708E-47D0-81A1-596D-9B14984E1908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5" creationId="{2200319C-8DE5-1B58-22DD-74EBF3F8E243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5" creationId="{93CB7B8F-765F-01D7-EC52-E74AEE1CF25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5" creationId="{B4342366-F4E2-8992-124C-8BD68548DE23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6" creationId="{2A1D26B0-1B65-E570-AEC8-F71E5974A8FE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6" creationId="{A24B620A-B97F-5177-3187-1F51A9DF7DC6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6" creationId="{FEF388C7-1BA5-7709-150A-FDA559B1D6A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7" creationId="{6A89F60D-68F2-986C-D324-B580434A8154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7" creationId="{A9BF10D8-82C1-BBB1-0D1A-F3776AC1DAFF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7" creationId="{CADA913D-B590-2B79-4CB3-88290976BBF2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8" creationId="{35F497E8-9FAC-4351-A47A-D8242DEE7701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8" creationId="{51312DA7-09AB-A9B6-14AF-2E75FAF452CC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8" creationId="{6D9F72EF-D305-0A70-5CCF-138456D88C0F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9" creationId="{5BE7A12B-5EFC-0957-ADF1-F0505BD4D7A0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9" creationId="{B6A4DB27-5920-D765-E9C3-F5DE53B1837E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9" creationId="{EC0BBC5A-9BD5-7DBF-3FC9-6D745E034282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0" creationId="{61FB3CFD-E9A7-264D-CA62-A5C0FA3EAEE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0" creationId="{71E466A4-0643-BD2C-6F00-CD6E653E41E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0" creationId="{CA349B2D-B251-1FE1-FC52-47058C91863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1" creationId="{8C3812D1-FD7D-D9C1-ABAD-D02B9E820D1B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1" creationId="{9E1F68CC-3B0D-1877-F188-E8519B6E6D4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1" creationId="{C98111AF-D90D-96DE-73F2-C631A2FCBD09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2" creationId="{87FCD115-DB33-53B6-066C-F6CBF212105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2" creationId="{8882CB4A-C7E3-5BFB-0FE7-846F277D580E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2" creationId="{928E511C-ECF7-55EB-1CE4-E8AF55F49D4D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3" creationId="{37678D17-62FE-A027-D4B6-9A4DB9E94A73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3" creationId="{64BA6AD9-BD0B-4145-1DF7-F37524A215E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3" creationId="{9E9A86A1-CA5A-259D-9362-05A9E3127BEA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4" creationId="{4B6B060A-1C83-F742-F3FA-F3A9B40681A2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5" creationId="{CA51117A-ACA3-4EA5-42BD-DAAF972405C9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6" creationId="{0F329996-79A9-C187-D4D8-AAB77EF4F786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7" creationId="{6267329E-9A02-1EC8-DA6F-23D6A4647E4F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1" creationId="{10194954-39B8-F088-4A4E-09D102815F77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2" creationId="{0225A825-6062-C62C-A763-D93A190FE544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3" creationId="{840E25C7-3383-D605-C1BC-C0CCE39ED94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4" creationId="{D0913D56-CE60-0D2A-0D1F-97A2C8B2868D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5" creationId="{304BCA39-18D4-BE2B-74FE-59B179848122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6" creationId="{BA0CA9A9-34F5-E523-80A3-5F0C8D7F9A52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7" creationId="{BB782BA7-8421-A790-A307-EF0BB893876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8" creationId="{91E2A227-DE38-7311-FF8A-5F36CCD54B73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9" creationId="{08577FF9-BB18-FCF8-E9C4-BE3A8FB3847C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1" creationId="{13821B09-AE15-7B59-358A-F6D7865F9A5B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2" creationId="{4C3D3AB9-8E3A-2A82-DDBF-8DD09351192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3" creationId="{8BF2EABB-2FBB-0917-FD1E-F3C0715F81C5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4" creationId="{6975CCEB-97ED-6C11-CD97-719EBA6104D5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6" creationId="{0057E364-01FC-588B-F369-45193A8BA99E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7" creationId="{C0B263DF-2367-958C-80A7-067F2E6C60D7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49" creationId="{B960F17C-5880-0DA3-8D01-3D5B8D85C869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0" creationId="{BB863C60-A93A-DB63-65CA-B932AC7EC4B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1" creationId="{0FA233C3-20AC-F873-CA0C-46A6D0615CC9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2" creationId="{EFEEAA9A-A126-32D8-C28D-B21FAC9DBDEB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3" creationId="{0D9BC4B4-7AB2-FCE1-C105-AC94772A50B5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4" creationId="{5D5CE28D-4BBB-08D6-66C5-95DBE06F662C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5" creationId="{6387E336-DBA9-6C94-29EC-FEA37EA9179A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6" creationId="{31D11D20-38A5-000D-2A78-4BC25F09CC93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7" creationId="{6FFEC388-F967-534B-C79E-0564E8E3D0A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8" creationId="{3675DF96-F0F5-B2AA-F33D-9082C6A5B5E6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9" creationId="{A15C5E1A-5C93-CE20-E1F7-3264F952354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0" creationId="{7C087ABF-D93A-4EF7-9925-A447D4FA7BC6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1" creationId="{10EAD4F6-AE5C-3C16-6CB9-592600345963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3" creationId="{8D34C3D4-57C8-D540-6CB5-974B66D9E21E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4" creationId="{6D506673-C85F-8B13-F51F-005AE18BF98C}"/>
          </ac:cxnSpMkLst>
        </pc:cxnChg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258104422" sldId="1466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861436300" sldId="1466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059386417" sldId="1467"/>
        </pc:sldMkLst>
      </pc:sldChg>
      <pc:sldChg chg="add del">
        <pc:chgData name="Emma Slonim" userId="163cc02f-b39c-4bb0-9d23-d8cd3fd605c4" providerId="ADAL" clId="{EF8BFCB0-AFC4-4B50-8446-DA9CAF16DE4D}" dt="2023-08-30T18:39:03.255" v="2012"/>
        <pc:sldMkLst>
          <pc:docMk/>
          <pc:sldMk cId="1739923429" sldId="1467"/>
        </pc:sldMkLst>
      </pc:sldChg>
      <pc:sldChg chg="add del">
        <pc:chgData name="Emma Slonim" userId="163cc02f-b39c-4bb0-9d23-d8cd3fd605c4" providerId="ADAL" clId="{EF8BFCB0-AFC4-4B50-8446-DA9CAF16DE4D}" dt="2023-08-18T18:04:01.116" v="1965"/>
        <pc:sldMkLst>
          <pc:docMk/>
          <pc:sldMk cId="2293153658" sldId="1467"/>
        </pc:sldMkLst>
      </pc:sldChg>
      <pc:sldChg chg="add del">
        <pc:chgData name="Emma Slonim" userId="163cc02f-b39c-4bb0-9d23-d8cd3fd605c4" providerId="ADAL" clId="{EF8BFCB0-AFC4-4B50-8446-DA9CAF16DE4D}" dt="2023-09-01T16:56:35.764" v="2032" actId="47"/>
        <pc:sldMkLst>
          <pc:docMk/>
          <pc:sldMk cId="2365906109" sldId="1467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3046787083" sldId="1467"/>
        </pc:sldMkLst>
      </pc:sldChg>
      <pc:sldChg chg="add del">
        <pc:chgData name="Emma Slonim" userId="163cc02f-b39c-4bb0-9d23-d8cd3fd605c4" providerId="ADAL" clId="{EF8BFCB0-AFC4-4B50-8446-DA9CAF16DE4D}" dt="2023-09-01T16:57:00.104" v="2034"/>
        <pc:sldMkLst>
          <pc:docMk/>
          <pc:sldMk cId="3675695930" sldId="1467"/>
        </pc:sldMkLst>
      </pc:sldChg>
      <pc:sldChg chg="addSp delSp modSp add del mod">
        <pc:chgData name="Emma Slonim" userId="163cc02f-b39c-4bb0-9d23-d8cd3fd605c4" providerId="ADAL" clId="{EF8BFCB0-AFC4-4B50-8446-DA9CAF16DE4D}" dt="2023-09-11T13:22:38.427" v="2060" actId="47"/>
        <pc:sldMkLst>
          <pc:docMk/>
          <pc:sldMk cId="3731608820" sldId="1467"/>
        </pc:sldMkLst>
        <pc:spChg chg="add del mod">
          <ac:chgData name="Emma Slonim" userId="163cc02f-b39c-4bb0-9d23-d8cd3fd605c4" providerId="ADAL" clId="{EF8BFCB0-AFC4-4B50-8446-DA9CAF16DE4D}" dt="2023-09-01T16:57:19.787" v="2040" actId="1076"/>
          <ac:spMkLst>
            <pc:docMk/>
            <pc:sldMk cId="3731608820" sldId="1467"/>
            <ac:spMk id="2" creationId="{00000000-0000-0000-0000-000000000000}"/>
          </ac:spMkLst>
        </pc:spChg>
        <pc:spChg chg="add del mod">
          <ac:chgData name="Emma Slonim" userId="163cc02f-b39c-4bb0-9d23-d8cd3fd605c4" providerId="ADAL" clId="{EF8BFCB0-AFC4-4B50-8446-DA9CAF16DE4D}" dt="2023-09-01T16:57:19.210" v="2039" actId="21"/>
          <ac:spMkLst>
            <pc:docMk/>
            <pc:sldMk cId="3731608820" sldId="1467"/>
            <ac:spMk id="27" creationId="{8DF25760-BF13-8CD3-660F-D59A04134040}"/>
          </ac:spMkLst>
        </pc:spChg>
      </pc:sldChg>
      <pc:sldChg chg="modSp add del mod">
        <pc:chgData name="Emma Slonim" userId="163cc02f-b39c-4bb0-9d23-d8cd3fd605c4" providerId="ADAL" clId="{EF8BFCB0-AFC4-4B50-8446-DA9CAF16DE4D}" dt="2023-08-30T18:38:52.306" v="2010" actId="47"/>
        <pc:sldMkLst>
          <pc:docMk/>
          <pc:sldMk cId="4162641457" sldId="1467"/>
        </pc:sldMkLst>
        <pc:cxnChg chg="mod">
          <ac:chgData name="Emma Slonim" userId="163cc02f-b39c-4bb0-9d23-d8cd3fd605c4" providerId="ADAL" clId="{EF8BFCB0-AFC4-4B50-8446-DA9CAF16DE4D}" dt="2023-08-18T18:06:07.537" v="1977" actId="1076"/>
          <ac:cxnSpMkLst>
            <pc:docMk/>
            <pc:sldMk cId="4162641457" sldId="1467"/>
            <ac:cxnSpMk id="21" creationId="{01A7044B-7275-1471-0BAD-34400BA86C91}"/>
          </ac:cxnSpMkLst>
        </pc:cxnChg>
        <pc:cxnChg chg="mod">
          <ac:chgData name="Emma Slonim" userId="163cc02f-b39c-4bb0-9d23-d8cd3fd605c4" providerId="ADAL" clId="{EF8BFCB0-AFC4-4B50-8446-DA9CAF16DE4D}" dt="2023-08-18T18:06:33.870" v="1980" actId="1076"/>
          <ac:cxnSpMkLst>
            <pc:docMk/>
            <pc:sldMk cId="4162641457" sldId="1467"/>
            <ac:cxnSpMk id="22" creationId="{3D75D289-07BB-0CF6-00CA-DBDAA4CF4938}"/>
          </ac:cxnSpMkLst>
        </pc:cxnChg>
        <pc:cxnChg chg="mod">
          <ac:chgData name="Emma Slonim" userId="163cc02f-b39c-4bb0-9d23-d8cd3fd605c4" providerId="ADAL" clId="{EF8BFCB0-AFC4-4B50-8446-DA9CAF16DE4D}" dt="2023-08-18T18:05:01.826" v="1970" actId="1076"/>
          <ac:cxnSpMkLst>
            <pc:docMk/>
            <pc:sldMk cId="4162641457" sldId="1467"/>
            <ac:cxnSpMk id="23" creationId="{88267652-6D3F-8B91-7D91-CBA381A9CCBA}"/>
          </ac:cxnSpMkLst>
        </pc:cxnChg>
        <pc:cxnChg chg="mod">
          <ac:chgData name="Emma Slonim" userId="163cc02f-b39c-4bb0-9d23-d8cd3fd605c4" providerId="ADAL" clId="{EF8BFCB0-AFC4-4B50-8446-DA9CAF16DE4D}" dt="2023-08-18T18:05:05.810" v="1971" actId="1076"/>
          <ac:cxnSpMkLst>
            <pc:docMk/>
            <pc:sldMk cId="4162641457" sldId="1467"/>
            <ac:cxnSpMk id="24" creationId="{4445087C-9CF7-BC06-C3C6-CE99BAE98D1B}"/>
          </ac:cxnSpMkLst>
        </pc:cxnChg>
        <pc:cxnChg chg="mod">
          <ac:chgData name="Emma Slonim" userId="163cc02f-b39c-4bb0-9d23-d8cd3fd605c4" providerId="ADAL" clId="{EF8BFCB0-AFC4-4B50-8446-DA9CAF16DE4D}" dt="2023-08-18T18:04:30.103" v="1969" actId="1076"/>
          <ac:cxnSpMkLst>
            <pc:docMk/>
            <pc:sldMk cId="4162641457" sldId="1467"/>
            <ac:cxnSpMk id="32" creationId="{DAC45F29-A98C-A850-D10F-636ACC434327}"/>
          </ac:cxnSpMkLst>
        </pc:cxnChg>
      </pc:sldChg>
      <pc:sldChg chg="add del setBg">
        <pc:chgData name="Emma Slonim" userId="163cc02f-b39c-4bb0-9d23-d8cd3fd605c4" providerId="ADAL" clId="{EF8BFCB0-AFC4-4B50-8446-DA9CAF16DE4D}" dt="2023-09-01T16:56:23.634" v="2028" actId="47"/>
        <pc:sldMkLst>
          <pc:docMk/>
          <pc:sldMk cId="961997006" sldId="1468"/>
        </pc:sldMkLst>
      </pc:sldChg>
      <pc:sldChg chg="add del setBg">
        <pc:chgData name="Emma Slonim" userId="163cc02f-b39c-4bb0-9d23-d8cd3fd605c4" providerId="ADAL" clId="{EF8BFCB0-AFC4-4B50-8446-DA9CAF16DE4D}" dt="2023-09-01T16:56:14.414" v="2024" actId="47"/>
        <pc:sldMkLst>
          <pc:docMk/>
          <pc:sldMk cId="2026408905" sldId="1469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516039537" sldId="1470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783770762" sldId="1471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538375881" sldId="1472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2759405251" sldId="1472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412114648" sldId="1473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3472133301" sldId="1473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023847997" sldId="1474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2258104422" sldId="1474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3046787083" sldId="1475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996290783" sldId="1476"/>
        </pc:sldMkLst>
      </pc:sldChg>
      <pc:sldChg chg="add del">
        <pc:chgData name="Emma Slonim" userId="163cc02f-b39c-4bb0-9d23-d8cd3fd605c4" providerId="ADAL" clId="{EF8BFCB0-AFC4-4B50-8446-DA9CAF16DE4D}" dt="2023-09-15T15:26:33.831" v="2074"/>
        <pc:sldMkLst>
          <pc:docMk/>
          <pc:sldMk cId="294416611" sldId="1477"/>
        </pc:sldMkLst>
      </pc:sldChg>
      <pc:sldChg chg="add del setBg">
        <pc:chgData name="Emma Slonim" userId="163cc02f-b39c-4bb0-9d23-d8cd3fd605c4" providerId="ADAL" clId="{EF8BFCB0-AFC4-4B50-8446-DA9CAF16DE4D}" dt="2023-09-11T13:22:07.490" v="2052"/>
        <pc:sldMkLst>
          <pc:docMk/>
          <pc:sldMk cId="1653468749" sldId="1477"/>
        </pc:sldMkLst>
      </pc:sldChg>
      <pc:sldChg chg="add del">
        <pc:chgData name="Emma Slonim" userId="163cc02f-b39c-4bb0-9d23-d8cd3fd605c4" providerId="ADAL" clId="{EF8BFCB0-AFC4-4B50-8446-DA9CAF16DE4D}" dt="2023-10-11T21:51:56.860" v="2114" actId="47"/>
        <pc:sldMkLst>
          <pc:docMk/>
          <pc:sldMk cId="2113217596" sldId="1477"/>
        </pc:sldMkLst>
      </pc:sldChg>
      <pc:sldChg chg="add del">
        <pc:chgData name="Emma Slonim" userId="163cc02f-b39c-4bb0-9d23-d8cd3fd605c4" providerId="ADAL" clId="{EF8BFCB0-AFC4-4B50-8446-DA9CAF16DE4D}" dt="2023-09-15T15:26:00.869" v="2064" actId="47"/>
        <pc:sldMkLst>
          <pc:docMk/>
          <pc:sldMk cId="2152874449" sldId="1477"/>
        </pc:sldMkLst>
      </pc:sldChg>
      <pc:sldChg chg="add del setBg">
        <pc:chgData name="Emma Slonim" userId="163cc02f-b39c-4bb0-9d23-d8cd3fd605c4" providerId="ADAL" clId="{EF8BFCB0-AFC4-4B50-8446-DA9CAF16DE4D}" dt="2023-09-15T15:26:09.167" v="2068" actId="47"/>
        <pc:sldMkLst>
          <pc:docMk/>
          <pc:sldMk cId="600478853" sldId="1478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062001105" sldId="1478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17907927" sldId="1479"/>
        </pc:sldMkLst>
      </pc:sldChg>
      <pc:sldChg chg="add del">
        <pc:chgData name="Emma Slonim" userId="163cc02f-b39c-4bb0-9d23-d8cd3fd605c4" providerId="ADAL" clId="{EF8BFCB0-AFC4-4B50-8446-DA9CAF16DE4D}" dt="2023-09-15T15:26:19.017" v="2072" actId="47"/>
        <pc:sldMkLst>
          <pc:docMk/>
          <pc:sldMk cId="3894547884" sldId="1479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593264259" sldId="1480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234530695" sldId="1481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339904076" sldId="1482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433874205" sldId="1482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537710953" sldId="1482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2638888270" sldId="1482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372402068" sldId="1483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148575843" sldId="1484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1100703073" sldId="1484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1630156573" sldId="1484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3755950609" sldId="1484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472133301" sldId="1485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2258104422" sldId="1486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046787083" sldId="1487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94419940" sldId="1488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1233620042" sldId="1488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3338156308" sldId="1488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3872913313" sldId="1488"/>
        </pc:sldMkLst>
      </pc:sldChg>
      <pc:sldChg chg="add">
        <pc:chgData name="Emma Slonim" userId="163cc02f-b39c-4bb0-9d23-d8cd3fd605c4" providerId="ADAL" clId="{EF8BFCB0-AFC4-4B50-8446-DA9CAF16DE4D}" dt="2023-10-03T21:33:41.188" v="2093"/>
        <pc:sldMkLst>
          <pc:docMk/>
          <pc:sldMk cId="2547421190" sldId="1489"/>
        </pc:sldMkLst>
      </pc:sldChg>
      <pc:sldChg chg="add del">
        <pc:chgData name="Emma Slonim" userId="163cc02f-b39c-4bb0-9d23-d8cd3fd605c4" providerId="ADAL" clId="{EF8BFCB0-AFC4-4B50-8446-DA9CAF16DE4D}" dt="2023-10-03T21:33:41.172" v="2092"/>
        <pc:sldMkLst>
          <pc:docMk/>
          <pc:sldMk cId="3489639790" sldId="1489"/>
        </pc:sldMkLst>
      </pc:sldChg>
      <pc:sldChg chg="add">
        <pc:chgData name="Emma Slonim" userId="163cc02f-b39c-4bb0-9d23-d8cd3fd605c4" providerId="ADAL" clId="{EF8BFCB0-AFC4-4B50-8446-DA9CAF16DE4D}" dt="2023-10-11T21:41:43.080" v="2100"/>
        <pc:sldMkLst>
          <pc:docMk/>
          <pc:sldMk cId="1255377359" sldId="1490"/>
        </pc:sldMkLst>
      </pc:sldChg>
      <pc:sldChg chg="add del">
        <pc:chgData name="Emma Slonim" userId="163cc02f-b39c-4bb0-9d23-d8cd3fd605c4" providerId="ADAL" clId="{EF8BFCB0-AFC4-4B50-8446-DA9CAF16DE4D}" dt="2023-10-11T21:41:43.006" v="2099"/>
        <pc:sldMkLst>
          <pc:docMk/>
          <pc:sldMk cId="2494007101" sldId="1490"/>
        </pc:sldMkLst>
      </pc:sldChg>
      <pc:sldChg chg="add setBg">
        <pc:chgData name="Emma Slonim" userId="163cc02f-b39c-4bb0-9d23-d8cd3fd605c4" providerId="ADAL" clId="{EF8BFCB0-AFC4-4B50-8446-DA9CAF16DE4D}" dt="2023-10-11T21:43:38.234" v="2101"/>
        <pc:sldMkLst>
          <pc:docMk/>
          <pc:sldMk cId="3710540656" sldId="1491"/>
        </pc:sldMkLst>
      </pc:sldChg>
      <pc:sldChg chg="add del setBg">
        <pc:chgData name="Emma Slonim" userId="163cc02f-b39c-4bb0-9d23-d8cd3fd605c4" providerId="ADAL" clId="{EF8BFCB0-AFC4-4B50-8446-DA9CAF16DE4D}" dt="2023-10-11T21:43:51.348" v="2104"/>
        <pc:sldMkLst>
          <pc:docMk/>
          <pc:sldMk cId="759403871" sldId="1492"/>
        </pc:sldMkLst>
      </pc:sldChg>
      <pc:sldChg chg="add">
        <pc:chgData name="Emma Slonim" userId="163cc02f-b39c-4bb0-9d23-d8cd3fd605c4" providerId="ADAL" clId="{EF8BFCB0-AFC4-4B50-8446-DA9CAF16DE4D}" dt="2023-10-11T21:43:51.376" v="2105"/>
        <pc:sldMkLst>
          <pc:docMk/>
          <pc:sldMk cId="1284262828" sldId="1492"/>
        </pc:sldMkLst>
      </pc:sldChg>
      <pc:sldChg chg="add">
        <pc:chgData name="Emma Slonim" userId="163cc02f-b39c-4bb0-9d23-d8cd3fd605c4" providerId="ADAL" clId="{EF8BFCB0-AFC4-4B50-8446-DA9CAF16DE4D}" dt="2023-10-11T21:44:02.077" v="2109"/>
        <pc:sldMkLst>
          <pc:docMk/>
          <pc:sldMk cId="1478044532" sldId="1493"/>
        </pc:sldMkLst>
      </pc:sldChg>
      <pc:sldChg chg="modSp add mod">
        <pc:chgData name="Emma Slonim" userId="163cc02f-b39c-4bb0-9d23-d8cd3fd605c4" providerId="ADAL" clId="{EF8BFCB0-AFC4-4B50-8446-DA9CAF16DE4D}" dt="2023-10-16T21:58:04.773" v="2393" actId="20577"/>
        <pc:sldMkLst>
          <pc:docMk/>
          <pc:sldMk cId="125616995" sldId="1494"/>
        </pc:sldMkLst>
        <pc:spChg chg="mod">
          <ac:chgData name="Emma Slonim" userId="163cc02f-b39c-4bb0-9d23-d8cd3fd605c4" providerId="ADAL" clId="{EF8BFCB0-AFC4-4B50-8446-DA9CAF16DE4D}" dt="2023-10-16T21:58:04.773" v="2393" actId="20577"/>
          <ac:spMkLst>
            <pc:docMk/>
            <pc:sldMk cId="125616995" sldId="1494"/>
            <ac:spMk id="18" creationId="{61D3EE20-49C3-4AC9-B2ED-461030180F03}"/>
          </ac:spMkLst>
        </pc:spChg>
      </pc:sldChg>
      <pc:sldChg chg="add">
        <pc:chgData name="Emma Slonim" userId="163cc02f-b39c-4bb0-9d23-d8cd3fd605c4" providerId="ADAL" clId="{EF8BFCB0-AFC4-4B50-8446-DA9CAF16DE4D}" dt="2023-10-16T21:58:44.762" v="2396"/>
        <pc:sldMkLst>
          <pc:docMk/>
          <pc:sldMk cId="3612760280" sldId="1495"/>
        </pc:sldMkLst>
      </pc:sldChg>
      <pc:sldChg chg="add del">
        <pc:chgData name="Emma Slonim" userId="163cc02f-b39c-4bb0-9d23-d8cd3fd605c4" providerId="ADAL" clId="{EF8BFCB0-AFC4-4B50-8446-DA9CAF16DE4D}" dt="2023-10-16T21:58:44.725" v="2395"/>
        <pc:sldMkLst>
          <pc:docMk/>
          <pc:sldMk cId="4189010465" sldId="1495"/>
        </pc:sldMkLst>
      </pc:sldChg>
      <pc:sldMasterChg chg="delSldLayout">
        <pc:chgData name="Emma Slonim" userId="163cc02f-b39c-4bb0-9d23-d8cd3fd605c4" providerId="ADAL" clId="{EF8BFCB0-AFC4-4B50-8446-DA9CAF16DE4D}" dt="2023-03-23T21:33:11.001" v="839" actId="2696"/>
        <pc:sldMasterMkLst>
          <pc:docMk/>
          <pc:sldMasterMk cId="547232077" sldId="2147483698"/>
        </pc:sldMasterMkLst>
        <pc:sldLayoutChg chg="del">
          <pc:chgData name="Emma Slonim" userId="163cc02f-b39c-4bb0-9d23-d8cd3fd605c4" providerId="ADAL" clId="{EF8BFCB0-AFC4-4B50-8446-DA9CAF16DE4D}" dt="2023-03-23T21:25:11.637" v="827" actId="2696"/>
          <pc:sldLayoutMkLst>
            <pc:docMk/>
            <pc:sldMasterMk cId="547232077" sldId="2147483698"/>
            <pc:sldLayoutMk cId="3084363458" sldId="2147483710"/>
          </pc:sldLayoutMkLst>
        </pc:sldLayoutChg>
        <pc:sldLayoutChg chg="del">
          <pc:chgData name="Emma Slonim" userId="163cc02f-b39c-4bb0-9d23-d8cd3fd605c4" providerId="ADAL" clId="{EF8BFCB0-AFC4-4B50-8446-DA9CAF16DE4D}" dt="2023-03-23T21:33:11.001" v="839" actId="2696"/>
          <pc:sldLayoutMkLst>
            <pc:docMk/>
            <pc:sldMasterMk cId="547232077" sldId="2147483698"/>
            <pc:sldLayoutMk cId="2058110956" sldId="2147483727"/>
          </pc:sldLayoutMkLst>
        </pc:sldLayoutChg>
      </pc:sldMasterChg>
      <pc:sldMasterChg chg="delSldLayout">
        <pc:chgData name="Emma Slonim" userId="163cc02f-b39c-4bb0-9d23-d8cd3fd605c4" providerId="ADAL" clId="{EF8BFCB0-AFC4-4B50-8446-DA9CAF16DE4D}" dt="2023-03-23T21:34:25.682" v="884" actId="2696"/>
        <pc:sldMasterMkLst>
          <pc:docMk/>
          <pc:sldMasterMk cId="1349970204" sldId="2147483714"/>
        </pc:sldMasterMkLst>
        <pc:sldLayoutChg chg="del">
          <pc:chgData name="Emma Slonim" userId="163cc02f-b39c-4bb0-9d23-d8cd3fd605c4" providerId="ADAL" clId="{EF8BFCB0-AFC4-4B50-8446-DA9CAF16DE4D}" dt="2023-03-23T21:34:25.682" v="884" actId="2696"/>
          <pc:sldLayoutMkLst>
            <pc:docMk/>
            <pc:sldMasterMk cId="1349970204" sldId="2147483714"/>
            <pc:sldLayoutMk cId="2201545749" sldId="2147483726"/>
          </pc:sldLayoutMkLst>
        </pc:sldLayoutChg>
      </pc:sldMasterChg>
    </pc:docChg>
  </pc:docChgLst>
  <pc:docChgLst>
    <pc:chgData name="Austin Davis" userId="233ba319-90f7-4da2-817e-fcc7d904f506" providerId="ADAL" clId="{36CC82E5-8EB4-4DB6-91E9-1DCD459A0BD7}"/>
    <pc:docChg chg="undo redo custSel addSld delSld modSld sldOrd">
      <pc:chgData name="Austin Davis" userId="233ba319-90f7-4da2-817e-fcc7d904f506" providerId="ADAL" clId="{36CC82E5-8EB4-4DB6-91E9-1DCD459A0BD7}" dt="2023-01-09T22:14:29.777" v="512" actId="20577"/>
      <pc:docMkLst>
        <pc:docMk/>
      </pc:docMkLst>
      <pc:sldChg chg="addSp delSp modSp mod">
        <pc:chgData name="Austin Davis" userId="233ba319-90f7-4da2-817e-fcc7d904f506" providerId="ADAL" clId="{36CC82E5-8EB4-4DB6-91E9-1DCD459A0BD7}" dt="2022-11-18T16:16:05.250" v="467" actId="1076"/>
        <pc:sldMkLst>
          <pc:docMk/>
          <pc:sldMk cId="157036438" sldId="258"/>
        </pc:sldMkLst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2" creationId="{70F08310-E507-C708-6393-616F1D602D10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4" creationId="{2F334C87-5D44-537F-3310-EE3F1C203353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5" creationId="{F51700BE-BD71-DEF0-BDBA-24893F333BFF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6" creationId="{6A5A9028-7BD2-8575-ADAB-CE425FA24AA5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7" creationId="{65C09BE3-7B7A-8609-FB7D-D2DAE46E56C1}"/>
          </ac:spMkLst>
        </pc:spChg>
        <pc:spChg chg="add del mod">
          <ac:chgData name="Austin Davis" userId="233ba319-90f7-4da2-817e-fcc7d904f506" providerId="ADAL" clId="{36CC82E5-8EB4-4DB6-91E9-1DCD459A0BD7}" dt="2022-11-15T18:02:12.228" v="99" actId="478"/>
          <ac:spMkLst>
            <pc:docMk/>
            <pc:sldMk cId="157036438" sldId="258"/>
            <ac:spMk id="9" creationId="{F3CC9DAE-DB07-3F54-62E8-DCF914C9B29F}"/>
          </ac:spMkLst>
        </pc:spChg>
        <pc:spChg chg="add mod">
          <ac:chgData name="Austin Davis" userId="233ba319-90f7-4da2-817e-fcc7d904f506" providerId="ADAL" clId="{36CC82E5-8EB4-4DB6-91E9-1DCD459A0BD7}" dt="2022-11-15T18:02:15.894" v="101" actId="1076"/>
          <ac:spMkLst>
            <pc:docMk/>
            <pc:sldMk cId="157036438" sldId="258"/>
            <ac:spMk id="11" creationId="{EBDCF59A-E111-225B-727D-8D552CEF9F76}"/>
          </ac:spMkLst>
        </pc:spChg>
        <pc:spChg chg="add mod">
          <ac:chgData name="Austin Davis" userId="233ba319-90f7-4da2-817e-fcc7d904f506" providerId="ADAL" clId="{36CC82E5-8EB4-4DB6-91E9-1DCD459A0BD7}" dt="2022-11-15T18:02:05.261" v="97"/>
          <ac:spMkLst>
            <pc:docMk/>
            <pc:sldMk cId="157036438" sldId="258"/>
            <ac:spMk id="12" creationId="{0E7FF21B-F2CD-9A96-B2AD-36ADA1244604}"/>
          </ac:spMkLst>
        </pc:spChg>
        <pc:spChg chg="add mod">
          <ac:chgData name="Austin Davis" userId="233ba319-90f7-4da2-817e-fcc7d904f506" providerId="ADAL" clId="{36CC82E5-8EB4-4DB6-91E9-1DCD459A0BD7}" dt="2022-11-15T18:02:05.261" v="97"/>
          <ac:spMkLst>
            <pc:docMk/>
            <pc:sldMk cId="157036438" sldId="258"/>
            <ac:spMk id="13" creationId="{AEE39EC0-83AE-48A9-489B-28F2F87DB014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84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90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95" creationId="{00000000-0000-0000-0000-000000000000}"/>
          </ac:spMkLst>
        </pc:spChg>
        <pc:spChg chg="mod">
          <ac:chgData name="Austin Davis" userId="233ba319-90f7-4da2-817e-fcc7d904f506" providerId="ADAL" clId="{36CC82E5-8EB4-4DB6-91E9-1DCD459A0BD7}" dt="2022-10-28T20:13:04.642" v="41" actId="20577"/>
          <ac:spMkLst>
            <pc:docMk/>
            <pc:sldMk cId="157036438" sldId="258"/>
            <ac:spMk id="96" creationId="{00000000-0000-0000-0000-000000000000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3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4" creationId="{2ADE3911-3F4F-4DE6-A21D-152C2E9C0BF1}"/>
          </ac:spMkLst>
        </pc:spChg>
        <pc:spChg chg="mod">
          <ac:chgData name="Austin Davis" userId="233ba319-90f7-4da2-817e-fcc7d904f506" providerId="ADAL" clId="{36CC82E5-8EB4-4DB6-91E9-1DCD459A0BD7}" dt="2022-10-28T20:13:38.304" v="43" actId="20577"/>
          <ac:spMkLst>
            <pc:docMk/>
            <pc:sldMk cId="157036438" sldId="258"/>
            <ac:spMk id="108" creationId="{00000000-0000-0000-0000-000000000000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9" creationId="{00000000-0000-0000-0000-000000000000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0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1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2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3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4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5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6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7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9" creationId="{2ADE3911-3F4F-4DE6-A21D-152C2E9C0BF1}"/>
          </ac:spMkLst>
        </pc:s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92" creationId="{00000000-0000-0000-0000-000000000000}"/>
          </ac:grpSpMkLst>
        </pc:gr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98" creationId="{00000000-0000-0000-0000-000000000000}"/>
          </ac:grpSpMkLst>
        </pc:gr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105" creationId="{00000000-0000-0000-0000-000000000000}"/>
          </ac:grpSpMkLst>
        </pc:grpChg>
        <pc:graphicFrameChg chg="add del mod">
          <ac:chgData name="Austin Davis" userId="233ba319-90f7-4da2-817e-fcc7d904f506" providerId="ADAL" clId="{36CC82E5-8EB4-4DB6-91E9-1DCD459A0BD7}" dt="2022-11-18T16:15:32.703" v="459"/>
          <ac:graphicFrameMkLst>
            <pc:docMk/>
            <pc:sldMk cId="157036438" sldId="258"/>
            <ac:graphicFrameMk id="2" creationId="{324E097C-1D93-963B-0C4A-7AD8ABEE70D5}"/>
          </ac:graphicFrameMkLst>
        </pc:graphicFrameChg>
        <pc:picChg chg="add mod">
          <ac:chgData name="Austin Davis" userId="233ba319-90f7-4da2-817e-fcc7d904f506" providerId="ADAL" clId="{36CC82E5-8EB4-4DB6-91E9-1DCD459A0BD7}" dt="2022-11-18T16:16:05.250" v="467" actId="1076"/>
          <ac:picMkLst>
            <pc:docMk/>
            <pc:sldMk cId="157036438" sldId="258"/>
            <ac:picMk id="4" creationId="{42EB8733-6955-71F6-03B4-59C35F2366E4}"/>
          </ac:picMkLst>
        </pc:picChg>
        <pc:picChg chg="add mod">
          <ac:chgData name="Austin Davis" userId="233ba319-90f7-4da2-817e-fcc7d904f506" providerId="ADAL" clId="{36CC82E5-8EB4-4DB6-91E9-1DCD459A0BD7}" dt="2022-11-15T18:02:05.261" v="97"/>
          <ac:picMkLst>
            <pc:docMk/>
            <pc:sldMk cId="157036438" sldId="258"/>
            <ac:picMk id="14" creationId="{02ADF1F7-B84D-271D-79EF-91747F8363D4}"/>
          </ac:picMkLst>
        </pc:picChg>
        <pc:picChg chg="add del mod">
          <ac:chgData name="Austin Davis" userId="233ba319-90f7-4da2-817e-fcc7d904f506" providerId="ADAL" clId="{36CC82E5-8EB4-4DB6-91E9-1DCD459A0BD7}" dt="2022-11-18T16:15:30.352" v="457" actId="478"/>
          <ac:picMkLst>
            <pc:docMk/>
            <pc:sldMk cId="157036438" sldId="258"/>
            <ac:picMk id="15" creationId="{BB760711-8B9B-BB5B-C0F7-61AA7403362A}"/>
          </ac:picMkLst>
        </pc:picChg>
        <pc:cxnChg chg="del">
          <ac:chgData name="Austin Davis" userId="233ba319-90f7-4da2-817e-fcc7d904f506" providerId="ADAL" clId="{36CC82E5-8EB4-4DB6-91E9-1DCD459A0BD7}" dt="2022-11-15T18:02:04.314" v="96" actId="478"/>
          <ac:cxnSpMkLst>
            <pc:docMk/>
            <pc:sldMk cId="157036438" sldId="258"/>
            <ac:cxnSpMk id="10" creationId="{00000000-0000-0000-0000-000000000000}"/>
          </ac:cxnSpMkLst>
        </pc:cxnChg>
      </pc:sldChg>
      <pc:sldChg chg="addSp delSp modSp">
        <pc:chgData name="Austin Davis" userId="233ba319-90f7-4da2-817e-fcc7d904f506" providerId="ADAL" clId="{36CC82E5-8EB4-4DB6-91E9-1DCD459A0BD7}" dt="2022-11-15T17:20:32.857" v="82"/>
        <pc:sldMkLst>
          <pc:docMk/>
          <pc:sldMk cId="351388101" sldId="879"/>
        </pc:sldMkLst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2" creationId="{F7151163-FAAC-79B7-BD0A-AF049BCEC1C1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4" creationId="{9E6F93A5-8908-49B6-81BD-3D8933666DDE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5" creationId="{778756A5-2069-41F4-9B3E-586A97CC01B1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6" creationId="{A1B0FBF7-FB1B-4C2A-99FD-DBDD6C74EC59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7" creationId="{18DBB1E0-6DA1-4E3F-8B2E-88C7B38B6D32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10" creationId="{914835C0-63A0-534C-2C6E-D01B3AA2613D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11" creationId="{86FAD6C6-0C94-7535-FC68-5F7F7F13E8CA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2" creationId="{F11048F8-77B7-6EBE-A0CF-773C4E35A809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3" creationId="{7165CE78-0B83-7260-B612-D8720A49FD1B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4" creationId="{A57C11B3-77F6-A1BF-8D39-200293CB9235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6" creationId="{800CF5A2-0023-DD2C-C73C-B990034AB4F6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22" creationId="{98526C4F-2953-BFBD-2CB9-57FCF3D7E88E}"/>
          </ac:spMkLst>
        </pc:sp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3" creationId="{E240E72F-49CB-A6AC-754A-8C5D200E3EB5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8" creationId="{3563634C-47D6-B6F6-7B84-E57AE83CB996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15" creationId="{C10B9076-3CFA-7F48-B58D-4DAC66D82EED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7" creationId="{203514F5-1E15-7233-12DF-D42468F1C4BB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8" creationId="{41F2B644-02FD-3E02-D0BC-6EFF0A2DF20C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9" creationId="{32ADC173-9969-642B-E9B4-3CB568310D49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0" creationId="{47ED1A05-A58D-F1AF-3315-C1E89A04823E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1" creationId="{7D727665-0B04-CC64-8F7F-C1799D6AF855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3" creationId="{8D707DA2-AC5A-47E7-75A2-39C711D451B5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1026" creationId="{BE11FE77-6483-C9FE-71E3-BA51B6DE73BC}"/>
          </ac:picMkLst>
        </pc:picChg>
      </pc:sldChg>
      <pc:sldChg chg="addSp delSp modSp mod">
        <pc:chgData name="Austin Davis" userId="233ba319-90f7-4da2-817e-fcc7d904f506" providerId="ADAL" clId="{36CC82E5-8EB4-4DB6-91E9-1DCD459A0BD7}" dt="2022-11-15T18:04:20.749" v="174" actId="1038"/>
        <pc:sldMkLst>
          <pc:docMk/>
          <pc:sldMk cId="1361959142" sldId="931"/>
        </pc:sldMkLst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2" creationId="{73BDF853-B28F-7EA1-A768-A1C78F5422E8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4" creationId="{BBC14D2B-ED12-E963-07A8-46BBE4636969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5" creationId="{A71DEE08-7235-8338-4B15-0534C4721C9B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7" creationId="{17910982-3DA8-1EBF-9922-1C3A0FBDC063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8" creationId="{924DE766-9D94-3B5D-CD69-D1E1CC46267E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9" creationId="{A049C0B6-8096-7A40-5941-8F4A48F8506D}"/>
          </ac:spMkLst>
        </pc:spChg>
        <pc:spChg chg="add mod">
          <ac:chgData name="Austin Davis" userId="233ba319-90f7-4da2-817e-fcc7d904f506" providerId="ADAL" clId="{36CC82E5-8EB4-4DB6-91E9-1DCD459A0BD7}" dt="2022-11-15T18:04:20.749" v="174" actId="1038"/>
          <ac:spMkLst>
            <pc:docMk/>
            <pc:sldMk cId="1361959142" sldId="931"/>
            <ac:spMk id="15" creationId="{1AE83CDF-8196-A4C0-D07D-AE785F1C3018}"/>
          </ac:spMkLst>
        </pc:spChg>
        <pc:spChg chg="add mod">
          <ac:chgData name="Austin Davis" userId="233ba319-90f7-4da2-817e-fcc7d904f506" providerId="ADAL" clId="{36CC82E5-8EB4-4DB6-91E9-1DCD459A0BD7}" dt="2022-11-15T18:03:03.897" v="111" actId="404"/>
          <ac:spMkLst>
            <pc:docMk/>
            <pc:sldMk cId="1361959142" sldId="931"/>
            <ac:spMk id="16" creationId="{C8A78353-FBDB-77FC-346A-A261FA97B270}"/>
          </ac:spMkLst>
        </pc:spChg>
        <pc:spChg chg="add mod">
          <ac:chgData name="Austin Davis" userId="233ba319-90f7-4da2-817e-fcc7d904f506" providerId="ADAL" clId="{36CC82E5-8EB4-4DB6-91E9-1DCD459A0BD7}" dt="2022-11-15T18:03:03.897" v="111" actId="404"/>
          <ac:spMkLst>
            <pc:docMk/>
            <pc:sldMk cId="1361959142" sldId="931"/>
            <ac:spMk id="17" creationId="{F86CBF2C-6FE3-0E6C-EEAA-C489F8B5B083}"/>
          </ac:spMkLst>
        </pc:spChg>
        <pc:spChg chg="add mod">
          <ac:chgData name="Austin Davis" userId="233ba319-90f7-4da2-817e-fcc7d904f506" providerId="ADAL" clId="{36CC82E5-8EB4-4DB6-91E9-1DCD459A0BD7}" dt="2022-11-15T18:03:54.724" v="165" actId="1076"/>
          <ac:spMkLst>
            <pc:docMk/>
            <pc:sldMk cId="1361959142" sldId="931"/>
            <ac:spMk id="18" creationId="{0FA3B4B0-1CA3-0DF2-E70B-FEEAE516C6DD}"/>
          </ac:spMkLst>
        </pc:spChg>
        <pc:spChg chg="add mod">
          <ac:chgData name="Austin Davis" userId="233ba319-90f7-4da2-817e-fcc7d904f506" providerId="ADAL" clId="{36CC82E5-8EB4-4DB6-91E9-1DCD459A0BD7}" dt="2022-11-15T18:03:54.724" v="165" actId="1076"/>
          <ac:spMkLst>
            <pc:docMk/>
            <pc:sldMk cId="1361959142" sldId="931"/>
            <ac:spMk id="19" creationId="{F9532B95-50A8-11F0-D665-ADB3AE61AD56}"/>
          </ac:spMkLst>
        </pc:spChg>
        <pc:spChg chg="add mod">
          <ac:chgData name="Austin Davis" userId="233ba319-90f7-4da2-817e-fcc7d904f506" providerId="ADAL" clId="{36CC82E5-8EB4-4DB6-91E9-1DCD459A0BD7}" dt="2022-11-15T18:04:20.749" v="174" actId="1038"/>
          <ac:spMkLst>
            <pc:docMk/>
            <pc:sldMk cId="1361959142" sldId="931"/>
            <ac:spMk id="25" creationId="{6A6C6ABE-7E78-0EBE-9DB7-6EDC5093A078}"/>
          </ac:spMkLst>
        </pc:spChg>
        <pc:picChg chg="mod">
          <ac:chgData name="Austin Davis" userId="233ba319-90f7-4da2-817e-fcc7d904f506" providerId="ADAL" clId="{36CC82E5-8EB4-4DB6-91E9-1DCD459A0BD7}" dt="2022-11-15T18:03:21.740" v="115" actId="12788"/>
          <ac:picMkLst>
            <pc:docMk/>
            <pc:sldMk cId="1361959142" sldId="931"/>
            <ac:picMk id="6" creationId="{79E88F50-E1D3-44AA-9F89-E29A7A460B9A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0" creationId="{0123732D-CCE7-4274-E276-19FCF2B5C9CF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2" creationId="{06E33744-2110-B2CD-7CBE-3BE1DEA671EB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4" creationId="{52CCF6A3-EEC2-BB94-E33B-B7DECED6C380}"/>
          </ac:picMkLst>
        </pc:picChg>
        <pc:picChg chg="add mod">
          <ac:chgData name="Austin Davis" userId="233ba319-90f7-4da2-817e-fcc7d904f506" providerId="ADAL" clId="{36CC82E5-8EB4-4DB6-91E9-1DCD459A0BD7}" dt="2022-11-15T18:03:54.724" v="165" actId="1076"/>
          <ac:picMkLst>
            <pc:docMk/>
            <pc:sldMk cId="1361959142" sldId="931"/>
            <ac:picMk id="20" creationId="{29CA3C03-CB1C-44C4-A876-AE048D1F3102}"/>
          </ac:picMkLst>
        </pc:picChg>
        <pc:picChg chg="add mod">
          <ac:chgData name="Austin Davis" userId="233ba319-90f7-4da2-817e-fcc7d904f506" providerId="ADAL" clId="{36CC82E5-8EB4-4DB6-91E9-1DCD459A0BD7}" dt="2022-11-15T18:04:20.749" v="174" actId="1038"/>
          <ac:picMkLst>
            <pc:docMk/>
            <pc:sldMk cId="1361959142" sldId="931"/>
            <ac:picMk id="21" creationId="{6EDAAC58-041A-7D5D-0C8A-1B6ED94C75CE}"/>
          </ac:picMkLst>
        </pc:picChg>
        <pc:picChg chg="add mod">
          <ac:chgData name="Austin Davis" userId="233ba319-90f7-4da2-817e-fcc7d904f506" providerId="ADAL" clId="{36CC82E5-8EB4-4DB6-91E9-1DCD459A0BD7}" dt="2022-11-15T18:03:17.333" v="113" actId="1076"/>
          <ac:picMkLst>
            <pc:docMk/>
            <pc:sldMk cId="1361959142" sldId="931"/>
            <ac:picMk id="22" creationId="{BDDE53D1-5CB5-EE1B-3DC5-7DAD3D1BD039}"/>
          </ac:picMkLst>
        </pc:picChg>
        <pc:picChg chg="add mod">
          <ac:chgData name="Austin Davis" userId="233ba319-90f7-4da2-817e-fcc7d904f506" providerId="ADAL" clId="{36CC82E5-8EB4-4DB6-91E9-1DCD459A0BD7}" dt="2022-11-15T18:03:54.724" v="165" actId="1076"/>
          <ac:picMkLst>
            <pc:docMk/>
            <pc:sldMk cId="1361959142" sldId="931"/>
            <ac:picMk id="23" creationId="{3B910564-0007-8485-ACC0-059C401EE8C4}"/>
          </ac:picMkLst>
        </pc:picChg>
        <pc:picChg chg="add mod">
          <ac:chgData name="Austin Davis" userId="233ba319-90f7-4da2-817e-fcc7d904f506" providerId="ADAL" clId="{36CC82E5-8EB4-4DB6-91E9-1DCD459A0BD7}" dt="2022-11-15T18:03:17.333" v="113" actId="1076"/>
          <ac:picMkLst>
            <pc:docMk/>
            <pc:sldMk cId="1361959142" sldId="931"/>
            <ac:picMk id="24" creationId="{7540C9D8-BCF8-961E-4B51-D144A8D076DE}"/>
          </ac:picMkLst>
        </pc:picChg>
        <pc:picChg chg="add mod">
          <ac:chgData name="Austin Davis" userId="233ba319-90f7-4da2-817e-fcc7d904f506" providerId="ADAL" clId="{36CC82E5-8EB4-4DB6-91E9-1DCD459A0BD7}" dt="2022-11-15T18:04:20.749" v="174" actId="1038"/>
          <ac:picMkLst>
            <pc:docMk/>
            <pc:sldMk cId="1361959142" sldId="931"/>
            <ac:picMk id="26" creationId="{E88D756D-6A59-E6FB-9401-7FC24BEA10E2}"/>
          </ac:picMkLst>
        </pc:picChg>
      </pc:sldChg>
      <pc:sldChg chg="add del setBg">
        <pc:chgData name="Austin Davis" userId="233ba319-90f7-4da2-817e-fcc7d904f506" providerId="ADAL" clId="{36CC82E5-8EB4-4DB6-91E9-1DCD459A0BD7}" dt="2022-11-18T16:05:33.313" v="184"/>
        <pc:sldMkLst>
          <pc:docMk/>
          <pc:sldMk cId="2001065313" sldId="961"/>
        </pc:sldMkLst>
      </pc:sldChg>
      <pc:sldChg chg="addSp delSp modSp add del mod">
        <pc:chgData name="Austin Davis" userId="233ba319-90f7-4da2-817e-fcc7d904f506" providerId="ADAL" clId="{36CC82E5-8EB4-4DB6-91E9-1DCD459A0BD7}" dt="2022-11-18T16:11:31.931" v="446" actId="1076"/>
        <pc:sldMkLst>
          <pc:docMk/>
          <pc:sldMk cId="826637236" sldId="963"/>
        </pc:sldMkLst>
        <pc:spChg chg="add mod">
          <ac:chgData name="Austin Davis" userId="233ba319-90f7-4da2-817e-fcc7d904f506" providerId="ADAL" clId="{36CC82E5-8EB4-4DB6-91E9-1DCD459A0BD7}" dt="2022-10-28T20:12:27.330" v="33" actId="1076"/>
          <ac:spMkLst>
            <pc:docMk/>
            <pc:sldMk cId="826637236" sldId="963"/>
            <ac:spMk id="45" creationId="{86552D77-53DD-165C-DF86-511718B45C7B}"/>
          </ac:spMkLst>
        </pc:spChg>
        <pc:spChg chg="add mod">
          <ac:chgData name="Austin Davis" userId="233ba319-90f7-4da2-817e-fcc7d904f506" providerId="ADAL" clId="{36CC82E5-8EB4-4DB6-91E9-1DCD459A0BD7}" dt="2022-11-18T16:11:31.931" v="446" actId="1076"/>
          <ac:spMkLst>
            <pc:docMk/>
            <pc:sldMk cId="826637236" sldId="963"/>
            <ac:spMk id="48" creationId="{0635277E-08E1-7F2D-D4FF-F172A41AF321}"/>
          </ac:spMkLst>
        </pc:spChg>
        <pc:graphicFrameChg chg="mod">
          <ac:chgData name="Austin Davis" userId="233ba319-90f7-4da2-817e-fcc7d904f506" providerId="ADAL" clId="{36CC82E5-8EB4-4DB6-91E9-1DCD459A0BD7}" dt="2022-10-28T20:12:10.353" v="28"/>
          <ac:graphicFrameMkLst>
            <pc:docMk/>
            <pc:sldMk cId="826637236" sldId="963"/>
            <ac:graphicFrameMk id="8" creationId="{00000000-0000-0000-0000-000000000000}"/>
          </ac:graphicFrameMkLst>
        </pc:graphicFrame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7" creationId="{8ED1FD9D-BBF6-EAED-EE86-C62A78802EFC}"/>
          </ac:cxnSpMkLst>
        </pc:cxnChg>
        <pc:cxnChg chg="add mod">
          <ac:chgData name="Austin Davis" userId="233ba319-90f7-4da2-817e-fcc7d904f506" providerId="ADAL" clId="{36CC82E5-8EB4-4DB6-91E9-1DCD459A0BD7}" dt="2022-11-18T16:06:55.119" v="223" actId="14100"/>
          <ac:cxnSpMkLst>
            <pc:docMk/>
            <pc:sldMk cId="826637236" sldId="963"/>
            <ac:cxnSpMk id="8" creationId="{24C55453-72D7-9F96-1351-2C4A615EF18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1" creationId="{5F62FAD3-7119-7AE1-DA04-C275FD08216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2" creationId="{111CDB4D-0BCF-D45E-A71E-FD43D1E09A34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4" creationId="{4D0CEFC9-FE86-4B93-615F-CC0FF87A89BC}"/>
          </ac:cxnSpMkLst>
        </pc:cxnChg>
        <pc:cxnChg chg="add mod">
          <ac:chgData name="Austin Davis" userId="233ba319-90f7-4da2-817e-fcc7d904f506" providerId="ADAL" clId="{36CC82E5-8EB4-4DB6-91E9-1DCD459A0BD7}" dt="2022-11-18T16:06:59.467" v="225" actId="14100"/>
          <ac:cxnSpMkLst>
            <pc:docMk/>
            <pc:sldMk cId="826637236" sldId="963"/>
            <ac:cxnSpMk id="14" creationId="{8ED6FC39-D525-3A6B-A71F-00100B1923C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5" creationId="{5A38BD87-96A1-7DAD-BBA1-D872776128E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6" creationId="{60528B4C-AC16-BAF8-A748-95945C7E3A71}"/>
          </ac:cxnSpMkLst>
        </pc:cxnChg>
        <pc:cxnChg chg="add mod">
          <ac:chgData name="Austin Davis" userId="233ba319-90f7-4da2-817e-fcc7d904f506" providerId="ADAL" clId="{36CC82E5-8EB4-4DB6-91E9-1DCD459A0BD7}" dt="2022-11-18T16:07:06.121" v="227" actId="14100"/>
          <ac:cxnSpMkLst>
            <pc:docMk/>
            <pc:sldMk cId="826637236" sldId="963"/>
            <ac:cxnSpMk id="16" creationId="{F71E7E86-51B4-62EA-ACB4-AFAF027AC770}"/>
          </ac:cxnSpMkLst>
        </pc:cxnChg>
        <pc:cxnChg chg="add mod">
          <ac:chgData name="Austin Davis" userId="233ba319-90f7-4da2-817e-fcc7d904f506" providerId="ADAL" clId="{36CC82E5-8EB4-4DB6-91E9-1DCD459A0BD7}" dt="2022-11-18T16:07:15.918" v="231" actId="14100"/>
          <ac:cxnSpMkLst>
            <pc:docMk/>
            <pc:sldMk cId="826637236" sldId="963"/>
            <ac:cxnSpMk id="17" creationId="{A003BAD1-139A-A0AD-45C1-21667903141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7" creationId="{D30D6619-240B-B9C2-0C7A-F02E4F2F17CE}"/>
          </ac:cxnSpMkLst>
        </pc:cxnChg>
        <pc:cxnChg chg="add mod">
          <ac:chgData name="Austin Davis" userId="233ba319-90f7-4da2-817e-fcc7d904f506" providerId="ADAL" clId="{36CC82E5-8EB4-4DB6-91E9-1DCD459A0BD7}" dt="2022-11-18T16:07:22.830" v="234" actId="14100"/>
          <ac:cxnSpMkLst>
            <pc:docMk/>
            <pc:sldMk cId="826637236" sldId="963"/>
            <ac:cxnSpMk id="18" creationId="{055AD5C4-443C-AC4F-5623-9A51B8F05426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8" creationId="{908C1406-F6DD-CF3F-4AEA-70B4E56EE085}"/>
          </ac:cxnSpMkLst>
        </pc:cxnChg>
        <pc:cxnChg chg="add mod">
          <ac:chgData name="Austin Davis" userId="233ba319-90f7-4da2-817e-fcc7d904f506" providerId="ADAL" clId="{36CC82E5-8EB4-4DB6-91E9-1DCD459A0BD7}" dt="2022-11-18T16:07:29.035" v="236" actId="14100"/>
          <ac:cxnSpMkLst>
            <pc:docMk/>
            <pc:sldMk cId="826637236" sldId="963"/>
            <ac:cxnSpMk id="19" creationId="{26691B7A-CA6F-9644-D794-45BF76F27C3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9" creationId="{2F01FF47-CEBE-422A-36E4-770ED695C0F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0" creationId="{015C4125-AB61-FF84-8187-24FC77D2486D}"/>
          </ac:cxnSpMkLst>
        </pc:cxnChg>
        <pc:cxnChg chg="add mod">
          <ac:chgData name="Austin Davis" userId="233ba319-90f7-4da2-817e-fcc7d904f506" providerId="ADAL" clId="{36CC82E5-8EB4-4DB6-91E9-1DCD459A0BD7}" dt="2022-11-18T16:07:38.969" v="241" actId="14100"/>
          <ac:cxnSpMkLst>
            <pc:docMk/>
            <pc:sldMk cId="826637236" sldId="963"/>
            <ac:cxnSpMk id="20" creationId="{38185180-E952-544F-D63E-30F3F2280F92}"/>
          </ac:cxnSpMkLst>
        </pc:cxnChg>
        <pc:cxnChg chg="add mod">
          <ac:chgData name="Austin Davis" userId="233ba319-90f7-4da2-817e-fcc7d904f506" providerId="ADAL" clId="{36CC82E5-8EB4-4DB6-91E9-1DCD459A0BD7}" dt="2022-11-18T16:07:45.344" v="245" actId="14100"/>
          <ac:cxnSpMkLst>
            <pc:docMk/>
            <pc:sldMk cId="826637236" sldId="963"/>
            <ac:cxnSpMk id="21" creationId="{64084976-7578-D32B-B50D-748B2B692A46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1" creationId="{9E55E9E4-7EAA-7672-D6FC-E3F536D4900B}"/>
          </ac:cxnSpMkLst>
        </pc:cxnChg>
        <pc:cxnChg chg="add mod">
          <ac:chgData name="Austin Davis" userId="233ba319-90f7-4da2-817e-fcc7d904f506" providerId="ADAL" clId="{36CC82E5-8EB4-4DB6-91E9-1DCD459A0BD7}" dt="2022-11-18T16:07:49.375" v="247" actId="14100"/>
          <ac:cxnSpMkLst>
            <pc:docMk/>
            <pc:sldMk cId="826637236" sldId="963"/>
            <ac:cxnSpMk id="22" creationId="{101251B8-F389-9E3A-8B9C-A57A23E7777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2" creationId="{B06836B7-780C-AB52-F3C2-72A95D527F01}"/>
          </ac:cxnSpMkLst>
        </pc:cxnChg>
        <pc:cxnChg chg="add mod">
          <ac:chgData name="Austin Davis" userId="233ba319-90f7-4da2-817e-fcc7d904f506" providerId="ADAL" clId="{36CC82E5-8EB4-4DB6-91E9-1DCD459A0BD7}" dt="2022-11-18T16:07:53.589" v="248" actId="14100"/>
          <ac:cxnSpMkLst>
            <pc:docMk/>
            <pc:sldMk cId="826637236" sldId="963"/>
            <ac:cxnSpMk id="23" creationId="{2E2C0121-F9F6-AA31-78B3-9606DD07A3B9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3" creationId="{B142A6D4-6AAF-E971-F13D-0AFD84A520D5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4" creationId="{824476AE-C217-6266-8EF5-7C17726CD0A9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4" creationId="{9AD0F14B-7E72-D10B-F26F-96F3F3C66324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5" creationId="{AA33C536-49A2-30B7-C8BA-04A4575DDFC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5" creationId="{ACD9C90F-9B5D-E8B3-239D-3CB7DAE4E78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6" creationId="{66B37B10-B251-C890-AA89-2ABB7A93DB0A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6" creationId="{AA8D0A08-7E53-EB34-C07C-19D95C3AAAB3}"/>
          </ac:cxnSpMkLst>
        </pc:cxnChg>
        <pc:cxnChg chg="add mod">
          <ac:chgData name="Austin Davis" userId="233ba319-90f7-4da2-817e-fcc7d904f506" providerId="ADAL" clId="{36CC82E5-8EB4-4DB6-91E9-1DCD459A0BD7}" dt="2022-11-18T16:08:26.103" v="262" actId="14100"/>
          <ac:cxnSpMkLst>
            <pc:docMk/>
            <pc:sldMk cId="826637236" sldId="963"/>
            <ac:cxnSpMk id="27" creationId="{AEE3E9AA-45A6-5CDD-CC08-943AEA09404E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7" creationId="{DA3C3F43-113A-C943-0958-07331AE3EA89}"/>
          </ac:cxnSpMkLst>
        </pc:cxnChg>
        <pc:cxnChg chg="add mod">
          <ac:chgData name="Austin Davis" userId="233ba319-90f7-4da2-817e-fcc7d904f506" providerId="ADAL" clId="{36CC82E5-8EB4-4DB6-91E9-1DCD459A0BD7}" dt="2022-11-18T16:08:29.943" v="263" actId="14100"/>
          <ac:cxnSpMkLst>
            <pc:docMk/>
            <pc:sldMk cId="826637236" sldId="963"/>
            <ac:cxnSpMk id="28" creationId="{4874F601-DC6F-FB6F-B98E-9714FA4EDBD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8" creationId="{7675C945-81E0-A073-FED4-9C1E602D205B}"/>
          </ac:cxnSpMkLst>
        </pc:cxnChg>
        <pc:cxnChg chg="add mod">
          <ac:chgData name="Austin Davis" userId="233ba319-90f7-4da2-817e-fcc7d904f506" providerId="ADAL" clId="{36CC82E5-8EB4-4DB6-91E9-1DCD459A0BD7}" dt="2022-11-18T16:08:39.275" v="271" actId="1036"/>
          <ac:cxnSpMkLst>
            <pc:docMk/>
            <pc:sldMk cId="826637236" sldId="963"/>
            <ac:cxnSpMk id="29" creationId="{9637835C-9FC2-9E3B-A24A-A56E9F2F8F5B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9" creationId="{AC2C2057-6DD9-8E12-81B7-9A87A83C309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0" creationId="{18839680-240D-FAE6-6006-BADD7C35CAEE}"/>
          </ac:cxnSpMkLst>
        </pc:cxnChg>
        <pc:cxnChg chg="add mod">
          <ac:chgData name="Austin Davis" userId="233ba319-90f7-4da2-817e-fcc7d904f506" providerId="ADAL" clId="{36CC82E5-8EB4-4DB6-91E9-1DCD459A0BD7}" dt="2022-11-18T16:08:39.275" v="271" actId="1036"/>
          <ac:cxnSpMkLst>
            <pc:docMk/>
            <pc:sldMk cId="826637236" sldId="963"/>
            <ac:cxnSpMk id="30" creationId="{C4938A92-5B0F-967E-8315-B6AA8BE2DFA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1" creationId="{166A2418-7C58-6E52-0A07-97C5D59DC8F0}"/>
          </ac:cxnSpMkLst>
        </pc:cxnChg>
        <pc:cxnChg chg="add mod">
          <ac:chgData name="Austin Davis" userId="233ba319-90f7-4da2-817e-fcc7d904f506" providerId="ADAL" clId="{36CC82E5-8EB4-4DB6-91E9-1DCD459A0BD7}" dt="2022-11-18T16:11:27.480" v="445" actId="14100"/>
          <ac:cxnSpMkLst>
            <pc:docMk/>
            <pc:sldMk cId="826637236" sldId="963"/>
            <ac:cxnSpMk id="31" creationId="{C8028FA5-26A0-D80C-2202-FBBA21F66702}"/>
          </ac:cxnSpMkLst>
        </pc:cxnChg>
        <pc:cxnChg chg="add mod">
          <ac:chgData name="Austin Davis" userId="233ba319-90f7-4da2-817e-fcc7d904f506" providerId="ADAL" clId="{36CC82E5-8EB4-4DB6-91E9-1DCD459A0BD7}" dt="2022-11-18T16:11:22.699" v="444" actId="14100"/>
          <ac:cxnSpMkLst>
            <pc:docMk/>
            <pc:sldMk cId="826637236" sldId="963"/>
            <ac:cxnSpMk id="32" creationId="{741FE3CE-BA6F-D9CC-DFD2-71F3B65A251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2" creationId="{E8AD4DBD-5BF0-736B-C602-700E8FFBBFD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3" creationId="{05333E24-2C9B-B8F9-33D9-F7BCC8586645}"/>
          </ac:cxnSpMkLst>
        </pc:cxnChg>
        <pc:cxnChg chg="add mod">
          <ac:chgData name="Austin Davis" userId="233ba319-90f7-4da2-817e-fcc7d904f506" providerId="ADAL" clId="{36CC82E5-8EB4-4DB6-91E9-1DCD459A0BD7}" dt="2022-11-18T16:09:16.296" v="294" actId="14100"/>
          <ac:cxnSpMkLst>
            <pc:docMk/>
            <pc:sldMk cId="826637236" sldId="963"/>
            <ac:cxnSpMk id="33" creationId="{31B24007-DE6B-A25A-5159-3640ADF3FE1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4" creationId="{132EA81B-3C07-25F4-EE5C-BB4500BD7F97}"/>
          </ac:cxnSpMkLst>
        </pc:cxnChg>
        <pc:cxnChg chg="add mod">
          <ac:chgData name="Austin Davis" userId="233ba319-90f7-4da2-817e-fcc7d904f506" providerId="ADAL" clId="{36CC82E5-8EB4-4DB6-91E9-1DCD459A0BD7}" dt="2022-11-18T16:09:24.351" v="308" actId="1036"/>
          <ac:cxnSpMkLst>
            <pc:docMk/>
            <pc:sldMk cId="826637236" sldId="963"/>
            <ac:cxnSpMk id="34" creationId="{A49F5DC7-FDCB-B7F9-D1E8-F9BC206F2FA3}"/>
          </ac:cxnSpMkLst>
        </pc:cxnChg>
        <pc:cxnChg chg="add mod">
          <ac:chgData name="Austin Davis" userId="233ba319-90f7-4da2-817e-fcc7d904f506" providerId="ADAL" clId="{36CC82E5-8EB4-4DB6-91E9-1DCD459A0BD7}" dt="2022-11-18T16:09:30.219" v="309" actId="14100"/>
          <ac:cxnSpMkLst>
            <pc:docMk/>
            <pc:sldMk cId="826637236" sldId="963"/>
            <ac:cxnSpMk id="35" creationId="{58603F20-FAA8-9624-FA38-1E0608DB2D9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5" creationId="{D0604DB3-82B2-69F1-08E9-4BC26A87CED1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6" creationId="{96639DAB-8DD5-D0F2-E0C1-536B6B0D9608}"/>
          </ac:cxnSpMkLst>
        </pc:cxnChg>
        <pc:cxnChg chg="add mod">
          <ac:chgData name="Austin Davis" userId="233ba319-90f7-4da2-817e-fcc7d904f506" providerId="ADAL" clId="{36CC82E5-8EB4-4DB6-91E9-1DCD459A0BD7}" dt="2022-11-18T16:09:30.219" v="309" actId="14100"/>
          <ac:cxnSpMkLst>
            <pc:docMk/>
            <pc:sldMk cId="826637236" sldId="963"/>
            <ac:cxnSpMk id="36" creationId="{D97C56D2-5EDA-67D0-5F8E-0876852986C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7" creationId="{440DEEAD-C97C-5F27-EEC0-30384514955C}"/>
          </ac:cxnSpMkLst>
        </pc:cxnChg>
        <pc:cxnChg chg="add mod">
          <ac:chgData name="Austin Davis" userId="233ba319-90f7-4da2-817e-fcc7d904f506" providerId="ADAL" clId="{36CC82E5-8EB4-4DB6-91E9-1DCD459A0BD7}" dt="2022-11-18T16:09:36.047" v="310" actId="14100"/>
          <ac:cxnSpMkLst>
            <pc:docMk/>
            <pc:sldMk cId="826637236" sldId="963"/>
            <ac:cxnSpMk id="37" creationId="{E9A94356-BA8D-6FB8-01A3-FBF68E5BB0A9}"/>
          </ac:cxnSpMkLst>
        </pc:cxnChg>
        <pc:cxnChg chg="add mod">
          <ac:chgData name="Austin Davis" userId="233ba319-90f7-4da2-817e-fcc7d904f506" providerId="ADAL" clId="{36CC82E5-8EB4-4DB6-91E9-1DCD459A0BD7}" dt="2022-11-18T16:09:42.979" v="317" actId="14100"/>
          <ac:cxnSpMkLst>
            <pc:docMk/>
            <pc:sldMk cId="826637236" sldId="963"/>
            <ac:cxnSpMk id="38" creationId="{6A4F42FB-F2C2-1042-FAB7-BA6D8EA0F191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8" creationId="{B5032863-5581-28B1-DCAA-6CB6ECE2F72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9" creationId="{115A8213-5DDD-986D-78E2-126F4207A7AE}"/>
          </ac:cxnSpMkLst>
        </pc:cxnChg>
        <pc:cxnChg chg="add mod">
          <ac:chgData name="Austin Davis" userId="233ba319-90f7-4da2-817e-fcc7d904f506" providerId="ADAL" clId="{36CC82E5-8EB4-4DB6-91E9-1DCD459A0BD7}" dt="2022-11-18T16:11:04.021" v="416" actId="1038"/>
          <ac:cxnSpMkLst>
            <pc:docMk/>
            <pc:sldMk cId="826637236" sldId="963"/>
            <ac:cxnSpMk id="39" creationId="{E6EDAD0F-2079-5E71-BE8A-E07972147D38}"/>
          </ac:cxnSpMkLst>
        </pc:cxnChg>
        <pc:cxnChg chg="add mod">
          <ac:chgData name="Austin Davis" userId="233ba319-90f7-4da2-817e-fcc7d904f506" providerId="ADAL" clId="{36CC82E5-8EB4-4DB6-91E9-1DCD459A0BD7}" dt="2022-11-18T16:11:03.198" v="415" actId="1038"/>
          <ac:cxnSpMkLst>
            <pc:docMk/>
            <pc:sldMk cId="826637236" sldId="963"/>
            <ac:cxnSpMk id="40" creationId="{23A208D3-A105-D12D-7703-8B04480629E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0" creationId="{5662BD3F-2605-6D7F-B2D9-1691EB85CF0D}"/>
          </ac:cxnSpMkLst>
        </pc:cxnChg>
        <pc:cxnChg chg="add mod">
          <ac:chgData name="Austin Davis" userId="233ba319-90f7-4da2-817e-fcc7d904f506" providerId="ADAL" clId="{36CC82E5-8EB4-4DB6-91E9-1DCD459A0BD7}" dt="2022-11-18T16:11:09.095" v="427" actId="1038"/>
          <ac:cxnSpMkLst>
            <pc:docMk/>
            <pc:sldMk cId="826637236" sldId="963"/>
            <ac:cxnSpMk id="41" creationId="{81720B73-6E21-40FE-FAA2-55AAAB82EB1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1" creationId="{C47B7ACE-7A46-0037-C36E-F23F15714E89}"/>
          </ac:cxnSpMkLst>
        </pc:cxnChg>
        <pc:cxnChg chg="add del mod">
          <ac:chgData name="Austin Davis" userId="233ba319-90f7-4da2-817e-fcc7d904f506" providerId="ADAL" clId="{36CC82E5-8EB4-4DB6-91E9-1DCD459A0BD7}" dt="2022-11-18T16:10:55.739" v="399" actId="478"/>
          <ac:cxnSpMkLst>
            <pc:docMk/>
            <pc:sldMk cId="826637236" sldId="963"/>
            <ac:cxnSpMk id="42" creationId="{0B68E85E-80FE-D0F0-9B19-A12B3B44FD2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2" creationId="{37DD36BE-7629-D8C8-4927-6A6AA0F09C0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3" creationId="{C56A50F3-953D-CB12-656F-E25CE63E0CA5}"/>
          </ac:cxnSpMkLst>
        </pc:cxnChg>
        <pc:cxnChg chg="add mod">
          <ac:chgData name="Austin Davis" userId="233ba319-90f7-4da2-817e-fcc7d904f506" providerId="ADAL" clId="{36CC82E5-8EB4-4DB6-91E9-1DCD459A0BD7}" dt="2022-11-18T16:11:06.796" v="421" actId="1038"/>
          <ac:cxnSpMkLst>
            <pc:docMk/>
            <pc:sldMk cId="826637236" sldId="963"/>
            <ac:cxnSpMk id="43" creationId="{D0F16636-384C-1C24-A60D-7C71FB722210}"/>
          </ac:cxnSpMkLst>
        </pc:cxnChg>
        <pc:cxnChg chg="add mod">
          <ac:chgData name="Austin Davis" userId="233ba319-90f7-4da2-817e-fcc7d904f506" providerId="ADAL" clId="{36CC82E5-8EB4-4DB6-91E9-1DCD459A0BD7}" dt="2022-11-18T16:10:53.205" v="398" actId="1037"/>
          <ac:cxnSpMkLst>
            <pc:docMk/>
            <pc:sldMk cId="826637236" sldId="963"/>
            <ac:cxnSpMk id="44" creationId="{2CC4BC50-6A95-1131-96FE-86803BE3370E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4" creationId="{8B01D01E-D583-B8EC-E859-319979F81B88}"/>
          </ac:cxnSpMkLst>
        </pc:cxnChg>
        <pc:cxnChg chg="add mod">
          <ac:chgData name="Austin Davis" userId="233ba319-90f7-4da2-817e-fcc7d904f506" providerId="ADAL" clId="{36CC82E5-8EB4-4DB6-91E9-1DCD459A0BD7}" dt="2022-11-18T16:10:44.576" v="387" actId="1037"/>
          <ac:cxnSpMkLst>
            <pc:docMk/>
            <pc:sldMk cId="826637236" sldId="963"/>
            <ac:cxnSpMk id="45" creationId="{23291C29-B552-8B31-FB5F-C9CD299330B6}"/>
          </ac:cxnSpMkLst>
        </pc:cxnChg>
        <pc:cxnChg chg="add del mod">
          <ac:chgData name="Austin Davis" userId="233ba319-90f7-4da2-817e-fcc7d904f506" providerId="ADAL" clId="{36CC82E5-8EB4-4DB6-91E9-1DCD459A0BD7}" dt="2022-11-18T16:10:46.531" v="388" actId="478"/>
          <ac:cxnSpMkLst>
            <pc:docMk/>
            <pc:sldMk cId="826637236" sldId="963"/>
            <ac:cxnSpMk id="46" creationId="{2F0C8422-E4FF-A36F-8AB8-3FE1D18628F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6" creationId="{A3A53C16-3970-0AF1-9789-471314CA1AED}"/>
          </ac:cxnSpMkLst>
        </pc:cxnChg>
        <pc:cxnChg chg="add del mod">
          <ac:chgData name="Austin Davis" userId="233ba319-90f7-4da2-817e-fcc7d904f506" providerId="ADAL" clId="{36CC82E5-8EB4-4DB6-91E9-1DCD459A0BD7}" dt="2022-11-18T16:10:36.647" v="359" actId="478"/>
          <ac:cxnSpMkLst>
            <pc:docMk/>
            <pc:sldMk cId="826637236" sldId="963"/>
            <ac:cxnSpMk id="47" creationId="{54BEAAB8-F672-1905-05BA-B5D590B577E8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7" creationId="{8A56AC68-A28D-56B5-B8CA-787DA034244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8" creationId="{CA1DE324-966F-546A-0D04-34DF7E5AEAF6}"/>
          </ac:cxnSpMkLst>
        </pc:cxnChg>
        <pc:cxnChg chg="add del mod">
          <ac:chgData name="Austin Davis" userId="233ba319-90f7-4da2-817e-fcc7d904f506" providerId="ADAL" clId="{36CC82E5-8EB4-4DB6-91E9-1DCD459A0BD7}" dt="2022-11-18T16:10:34.873" v="358" actId="478"/>
          <ac:cxnSpMkLst>
            <pc:docMk/>
            <pc:sldMk cId="826637236" sldId="963"/>
            <ac:cxnSpMk id="49" creationId="{18C9850C-6162-2817-174C-DF3B2A3A17E1}"/>
          </ac:cxnSpMkLst>
        </pc:cxnChg>
        <pc:cxnChg chg="add mod">
          <ac:chgData name="Austin Davis" userId="233ba319-90f7-4da2-817e-fcc7d904f506" providerId="ADAL" clId="{36CC82E5-8EB4-4DB6-91E9-1DCD459A0BD7}" dt="2022-11-18T16:11:06.135" v="419" actId="1038"/>
          <ac:cxnSpMkLst>
            <pc:docMk/>
            <pc:sldMk cId="826637236" sldId="963"/>
            <ac:cxnSpMk id="50" creationId="{F887B884-9D76-1349-DC13-11390567950F}"/>
          </ac:cxnSpMkLst>
        </pc:cxnChg>
        <pc:cxnChg chg="add mod">
          <ac:chgData name="Austin Davis" userId="233ba319-90f7-4da2-817e-fcc7d904f506" providerId="ADAL" clId="{36CC82E5-8EB4-4DB6-91E9-1DCD459A0BD7}" dt="2022-11-18T16:11:02.322" v="413" actId="1038"/>
          <ac:cxnSpMkLst>
            <pc:docMk/>
            <pc:sldMk cId="826637236" sldId="963"/>
            <ac:cxnSpMk id="51" creationId="{D0C62C39-7FB3-99AE-A095-7434524BA11D}"/>
          </ac:cxnSpMkLst>
        </pc:cxnChg>
      </pc:sldChg>
      <pc:sldChg chg="modSp add del mod">
        <pc:chgData name="Austin Davis" userId="233ba319-90f7-4da2-817e-fcc7d904f506" providerId="ADAL" clId="{36CC82E5-8EB4-4DB6-91E9-1DCD459A0BD7}" dt="2022-11-18T16:05:55.554" v="194" actId="20577"/>
        <pc:sldMkLst>
          <pc:docMk/>
          <pc:sldMk cId="2280580629" sldId="967"/>
        </pc:sldMkLst>
        <pc:spChg chg="mod">
          <ac:chgData name="Austin Davis" userId="233ba319-90f7-4da2-817e-fcc7d904f506" providerId="ADAL" clId="{36CC82E5-8EB4-4DB6-91E9-1DCD459A0BD7}" dt="2022-11-18T16:05:55.554" v="194" actId="20577"/>
          <ac:spMkLst>
            <pc:docMk/>
            <pc:sldMk cId="2280580629" sldId="967"/>
            <ac:spMk id="2" creationId="{00000000-0000-0000-0000-000000000000}"/>
          </ac:spMkLst>
        </pc:spChg>
      </pc:sldChg>
      <pc:sldChg chg="add del">
        <pc:chgData name="Austin Davis" userId="233ba319-90f7-4da2-817e-fcc7d904f506" providerId="ADAL" clId="{36CC82E5-8EB4-4DB6-91E9-1DCD459A0BD7}" dt="2022-11-18T16:05:39.756" v="186"/>
        <pc:sldMkLst>
          <pc:docMk/>
          <pc:sldMk cId="2024917460" sldId="972"/>
        </pc:sldMkLst>
      </pc:sldChg>
      <pc:sldChg chg="modSp mod">
        <pc:chgData name="Austin Davis" userId="233ba319-90f7-4da2-817e-fcc7d904f506" providerId="ADAL" clId="{36CC82E5-8EB4-4DB6-91E9-1DCD459A0BD7}" dt="2023-01-09T22:14:29.777" v="512" actId="20577"/>
        <pc:sldMkLst>
          <pc:docMk/>
          <pc:sldMk cId="868188489" sldId="1101"/>
        </pc:sldMkLst>
        <pc:spChg chg="mod">
          <ac:chgData name="Austin Davis" userId="233ba319-90f7-4da2-817e-fcc7d904f506" providerId="ADAL" clId="{36CC82E5-8EB4-4DB6-91E9-1DCD459A0BD7}" dt="2023-01-09T22:14:29.777" v="512" actId="20577"/>
          <ac:spMkLst>
            <pc:docMk/>
            <pc:sldMk cId="868188489" sldId="1101"/>
            <ac:spMk id="3" creationId="{FED64B27-9A55-45E8-AAF0-9AF45E34CB3A}"/>
          </ac:spMkLst>
        </pc:spChg>
      </pc:sldChg>
      <pc:sldChg chg="addSp delSp modSp mod">
        <pc:chgData name="Austin Davis" userId="233ba319-90f7-4da2-817e-fcc7d904f506" providerId="ADAL" clId="{36CC82E5-8EB4-4DB6-91E9-1DCD459A0BD7}" dt="2022-12-19T19:23:22.088" v="502" actId="478"/>
        <pc:sldMkLst>
          <pc:docMk/>
          <pc:sldMk cId="3357862829" sldId="1299"/>
        </pc:sldMkLst>
        <pc:graphicFrameChg chg="add del mod">
          <ac:chgData name="Austin Davis" userId="233ba319-90f7-4da2-817e-fcc7d904f506" providerId="ADAL" clId="{36CC82E5-8EB4-4DB6-91E9-1DCD459A0BD7}" dt="2022-12-19T19:23:21.808" v="501" actId="1957"/>
          <ac:graphicFrameMkLst>
            <pc:docMk/>
            <pc:sldMk cId="3357862829" sldId="1299"/>
            <ac:graphicFrameMk id="5" creationId="{CBE78E15-A0BD-9DCF-F176-BE965CBA717A}"/>
          </ac:graphicFrameMkLst>
        </pc:graphicFrameChg>
        <pc:picChg chg="add del">
          <ac:chgData name="Austin Davis" userId="233ba319-90f7-4da2-817e-fcc7d904f506" providerId="ADAL" clId="{36CC82E5-8EB4-4DB6-91E9-1DCD459A0BD7}" dt="2022-12-19T19:23:22.088" v="502" actId="478"/>
          <ac:picMkLst>
            <pc:docMk/>
            <pc:sldMk cId="3357862829" sldId="1299"/>
            <ac:picMk id="12" creationId="{FA1600DB-2A5E-F467-0FEC-8988245AA14F}"/>
          </ac:picMkLst>
        </pc:picChg>
      </pc:sldChg>
      <pc:sldChg chg="modSp mod">
        <pc:chgData name="Austin Davis" userId="233ba319-90f7-4da2-817e-fcc7d904f506" providerId="ADAL" clId="{36CC82E5-8EB4-4DB6-91E9-1DCD459A0BD7}" dt="2022-11-18T18:56:35.912" v="479" actId="20577"/>
        <pc:sldMkLst>
          <pc:docMk/>
          <pc:sldMk cId="1826288114" sldId="1335"/>
        </pc:sldMkLst>
        <pc:spChg chg="mod">
          <ac:chgData name="Austin Davis" userId="233ba319-90f7-4da2-817e-fcc7d904f506" providerId="ADAL" clId="{36CC82E5-8EB4-4DB6-91E9-1DCD459A0BD7}" dt="2022-11-18T18:56:35.912" v="479" actId="20577"/>
          <ac:spMkLst>
            <pc:docMk/>
            <pc:sldMk cId="1826288114" sldId="1335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36CC82E5-8EB4-4DB6-91E9-1DCD459A0BD7}" dt="2022-11-18T16:11:57.252" v="454" actId="20577"/>
        <pc:sldMkLst>
          <pc:docMk/>
          <pc:sldMk cId="3356624797" sldId="1354"/>
        </pc:sldMkLst>
        <pc:spChg chg="mod">
          <ac:chgData name="Austin Davis" userId="233ba319-90f7-4da2-817e-fcc7d904f506" providerId="ADAL" clId="{36CC82E5-8EB4-4DB6-91E9-1DCD459A0BD7}" dt="2022-11-18T16:11:57.252" v="454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36CC82E5-8EB4-4DB6-91E9-1DCD459A0BD7}" dt="2022-11-18T16:11:50.591" v="453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36CC82E5-8EB4-4DB6-91E9-1DCD459A0BD7}" dt="2022-11-18T16:11:47.720" v="449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36CC82E5-8EB4-4DB6-91E9-1DCD459A0BD7}" dt="2022-11-15T18:06:54.592" v="181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modSp mod">
        <pc:chgData name="Austin Davis" userId="233ba319-90f7-4da2-817e-fcc7d904f506" providerId="ADAL" clId="{36CC82E5-8EB4-4DB6-91E9-1DCD459A0BD7}" dt="2022-10-28T20:18:40.714" v="80" actId="1037"/>
        <pc:sldMkLst>
          <pc:docMk/>
          <pc:sldMk cId="2354324685" sldId="1368"/>
        </pc:sldMkLst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1" creationId="{93BF61FE-5356-4EFF-9FF0-8A2B4A140D8A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2" creationId="{BF47132B-0C94-4F54-9C9C-773C8BB31620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4" creationId="{E6820E12-703F-4076-9075-2DB0CB60C8DC}"/>
          </ac:spMkLst>
        </pc:spChg>
      </pc:sldChg>
      <pc:sldChg chg="del">
        <pc:chgData name="Austin Davis" userId="233ba319-90f7-4da2-817e-fcc7d904f506" providerId="ADAL" clId="{36CC82E5-8EB4-4DB6-91E9-1DCD459A0BD7}" dt="2022-10-28T20:09:34.008" v="9" actId="47"/>
        <pc:sldMkLst>
          <pc:docMk/>
          <pc:sldMk cId="265568556" sldId="1369"/>
        </pc:sldMkLst>
      </pc:sldChg>
      <pc:sldChg chg="modSp mod">
        <pc:chgData name="Austin Davis" userId="233ba319-90f7-4da2-817e-fcc7d904f506" providerId="ADAL" clId="{36CC82E5-8EB4-4DB6-91E9-1DCD459A0BD7}" dt="2022-11-15T18:00:19.370" v="87" actId="20577"/>
        <pc:sldMkLst>
          <pc:docMk/>
          <pc:sldMk cId="4046392061" sldId="1395"/>
        </pc:sldMkLst>
        <pc:spChg chg="mod">
          <ac:chgData name="Austin Davis" userId="233ba319-90f7-4da2-817e-fcc7d904f506" providerId="ADAL" clId="{36CC82E5-8EB4-4DB6-91E9-1DCD459A0BD7}" dt="2022-11-15T18:00:19.370" v="87" actId="20577"/>
          <ac:spMkLst>
            <pc:docMk/>
            <pc:sldMk cId="4046392061" sldId="1395"/>
            <ac:spMk id="23" creationId="{40CAB254-2461-5B0C-125B-EFEDF1E2B7FF}"/>
          </ac:spMkLst>
        </pc:spChg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543287663" sldId="1409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2295169481" sldId="1410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2450033363" sldId="1411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1112658365" sldId="1412"/>
        </pc:sldMkLst>
      </pc:sldChg>
      <pc:sldChg chg="del">
        <pc:chgData name="Austin Davis" userId="233ba319-90f7-4da2-817e-fcc7d904f506" providerId="ADAL" clId="{36CC82E5-8EB4-4DB6-91E9-1DCD459A0BD7}" dt="2022-10-28T20:10:57.873" v="11" actId="47"/>
        <pc:sldMkLst>
          <pc:docMk/>
          <pc:sldMk cId="2764699673" sldId="1413"/>
        </pc:sldMkLst>
      </pc:sldChg>
      <pc:sldChg chg="add del ord">
        <pc:chgData name="Austin Davis" userId="233ba319-90f7-4da2-817e-fcc7d904f506" providerId="ADAL" clId="{36CC82E5-8EB4-4DB6-91E9-1DCD459A0BD7}" dt="2022-11-15T18:00:53.250" v="89" actId="47"/>
        <pc:sldMkLst>
          <pc:docMk/>
          <pc:sldMk cId="774422244" sldId="1415"/>
        </pc:sldMkLst>
      </pc:sldChg>
      <pc:sldChg chg="add del">
        <pc:chgData name="Austin Davis" userId="233ba319-90f7-4da2-817e-fcc7d904f506" providerId="ADAL" clId="{36CC82E5-8EB4-4DB6-91E9-1DCD459A0BD7}" dt="2022-11-15T17:59:50.097" v="86" actId="47"/>
        <pc:sldMkLst>
          <pc:docMk/>
          <pc:sldMk cId="1782995002" sldId="1416"/>
        </pc:sldMkLst>
      </pc:sldChg>
      <pc:sldChg chg="add del">
        <pc:chgData name="Austin Davis" userId="233ba319-90f7-4da2-817e-fcc7d904f506" providerId="ADAL" clId="{36CC82E5-8EB4-4DB6-91E9-1DCD459A0BD7}" dt="2022-10-28T20:09:31.620" v="7"/>
        <pc:sldMkLst>
          <pc:docMk/>
          <pc:sldMk cId="2165039745" sldId="1416"/>
        </pc:sldMkLst>
      </pc:sldChg>
      <pc:sldChg chg="add">
        <pc:chgData name="Austin Davis" userId="233ba319-90f7-4da2-817e-fcc7d904f506" providerId="ADAL" clId="{36CC82E5-8EB4-4DB6-91E9-1DCD459A0BD7}" dt="2022-11-15T17:59:48.541" v="85"/>
        <pc:sldMkLst>
          <pc:docMk/>
          <pc:sldMk cId="2218821237" sldId="1417"/>
        </pc:sldMkLst>
      </pc:sldChg>
      <pc:sldChg chg="add del">
        <pc:chgData name="Austin Davis" userId="233ba319-90f7-4da2-817e-fcc7d904f506" providerId="ADAL" clId="{36CC82E5-8EB4-4DB6-91E9-1DCD459A0BD7}" dt="2022-11-15T17:59:48.504" v="84"/>
        <pc:sldMkLst>
          <pc:docMk/>
          <pc:sldMk cId="3529935617" sldId="1417"/>
        </pc:sldMkLst>
      </pc:sldChg>
      <pc:sldChg chg="add del setBg">
        <pc:chgData name="Austin Davis" userId="233ba319-90f7-4da2-817e-fcc7d904f506" providerId="ADAL" clId="{36CC82E5-8EB4-4DB6-91E9-1DCD459A0BD7}" dt="2022-11-18T16:05:35.047" v="185" actId="47"/>
        <pc:sldMkLst>
          <pc:docMk/>
          <pc:sldMk cId="3916586249" sldId="1418"/>
        </pc:sldMkLst>
      </pc:sldChg>
      <pc:sldChg chg="add del">
        <pc:chgData name="Austin Davis" userId="233ba319-90f7-4da2-817e-fcc7d904f506" providerId="ADAL" clId="{36CC82E5-8EB4-4DB6-91E9-1DCD459A0BD7}" dt="2022-11-18T16:05:44.031" v="187" actId="47"/>
        <pc:sldMkLst>
          <pc:docMk/>
          <pc:sldMk cId="3403186701" sldId="1419"/>
        </pc:sldMkLst>
      </pc:sldChg>
      <pc:sldChg chg="add del">
        <pc:chgData name="Austin Davis" userId="233ba319-90f7-4da2-817e-fcc7d904f506" providerId="ADAL" clId="{36CC82E5-8EB4-4DB6-91E9-1DCD459A0BD7}" dt="2022-11-18T16:05:59.082" v="195" actId="47"/>
        <pc:sldMkLst>
          <pc:docMk/>
          <pc:sldMk cId="1541856602" sldId="1420"/>
        </pc:sldMkLst>
      </pc:sldChg>
      <pc:sldChg chg="add del">
        <pc:chgData name="Austin Davis" userId="233ba319-90f7-4da2-817e-fcc7d904f506" providerId="ADAL" clId="{36CC82E5-8EB4-4DB6-91E9-1DCD459A0BD7}" dt="2022-11-18T16:06:07.152" v="199" actId="47"/>
        <pc:sldMkLst>
          <pc:docMk/>
          <pc:sldMk cId="3651996730" sldId="1421"/>
        </pc:sldMkLst>
      </pc:sldChg>
      <pc:sldChg chg="addSp modSp add del mod">
        <pc:chgData name="Austin Davis" userId="233ba319-90f7-4da2-817e-fcc7d904f506" providerId="ADAL" clId="{36CC82E5-8EB4-4DB6-91E9-1DCD459A0BD7}" dt="2022-11-18T16:11:39.338" v="447" actId="47"/>
        <pc:sldMkLst>
          <pc:docMk/>
          <pc:sldMk cId="2218355033" sldId="1422"/>
        </pc:sldMkLst>
        <pc:spChg chg="add mod">
          <ac:chgData name="Austin Davis" userId="233ba319-90f7-4da2-817e-fcc7d904f506" providerId="ADAL" clId="{36CC82E5-8EB4-4DB6-91E9-1DCD459A0BD7}" dt="2022-11-15T18:01:34.046" v="94" actId="14100"/>
          <ac:spMkLst>
            <pc:docMk/>
            <pc:sldMk cId="2218355033" sldId="1422"/>
            <ac:spMk id="47" creationId="{1EEBA631-257E-DC9E-AD90-B21EB47A2782}"/>
          </ac:spMkLst>
        </pc:sp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8" creationId="{7B89FAF6-41A4-1EBD-DB7A-3665D044A75E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2" creationId="{4E8F4482-42C7-4A22-68B3-6B0236D2877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5" creationId="{F010FE25-D8EE-A97B-F194-C7B215A604FD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6" creationId="{916CDB3E-D32C-8719-C63B-0B3C63DA414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7" creationId="{7CCFBB50-DC53-F8A4-1CE8-41C49C762A8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8" creationId="{65472EBC-6FCA-DF57-AEA8-48868EACA09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9" creationId="{98EDF760-B50E-407F-0189-7A2F47A8F96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0" creationId="{F90254EC-A424-F080-35DA-8A3B93A5D4D6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1" creationId="{97487F46-468A-BDBD-2E12-351A755727A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2" creationId="{A38752DC-0E89-222E-E02E-79AA9E92DC55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3" creationId="{BECCBBBB-FA91-3E5D-90CC-E7E9F6B1711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4" creationId="{6F9871AC-8DC1-C5FC-75EF-9E49D8807648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5" creationId="{F46060ED-9093-E41A-177F-8471BD04195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6" creationId="{3F0B6275-732F-A599-FA1D-8D6BC5BA2372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7" creationId="{8F3F374C-BA7C-F0FE-712D-5A9556F90498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8" creationId="{2B222FBD-1323-355B-B2DA-23D04A753A82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9" creationId="{53B98D9E-4C76-0339-3168-A5B397A3ECB6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0" creationId="{89CF45D0-389B-76B6-EDC9-0714E7FF992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1" creationId="{28FD0678-6ACF-42E7-CDEA-3CEC7D663DC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2" creationId="{BDC11D09-2D50-7817-E8F7-1B24F45D8F4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3" creationId="{29F3D0D6-5C24-5857-4488-9FD850E4451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4" creationId="{342F7C75-4C1E-4D3E-14D8-6C466E18BBF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5" creationId="{108D1ADC-AF89-76C1-5F73-9FD562CCCEB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6" creationId="{521D3BAD-5F8C-D4B5-21F6-40C30925470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7" creationId="{81314FEF-019C-5FCD-FD56-D4146EC369B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8" creationId="{69A716E9-5866-9D9D-ADF0-47B24A8934E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9" creationId="{8A20C01E-6327-3CF7-59FB-98C33B44A27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0" creationId="{8071B168-8264-D2BA-4BA1-213F2E88A4D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1" creationId="{D7254EA7-B7D3-7DAD-76C5-43C7A6E196C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2" creationId="{B40A2BB7-3435-7D83-D246-7BFA1328B36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3" creationId="{041CD8E6-30F0-9987-FAD9-A0B74570C81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4" creationId="{6E9FD286-F39A-2794-E5FF-29EE6A9FA069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5" creationId="{5D92CD03-DD58-1CE4-6DD5-86F5707C88F7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6" creationId="{CD1C8018-5ACF-2D36-719F-64F4AF282D4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8" creationId="{0CB4C025-C624-D703-D172-A2ED1FF0377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9" creationId="{3F6E0E25-9380-1D8C-B098-32A9E5CBD61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50" creationId="{15200FFC-343D-D754-574B-8FC684227CDC}"/>
          </ac:cxnSpMkLst>
        </pc:cxnChg>
      </pc:sldChg>
      <pc:sldChg chg="add del">
        <pc:chgData name="Austin Davis" userId="233ba319-90f7-4da2-817e-fcc7d904f506" providerId="ADAL" clId="{36CC82E5-8EB4-4DB6-91E9-1DCD459A0BD7}" dt="2022-11-15T18:01:06.811" v="91"/>
        <pc:sldMkLst>
          <pc:docMk/>
          <pc:sldMk cId="3480544158" sldId="1422"/>
        </pc:sldMkLst>
      </pc:sldChg>
      <pc:sldChg chg="add del">
        <pc:chgData name="Austin Davis" userId="233ba319-90f7-4da2-817e-fcc7d904f506" providerId="ADAL" clId="{36CC82E5-8EB4-4DB6-91E9-1DCD459A0BD7}" dt="2022-11-18T16:06:05.867" v="198"/>
        <pc:sldMkLst>
          <pc:docMk/>
          <pc:sldMk cId="774422244" sldId="1423"/>
        </pc:sldMkLst>
      </pc:sldChg>
    </pc:docChg>
  </pc:docChgLst>
  <pc:docChgLst>
    <pc:chgData name="Austin Davis" userId="233ba319-90f7-4da2-817e-fcc7d904f506" providerId="ADAL" clId="{626895BA-F7FA-417D-AB98-B74D784D9116}"/>
    <pc:docChg chg="undo custSel addSld delSld modSld">
      <pc:chgData name="Austin Davis" userId="233ba319-90f7-4da2-817e-fcc7d904f506" providerId="ADAL" clId="{626895BA-F7FA-417D-AB98-B74D784D9116}" dt="2022-10-20T13:07:37.270" v="88" actId="20577"/>
      <pc:docMkLst>
        <pc:docMk/>
      </pc:docMkLst>
      <pc:sldChg chg="modSp mod">
        <pc:chgData name="Austin Davis" userId="233ba319-90f7-4da2-817e-fcc7d904f506" providerId="ADAL" clId="{626895BA-F7FA-417D-AB98-B74D784D9116}" dt="2022-10-20T13:07:11.227" v="55" actId="13926"/>
        <pc:sldMkLst>
          <pc:docMk/>
          <pc:sldMk cId="3431155714" sldId="930"/>
        </pc:sldMkLst>
        <pc:spChg chg="mod">
          <ac:chgData name="Austin Davis" userId="233ba319-90f7-4da2-817e-fcc7d904f506" providerId="ADAL" clId="{626895BA-F7FA-417D-AB98-B74D784D9116}" dt="2022-10-20T13:07:11.227" v="55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626895BA-F7FA-417D-AB98-B74D784D9116}" dt="2022-10-20T13:07:37.270" v="88" actId="20577"/>
        <pc:sldMkLst>
          <pc:docMk/>
          <pc:sldMk cId="2857077321" sldId="1102"/>
        </pc:sldMkLst>
        <pc:spChg chg="mod">
          <ac:chgData name="Austin Davis" userId="233ba319-90f7-4da2-817e-fcc7d904f506" providerId="ADAL" clId="{626895BA-F7FA-417D-AB98-B74D784D9116}" dt="2022-10-20T13:07:37.270" v="88" actId="20577"/>
          <ac:spMkLst>
            <pc:docMk/>
            <pc:sldMk cId="2857077321" sldId="1102"/>
            <ac:spMk id="3" creationId="{83CDBE1A-AD3E-46A0-81FA-44C41AB67570}"/>
          </ac:spMkLst>
        </pc:spChg>
      </pc:sldChg>
      <pc:sldChg chg="add del">
        <pc:chgData name="Austin Davis" userId="233ba319-90f7-4da2-817e-fcc7d904f506" providerId="ADAL" clId="{626895BA-F7FA-417D-AB98-B74D784D9116}" dt="2022-10-20T13:07:16.221" v="57" actId="47"/>
        <pc:sldMkLst>
          <pc:docMk/>
          <pc:sldMk cId="3357862829" sldId="1299"/>
        </pc:sldMkLst>
      </pc:sldChg>
    </pc:docChg>
  </pc:docChgLst>
  <pc:docChgLst>
    <pc:chgData name="Emma Slonim" userId="163cc02f-b39c-4bb0-9d23-d8cd3fd605c4" providerId="ADAL" clId="{BB2B768E-1C26-4FF6-B3DA-265E50AFA296}"/>
    <pc:docChg chg="undo custSel addSld delSld modSld sldOrd delMainMaster">
      <pc:chgData name="Emma Slonim" userId="163cc02f-b39c-4bb0-9d23-d8cd3fd605c4" providerId="ADAL" clId="{BB2B768E-1C26-4FF6-B3DA-265E50AFA296}" dt="2023-10-18T14:40:30.599" v="769"/>
      <pc:docMkLst>
        <pc:docMk/>
      </pc:docMkLst>
      <pc:sldChg chg="addSp delSp modSp add del mod">
        <pc:chgData name="Emma Slonim" userId="163cc02f-b39c-4bb0-9d23-d8cd3fd605c4" providerId="ADAL" clId="{BB2B768E-1C26-4FF6-B3DA-265E50AFA296}" dt="2023-10-18T13:31:05.358" v="342"/>
        <pc:sldMkLst>
          <pc:docMk/>
          <pc:sldMk cId="1449538466" sldId="257"/>
        </pc:sldMkLst>
        <pc:spChg chg="add mod">
          <ac:chgData name="Emma Slonim" userId="163cc02f-b39c-4bb0-9d23-d8cd3fd605c4" providerId="ADAL" clId="{BB2B768E-1C26-4FF6-B3DA-265E50AFA296}" dt="2023-10-18T13:31:05.358" v="342"/>
          <ac:spMkLst>
            <pc:docMk/>
            <pc:sldMk cId="1449538466" sldId="257"/>
            <ac:spMk id="2" creationId="{CF6833EF-6583-0F6D-3FD9-2F507FB1EB90}"/>
          </ac:spMkLst>
        </pc:spChg>
        <pc:spChg chg="del">
          <ac:chgData name="Emma Slonim" userId="163cc02f-b39c-4bb0-9d23-d8cd3fd605c4" providerId="ADAL" clId="{BB2B768E-1C26-4FF6-B3DA-265E50AFA296}" dt="2023-10-18T13:31:05.216" v="341" actId="478"/>
          <ac:spMkLst>
            <pc:docMk/>
            <pc:sldMk cId="1449538466" sldId="257"/>
            <ac:spMk id="91" creationId="{00000000-0000-0000-0000-000000000000}"/>
          </ac:spMkLst>
        </pc:spChg>
        <pc:spChg chg="mod">
          <ac:chgData name="Emma Slonim" userId="163cc02f-b39c-4bb0-9d23-d8cd3fd605c4" providerId="ADAL" clId="{BB2B768E-1C26-4FF6-B3DA-265E50AFA296}" dt="2023-10-17T22:12:34.557" v="183" actId="20577"/>
          <ac:spMkLst>
            <pc:docMk/>
            <pc:sldMk cId="1449538466" sldId="257"/>
            <ac:spMk id="95" creationId="{00000000-0000-0000-0000-000000000000}"/>
          </ac:spMkLst>
        </pc:spChg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3372402068" sldId="257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1301914418" sldId="793"/>
        </pc:sldMkLst>
      </pc:sldChg>
      <pc:sldChg chg="addSp delSp modSp add del mod setBg">
        <pc:chgData name="Emma Slonim" userId="163cc02f-b39c-4bb0-9d23-d8cd3fd605c4" providerId="ADAL" clId="{BB2B768E-1C26-4FF6-B3DA-265E50AFA296}" dt="2023-10-18T13:31:03.090" v="340"/>
        <pc:sldMkLst>
          <pc:docMk/>
          <pc:sldMk cId="2879022565" sldId="793"/>
        </pc:sldMkLst>
        <pc:spChg chg="mod">
          <ac:chgData name="Emma Slonim" userId="163cc02f-b39c-4bb0-9d23-d8cd3fd605c4" providerId="ADAL" clId="{BB2B768E-1C26-4FF6-B3DA-265E50AFA296}" dt="2023-10-17T22:12:22.826" v="168" actId="20577"/>
          <ac:spMkLst>
            <pc:docMk/>
            <pc:sldMk cId="2879022565" sldId="793"/>
            <ac:spMk id="2" creationId="{8B1B64F8-830D-4A19-A86D-D9F2476DD035}"/>
          </ac:spMkLst>
        </pc:spChg>
        <pc:spChg chg="add mod">
          <ac:chgData name="Emma Slonim" userId="163cc02f-b39c-4bb0-9d23-d8cd3fd605c4" providerId="ADAL" clId="{BB2B768E-1C26-4FF6-B3DA-265E50AFA296}" dt="2023-10-18T13:31:03.090" v="340"/>
          <ac:spMkLst>
            <pc:docMk/>
            <pc:sldMk cId="2879022565" sldId="793"/>
            <ac:spMk id="3" creationId="{460BE52F-5E9E-BBA2-C2EB-14477349009A}"/>
          </ac:spMkLst>
        </pc:spChg>
        <pc:spChg chg="mod">
          <ac:chgData name="Emma Slonim" userId="163cc02f-b39c-4bb0-9d23-d8cd3fd605c4" providerId="ADAL" clId="{BB2B768E-1C26-4FF6-B3DA-265E50AFA296}" dt="2023-10-17T22:11:21.877" v="72" actId="20577"/>
          <ac:spMkLst>
            <pc:docMk/>
            <pc:sldMk cId="2879022565" sldId="793"/>
            <ac:spMk id="6" creationId="{31B7682E-59EC-483D-A2ED-9CD60905CCE2}"/>
          </ac:spMkLst>
        </pc:spChg>
        <pc:spChg chg="del">
          <ac:chgData name="Emma Slonim" userId="163cc02f-b39c-4bb0-9d23-d8cd3fd605c4" providerId="ADAL" clId="{BB2B768E-1C26-4FF6-B3DA-265E50AFA296}" dt="2023-10-18T13:31:02.901" v="339" actId="478"/>
          <ac:spMkLst>
            <pc:docMk/>
            <pc:sldMk cId="2879022565" sldId="793"/>
            <ac:spMk id="8" creationId="{630D4646-BEFB-4D3B-9EA6-C125F08FFA16}"/>
          </ac:spMkLst>
        </pc:spChg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2167178604" sldId="807"/>
        </pc:sldMkLst>
      </pc:sldChg>
      <pc:sldChg chg="addSp delSp modSp add del mod ord modTransition">
        <pc:chgData name="Emma Slonim" userId="163cc02f-b39c-4bb0-9d23-d8cd3fd605c4" providerId="ADAL" clId="{BB2B768E-1C26-4FF6-B3DA-265E50AFA296}" dt="2023-10-18T14:38:47.450" v="764" actId="20577"/>
        <pc:sldMkLst>
          <pc:docMk/>
          <pc:sldMk cId="351388101" sldId="879"/>
        </pc:sldMkLst>
        <pc:spChg chg="add del mod">
          <ac:chgData name="Emma Slonim" userId="163cc02f-b39c-4bb0-9d23-d8cd3fd605c4" providerId="ADAL" clId="{BB2B768E-1C26-4FF6-B3DA-265E50AFA296}" dt="2023-10-18T14:09:00.432" v="708" actId="554"/>
          <ac:spMkLst>
            <pc:docMk/>
            <pc:sldMk cId="351388101" sldId="879"/>
            <ac:spMk id="3" creationId="{CAE188D0-E640-A93A-B86B-C6B8BA5347FD}"/>
          </ac:spMkLst>
        </pc:spChg>
        <pc:spChg chg="add mod">
          <ac:chgData name="Emma Slonim" userId="163cc02f-b39c-4bb0-9d23-d8cd3fd605c4" providerId="ADAL" clId="{BB2B768E-1C26-4FF6-B3DA-265E50AFA296}" dt="2023-10-18T14:38:47.450" v="764" actId="20577"/>
          <ac:spMkLst>
            <pc:docMk/>
            <pc:sldMk cId="351388101" sldId="879"/>
            <ac:spMk id="6" creationId="{136EAB1D-B2E8-2B1E-F7BA-EBADAE6E835F}"/>
          </ac:spMkLst>
        </pc:spChg>
        <pc:spChg chg="add mod">
          <ac:chgData name="Emma Slonim" userId="163cc02f-b39c-4bb0-9d23-d8cd3fd605c4" providerId="ADAL" clId="{BB2B768E-1C26-4FF6-B3DA-265E50AFA296}" dt="2023-10-18T13:44:46.251" v="470" actId="207"/>
          <ac:spMkLst>
            <pc:docMk/>
            <pc:sldMk cId="351388101" sldId="879"/>
            <ac:spMk id="7" creationId="{7EAEBA4D-A81B-69D0-B5B6-EA602F25622B}"/>
          </ac:spMkLst>
        </pc:spChg>
        <pc:spChg chg="del">
          <ac:chgData name="Emma Slonim" userId="163cc02f-b39c-4bb0-9d23-d8cd3fd605c4" providerId="ADAL" clId="{BB2B768E-1C26-4FF6-B3DA-265E50AFA296}" dt="2023-10-18T13:21:44.066" v="213" actId="478"/>
          <ac:spMkLst>
            <pc:docMk/>
            <pc:sldMk cId="351388101" sldId="879"/>
            <ac:spMk id="15" creationId="{5A41615A-D5FC-A008-6202-77AAEB778000}"/>
          </ac:spMkLst>
        </pc:spChg>
        <pc:spChg chg="del">
          <ac:chgData name="Emma Slonim" userId="163cc02f-b39c-4bb0-9d23-d8cd3fd605c4" providerId="ADAL" clId="{BB2B768E-1C26-4FF6-B3DA-265E50AFA296}" dt="2023-10-18T13:21:44.066" v="213" actId="478"/>
          <ac:spMkLst>
            <pc:docMk/>
            <pc:sldMk cId="351388101" sldId="879"/>
            <ac:spMk id="27" creationId="{778F60B1-17D0-E140-DF71-94BC4961AB49}"/>
          </ac:spMkLst>
        </pc:spChg>
        <pc:spChg chg="del">
          <ac:chgData name="Emma Slonim" userId="163cc02f-b39c-4bb0-9d23-d8cd3fd605c4" providerId="ADAL" clId="{BB2B768E-1C26-4FF6-B3DA-265E50AFA296}" dt="2023-10-18T13:21:44.066" v="213" actId="478"/>
          <ac:spMkLst>
            <pc:docMk/>
            <pc:sldMk cId="351388101" sldId="879"/>
            <ac:spMk id="28" creationId="{53BE6210-4579-1D43-77AE-C1D751954E49}"/>
          </ac:spMkLst>
        </pc:spChg>
        <pc:spChg chg="del mod">
          <ac:chgData name="Emma Slonim" userId="163cc02f-b39c-4bb0-9d23-d8cd3fd605c4" providerId="ADAL" clId="{BB2B768E-1C26-4FF6-B3DA-265E50AFA296}" dt="2023-10-18T13:22:11.586" v="222" actId="478"/>
          <ac:spMkLst>
            <pc:docMk/>
            <pc:sldMk cId="351388101" sldId="879"/>
            <ac:spMk id="29" creationId="{CEAFCE37-283E-FBF2-98CD-C7BC70AFBF55}"/>
          </ac:spMkLst>
        </pc:spChg>
        <pc:spChg chg="del">
          <ac:chgData name="Emma Slonim" userId="163cc02f-b39c-4bb0-9d23-d8cd3fd605c4" providerId="ADAL" clId="{BB2B768E-1C26-4FF6-B3DA-265E50AFA296}" dt="2023-10-18T13:21:47.113" v="214" actId="478"/>
          <ac:spMkLst>
            <pc:docMk/>
            <pc:sldMk cId="351388101" sldId="879"/>
            <ac:spMk id="30" creationId="{EEEBD76D-3E5B-96D8-1BA8-513F4C43E74F}"/>
          </ac:spMkLst>
        </pc:spChg>
        <pc:spChg chg="del">
          <ac:chgData name="Emma Slonim" userId="163cc02f-b39c-4bb0-9d23-d8cd3fd605c4" providerId="ADAL" clId="{BB2B768E-1C26-4FF6-B3DA-265E50AFA296}" dt="2023-10-18T13:21:47.113" v="214" actId="478"/>
          <ac:spMkLst>
            <pc:docMk/>
            <pc:sldMk cId="351388101" sldId="879"/>
            <ac:spMk id="31" creationId="{2BEAC32E-77CD-6F08-887B-93C4EC90DFA7}"/>
          </ac:spMkLst>
        </pc:spChg>
        <pc:spChg chg="del">
          <ac:chgData name="Emma Slonim" userId="163cc02f-b39c-4bb0-9d23-d8cd3fd605c4" providerId="ADAL" clId="{BB2B768E-1C26-4FF6-B3DA-265E50AFA296}" dt="2023-10-18T13:21:47.113" v="214" actId="478"/>
          <ac:spMkLst>
            <pc:docMk/>
            <pc:sldMk cId="351388101" sldId="879"/>
            <ac:spMk id="32" creationId="{8B01E43C-7419-5D92-DB61-9B04C42CC1F4}"/>
          </ac:spMkLst>
        </pc:spChg>
        <pc:spChg chg="add del mod">
          <ac:chgData name="Emma Slonim" userId="163cc02f-b39c-4bb0-9d23-d8cd3fd605c4" providerId="ADAL" clId="{BB2B768E-1C26-4FF6-B3DA-265E50AFA296}" dt="2023-10-18T14:38:34.427" v="760" actId="20577"/>
          <ac:spMkLst>
            <pc:docMk/>
            <pc:sldMk cId="351388101" sldId="879"/>
            <ac:spMk id="720898" creationId="{00000000-0000-0000-0000-000000000000}"/>
          </ac:spMkLst>
        </pc:spChg>
        <pc:picChg chg="add del mod">
          <ac:chgData name="Emma Slonim" userId="163cc02f-b39c-4bb0-9d23-d8cd3fd605c4" providerId="ADAL" clId="{BB2B768E-1C26-4FF6-B3DA-265E50AFA296}" dt="2023-10-18T13:22:23.982" v="226"/>
          <ac:picMkLst>
            <pc:docMk/>
            <pc:sldMk cId="351388101" sldId="879"/>
            <ac:picMk id="4" creationId="{AFB0EAD1-664E-3F8F-7011-F036BEE4EC10}"/>
          </ac:picMkLst>
        </pc:picChg>
        <pc:picChg chg="add mod">
          <ac:chgData name="Emma Slonim" userId="163cc02f-b39c-4bb0-9d23-d8cd3fd605c4" providerId="ADAL" clId="{BB2B768E-1C26-4FF6-B3DA-265E50AFA296}" dt="2023-10-18T13:37:16.010" v="370" actId="554"/>
          <ac:picMkLst>
            <pc:docMk/>
            <pc:sldMk cId="351388101" sldId="879"/>
            <ac:picMk id="5" creationId="{6CF4B337-50C7-FE28-4EA1-AD49AAC08132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10" creationId="{4D55E23B-8062-DDA6-840C-010053308AAD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11" creationId="{8B4E4140-3589-B6F3-C5DA-E95343DA1DA5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12" creationId="{098AEC08-E983-D586-492A-AB4046E1228D}"/>
          </ac:picMkLst>
        </pc:picChg>
        <pc:picChg chg="mod modCrop">
          <ac:chgData name="Emma Slonim" userId="163cc02f-b39c-4bb0-9d23-d8cd3fd605c4" providerId="ADAL" clId="{BB2B768E-1C26-4FF6-B3DA-265E50AFA296}" dt="2023-10-18T13:37:16.010" v="370" actId="554"/>
          <ac:picMkLst>
            <pc:docMk/>
            <pc:sldMk cId="351388101" sldId="879"/>
            <ac:picMk id="19" creationId="{484B1009-3F71-FA4C-294E-F5017E055FBB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24" creationId="{72BB486C-6A2F-DF63-4344-078005DE46ED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25" creationId="{1306831A-4DB2-584F-5A38-C141327C2E2C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26" creationId="{8FD9768C-709E-E297-EFD1-B517C7865519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40" creationId="{6B44AB2B-BC74-E429-1205-02316D7ECD85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41" creationId="{F39DC936-E884-D4E4-8C67-5CC0C2CA560E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42" creationId="{B342FDE9-1D4B-B837-42D7-4174B6BC8937}"/>
          </ac:picMkLst>
        </pc:picChg>
        <pc:picChg chg="del">
          <ac:chgData name="Emma Slonim" userId="163cc02f-b39c-4bb0-9d23-d8cd3fd605c4" providerId="ADAL" clId="{BB2B768E-1C26-4FF6-B3DA-265E50AFA296}" dt="2023-10-18T13:21:44.066" v="213" actId="478"/>
          <ac:picMkLst>
            <pc:docMk/>
            <pc:sldMk cId="351388101" sldId="879"/>
            <ac:picMk id="45" creationId="{983F8817-52BF-2CDF-8ADF-92DD35FDD838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47" creationId="{7DAA9CE5-D57C-7F2C-50E3-A58CA33E77F1}"/>
          </ac:picMkLst>
        </pc:picChg>
        <pc:picChg chg="del">
          <ac:chgData name="Emma Slonim" userId="163cc02f-b39c-4bb0-9d23-d8cd3fd605c4" providerId="ADAL" clId="{BB2B768E-1C26-4FF6-B3DA-265E50AFA296}" dt="2023-10-18T13:21:47.113" v="214" actId="478"/>
          <ac:picMkLst>
            <pc:docMk/>
            <pc:sldMk cId="351388101" sldId="879"/>
            <ac:picMk id="49" creationId="{7DF576A7-F62A-37BE-CF8E-15EF2108805C}"/>
          </ac:picMkLst>
        </pc:picChg>
        <pc:picChg chg="del">
          <ac:chgData name="Emma Slonim" userId="163cc02f-b39c-4bb0-9d23-d8cd3fd605c4" providerId="ADAL" clId="{BB2B768E-1C26-4FF6-B3DA-265E50AFA296}" dt="2023-10-18T13:22:01.217" v="215" actId="478"/>
          <ac:picMkLst>
            <pc:docMk/>
            <pc:sldMk cId="351388101" sldId="879"/>
            <ac:picMk id="51" creationId="{831E5023-3293-1C2B-BEAF-EFC806F9582F}"/>
          </ac:picMkLst>
        </pc:picChg>
      </pc:sldChg>
      <pc:sldChg chg="add del">
        <pc:chgData name="Emma Slonim" userId="163cc02f-b39c-4bb0-9d23-d8cd3fd605c4" providerId="ADAL" clId="{BB2B768E-1C26-4FF6-B3DA-265E50AFA296}" dt="2023-10-17T22:12:48.209" v="184" actId="47"/>
        <pc:sldMkLst>
          <pc:docMk/>
          <pc:sldMk cId="2886937159" sldId="930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3431155714" sldId="930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361959142" sldId="931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2102937614" sldId="955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4043034781" sldId="960"/>
        </pc:sldMkLst>
      </pc:sldChg>
      <pc:sldChg chg="add del">
        <pc:chgData name="Emma Slonim" userId="163cc02f-b39c-4bb0-9d23-d8cd3fd605c4" providerId="ADAL" clId="{BB2B768E-1C26-4FF6-B3DA-265E50AFA296}" dt="2023-10-17T20:47:52.224" v="54" actId="47"/>
        <pc:sldMkLst>
          <pc:docMk/>
          <pc:sldMk cId="823676442" sldId="963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826637236" sldId="963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3698820213" sldId="968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1405902710" sldId="970"/>
        </pc:sldMkLst>
      </pc:sldChg>
      <pc:sldChg chg="addSp delSp modSp add mod">
        <pc:chgData name="Emma Slonim" userId="163cc02f-b39c-4bb0-9d23-d8cd3fd605c4" providerId="ADAL" clId="{BB2B768E-1C26-4FF6-B3DA-265E50AFA296}" dt="2023-10-18T13:28:54.888" v="304"/>
        <pc:sldMkLst>
          <pc:docMk/>
          <pc:sldMk cId="1538895524" sldId="982"/>
        </pc:sldMkLst>
        <pc:spChg chg="add mod">
          <ac:chgData name="Emma Slonim" userId="163cc02f-b39c-4bb0-9d23-d8cd3fd605c4" providerId="ADAL" clId="{BB2B768E-1C26-4FF6-B3DA-265E50AFA296}" dt="2023-10-18T13:28:54.888" v="304"/>
          <ac:spMkLst>
            <pc:docMk/>
            <pc:sldMk cId="1538895524" sldId="982"/>
            <ac:spMk id="2" creationId="{DB9614F0-E8A1-89EC-3743-702C01D2DF6E}"/>
          </ac:spMkLst>
        </pc:spChg>
        <pc:spChg chg="del">
          <ac:chgData name="Emma Slonim" userId="163cc02f-b39c-4bb0-9d23-d8cd3fd605c4" providerId="ADAL" clId="{BB2B768E-1C26-4FF6-B3DA-265E50AFA296}" dt="2023-10-18T13:28:54.714" v="303" actId="478"/>
          <ac:spMkLst>
            <pc:docMk/>
            <pc:sldMk cId="1538895524" sldId="982"/>
            <ac:spMk id="4" creationId="{E963B31B-4853-4210-8710-995A104D6782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3481318072" sldId="982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4257599801" sldId="982"/>
        </pc:sldMkLst>
      </pc:sldChg>
      <pc:sldChg chg="del">
        <pc:chgData name="Emma Slonim" userId="163cc02f-b39c-4bb0-9d23-d8cd3fd605c4" providerId="ADAL" clId="{BB2B768E-1C26-4FF6-B3DA-265E50AFA296}" dt="2023-10-17T20:48:34.951" v="55" actId="47"/>
        <pc:sldMkLst>
          <pc:docMk/>
          <pc:sldMk cId="741182085" sldId="989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1036555648" sldId="990"/>
        </pc:sldMkLst>
      </pc:sldChg>
      <pc:sldChg chg="del">
        <pc:chgData name="Emma Slonim" userId="163cc02f-b39c-4bb0-9d23-d8cd3fd605c4" providerId="ADAL" clId="{BB2B768E-1C26-4FF6-B3DA-265E50AFA296}" dt="2023-10-18T13:27:52.889" v="300" actId="47"/>
        <pc:sldMkLst>
          <pc:docMk/>
          <pc:sldMk cId="2365001523" sldId="1020"/>
        </pc:sldMkLst>
      </pc:sldChg>
      <pc:sldChg chg="addSp delSp modSp add mod">
        <pc:chgData name="Emma Slonim" userId="163cc02f-b39c-4bb0-9d23-d8cd3fd605c4" providerId="ADAL" clId="{BB2B768E-1C26-4FF6-B3DA-265E50AFA296}" dt="2023-10-18T13:29:27.882" v="328"/>
        <pc:sldMkLst>
          <pc:docMk/>
          <pc:sldMk cId="2539300486" sldId="1058"/>
        </pc:sldMkLst>
        <pc:spChg chg="add del mod">
          <ac:chgData name="Emma Slonim" userId="163cc02f-b39c-4bb0-9d23-d8cd3fd605c4" providerId="ADAL" clId="{BB2B768E-1C26-4FF6-B3DA-265E50AFA296}" dt="2023-10-18T13:29:26.784" v="326" actId="478"/>
          <ac:spMkLst>
            <pc:docMk/>
            <pc:sldMk cId="2539300486" sldId="1058"/>
            <ac:spMk id="4" creationId="{F45F35C6-8CE9-623F-0E03-E3EA7AEA219C}"/>
          </ac:spMkLst>
        </pc:spChg>
        <pc:spChg chg="add mod">
          <ac:chgData name="Emma Slonim" userId="163cc02f-b39c-4bb0-9d23-d8cd3fd605c4" providerId="ADAL" clId="{BB2B768E-1C26-4FF6-B3DA-265E50AFA296}" dt="2023-10-18T13:29:27.882" v="328"/>
          <ac:spMkLst>
            <pc:docMk/>
            <pc:sldMk cId="2539300486" sldId="1058"/>
            <ac:spMk id="5" creationId="{A99E832D-1433-ACDD-E3CE-FA70F4180BE6}"/>
          </ac:spMkLst>
        </pc:spChg>
        <pc:spChg chg="del mod">
          <ac:chgData name="Emma Slonim" userId="163cc02f-b39c-4bb0-9d23-d8cd3fd605c4" providerId="ADAL" clId="{BB2B768E-1C26-4FF6-B3DA-265E50AFA296}" dt="2023-10-18T13:29:27.644" v="327" actId="478"/>
          <ac:spMkLst>
            <pc:docMk/>
            <pc:sldMk cId="2539300486" sldId="1058"/>
            <ac:spMk id="6" creationId="{D46DDF5D-35E1-4500-94BF-1DED3FCC076C}"/>
          </ac:spMkLst>
        </pc:spChg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2690778205" sldId="1058"/>
        </pc:sldMkLst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2851789254" sldId="1058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2326558890" sldId="1068"/>
        </pc:sldMkLst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2355592862" sldId="1068"/>
        </pc:sldMkLst>
      </pc:sldChg>
      <pc:sldChg chg="addSp delSp modSp add mod">
        <pc:chgData name="Emma Slonim" userId="163cc02f-b39c-4bb0-9d23-d8cd3fd605c4" providerId="ADAL" clId="{BB2B768E-1C26-4FF6-B3DA-265E50AFA296}" dt="2023-10-18T13:29:22.782" v="322"/>
        <pc:sldMkLst>
          <pc:docMk/>
          <pc:sldMk cId="3126898250" sldId="1068"/>
        </pc:sldMkLst>
        <pc:spChg chg="add mod">
          <ac:chgData name="Emma Slonim" userId="163cc02f-b39c-4bb0-9d23-d8cd3fd605c4" providerId="ADAL" clId="{BB2B768E-1C26-4FF6-B3DA-265E50AFA296}" dt="2023-10-18T13:29:22.782" v="322"/>
          <ac:spMkLst>
            <pc:docMk/>
            <pc:sldMk cId="3126898250" sldId="1068"/>
            <ac:spMk id="3" creationId="{F0269679-1531-09E3-E1CB-0830A3D28EBE}"/>
          </ac:spMkLst>
        </pc:spChg>
        <pc:spChg chg="del">
          <ac:chgData name="Emma Slonim" userId="163cc02f-b39c-4bb0-9d23-d8cd3fd605c4" providerId="ADAL" clId="{BB2B768E-1C26-4FF6-B3DA-265E50AFA296}" dt="2023-10-18T13:29:22.593" v="321" actId="478"/>
          <ac:spMkLst>
            <pc:docMk/>
            <pc:sldMk cId="3126898250" sldId="1068"/>
            <ac:spMk id="6" creationId="{D9D6216C-83B1-4CC7-BA4C-751C42F6D34E}"/>
          </ac:spMkLst>
        </pc:spChg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2401450207" sldId="1069"/>
        </pc:sldMkLst>
      </pc:sldChg>
      <pc:sldChg chg="addSp delSp modSp add mod">
        <pc:chgData name="Emma Slonim" userId="163cc02f-b39c-4bb0-9d23-d8cd3fd605c4" providerId="ADAL" clId="{BB2B768E-1C26-4FF6-B3DA-265E50AFA296}" dt="2023-10-18T13:29:00.016" v="308"/>
        <pc:sldMkLst>
          <pc:docMk/>
          <pc:sldMk cId="2956101460" sldId="1069"/>
        </pc:sldMkLst>
        <pc:spChg chg="add mod">
          <ac:chgData name="Emma Slonim" userId="163cc02f-b39c-4bb0-9d23-d8cd3fd605c4" providerId="ADAL" clId="{BB2B768E-1C26-4FF6-B3DA-265E50AFA296}" dt="2023-10-18T13:29:00.016" v="308"/>
          <ac:spMkLst>
            <pc:docMk/>
            <pc:sldMk cId="2956101460" sldId="1069"/>
            <ac:spMk id="4" creationId="{89E5EB84-1DB3-1DD7-87C0-2425BDF5D796}"/>
          </ac:spMkLst>
        </pc:spChg>
        <pc:spChg chg="del">
          <ac:chgData name="Emma Slonim" userId="163cc02f-b39c-4bb0-9d23-d8cd3fd605c4" providerId="ADAL" clId="{BB2B768E-1C26-4FF6-B3DA-265E50AFA296}" dt="2023-10-18T13:28:59.858" v="307" actId="478"/>
          <ac:spMkLst>
            <pc:docMk/>
            <pc:sldMk cId="2956101460" sldId="1069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3164797771" sldId="1069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2105792745" sldId="1100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868188489" sldId="1101"/>
        </pc:sldMkLst>
      </pc:sldChg>
      <pc:sldChg chg="del">
        <pc:chgData name="Emma Slonim" userId="163cc02f-b39c-4bb0-9d23-d8cd3fd605c4" providerId="ADAL" clId="{BB2B768E-1C26-4FF6-B3DA-265E50AFA296}" dt="2023-10-17T20:02:32.177" v="14" actId="2696"/>
        <pc:sldMkLst>
          <pc:docMk/>
          <pc:sldMk cId="1142851336" sldId="1105"/>
        </pc:sldMkLst>
      </pc:sldChg>
      <pc:sldChg chg="add del">
        <pc:chgData name="Emma Slonim" userId="163cc02f-b39c-4bb0-9d23-d8cd3fd605c4" providerId="ADAL" clId="{BB2B768E-1C26-4FF6-B3DA-265E50AFA296}" dt="2023-10-17T20:46:35.199" v="47" actId="47"/>
        <pc:sldMkLst>
          <pc:docMk/>
          <pc:sldMk cId="2074408660" sldId="1105"/>
        </pc:sldMkLst>
      </pc:sldChg>
      <pc:sldChg chg="addSp delSp modSp add mod">
        <pc:chgData name="Emma Slonim" userId="163cc02f-b39c-4bb0-9d23-d8cd3fd605c4" providerId="ADAL" clId="{BB2B768E-1C26-4FF6-B3DA-265E50AFA296}" dt="2023-10-18T13:30:53.835" v="334"/>
        <pc:sldMkLst>
          <pc:docMk/>
          <pc:sldMk cId="2275290420" sldId="1334"/>
        </pc:sldMkLst>
        <pc:spChg chg="add mod">
          <ac:chgData name="Emma Slonim" userId="163cc02f-b39c-4bb0-9d23-d8cd3fd605c4" providerId="ADAL" clId="{BB2B768E-1C26-4FF6-B3DA-265E50AFA296}" dt="2023-10-18T13:30:53.835" v="334"/>
          <ac:spMkLst>
            <pc:docMk/>
            <pc:sldMk cId="2275290420" sldId="1334"/>
            <ac:spMk id="4" creationId="{FBA42A57-A7D6-7C94-CB2A-A5EE19DA070C}"/>
          </ac:spMkLst>
        </pc:spChg>
        <pc:spChg chg="del">
          <ac:chgData name="Emma Slonim" userId="163cc02f-b39c-4bb0-9d23-d8cd3fd605c4" providerId="ADAL" clId="{BB2B768E-1C26-4FF6-B3DA-265E50AFA296}" dt="2023-10-18T13:30:53.566" v="333" actId="478"/>
          <ac:spMkLst>
            <pc:docMk/>
            <pc:sldMk cId="2275290420" sldId="1334"/>
            <ac:spMk id="64" creationId="{00000000-0000-0000-0000-000000000000}"/>
          </ac:spMkLst>
        </pc:spChg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2460650113" sldId="1334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1826288114" sldId="1335"/>
        </pc:sldMkLst>
      </pc:sldChg>
      <pc:sldChg chg="addSp delSp modSp add mod">
        <pc:chgData name="Emma Slonim" userId="163cc02f-b39c-4bb0-9d23-d8cd3fd605c4" providerId="ADAL" clId="{BB2B768E-1C26-4FF6-B3DA-265E50AFA296}" dt="2023-10-18T13:30:49.452" v="332"/>
        <pc:sldMkLst>
          <pc:docMk/>
          <pc:sldMk cId="2326550570" sldId="1335"/>
        </pc:sldMkLst>
        <pc:spChg chg="add mod">
          <ac:chgData name="Emma Slonim" userId="163cc02f-b39c-4bb0-9d23-d8cd3fd605c4" providerId="ADAL" clId="{BB2B768E-1C26-4FF6-B3DA-265E50AFA296}" dt="2023-10-18T13:30:49.452" v="332"/>
          <ac:spMkLst>
            <pc:docMk/>
            <pc:sldMk cId="2326550570" sldId="1335"/>
            <ac:spMk id="3" creationId="{FD6A1E58-CC75-74ED-4253-BA22E6AD5C08}"/>
          </ac:spMkLst>
        </pc:spChg>
        <pc:spChg chg="del">
          <ac:chgData name="Emma Slonim" userId="163cc02f-b39c-4bb0-9d23-d8cd3fd605c4" providerId="ADAL" clId="{BB2B768E-1C26-4FF6-B3DA-265E50AFA296}" dt="2023-10-18T13:30:49.298" v="331" actId="478"/>
          <ac:spMkLst>
            <pc:docMk/>
            <pc:sldMk cId="2326550570" sldId="1335"/>
            <ac:spMk id="7" creationId="{05810691-5B9C-4AFF-8329-E2C43A57C411}"/>
          </ac:spMkLst>
        </pc:spChg>
      </pc:sldChg>
      <pc:sldChg chg="add del">
        <pc:chgData name="Emma Slonim" userId="163cc02f-b39c-4bb0-9d23-d8cd3fd605c4" providerId="ADAL" clId="{BB2B768E-1C26-4FF6-B3DA-265E50AFA296}" dt="2023-10-18T13:27:52.889" v="300" actId="47"/>
        <pc:sldMkLst>
          <pc:docMk/>
          <pc:sldMk cId="1108248507" sldId="1336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4169897631" sldId="1336"/>
        </pc:sldMkLst>
      </pc:sldChg>
      <pc:sldChg chg="add del">
        <pc:chgData name="Emma Slonim" userId="163cc02f-b39c-4bb0-9d23-d8cd3fd605c4" providerId="ADAL" clId="{BB2B768E-1C26-4FF6-B3DA-265E50AFA296}" dt="2023-10-18T13:27:52.889" v="300" actId="47"/>
        <pc:sldMkLst>
          <pc:docMk/>
          <pc:sldMk cId="2977624675" sldId="1337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3877129285" sldId="1337"/>
        </pc:sldMkLst>
      </pc:sldChg>
      <pc:sldChg chg="add del">
        <pc:chgData name="Emma Slonim" userId="163cc02f-b39c-4bb0-9d23-d8cd3fd605c4" providerId="ADAL" clId="{BB2B768E-1C26-4FF6-B3DA-265E50AFA296}" dt="2023-10-17T22:12:48.841" v="185" actId="47"/>
        <pc:sldMkLst>
          <pc:docMk/>
          <pc:sldMk cId="881429792" sldId="1352"/>
        </pc:sldMkLst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1206234703" sldId="1352"/>
        </pc:sldMkLst>
      </pc:sldChg>
      <pc:sldChg chg="addSp delSp modSp mod">
        <pc:chgData name="Emma Slonim" userId="163cc02f-b39c-4bb0-9d23-d8cd3fd605c4" providerId="ADAL" clId="{BB2B768E-1C26-4FF6-B3DA-265E50AFA296}" dt="2023-10-18T13:31:13.459" v="348"/>
        <pc:sldMkLst>
          <pc:docMk/>
          <pc:sldMk cId="3310530149" sldId="1364"/>
        </pc:sldMkLst>
        <pc:spChg chg="add mod">
          <ac:chgData name="Emma Slonim" userId="163cc02f-b39c-4bb0-9d23-d8cd3fd605c4" providerId="ADAL" clId="{BB2B768E-1C26-4FF6-B3DA-265E50AFA296}" dt="2023-10-18T13:31:13.459" v="348"/>
          <ac:spMkLst>
            <pc:docMk/>
            <pc:sldMk cId="3310530149" sldId="1364"/>
            <ac:spMk id="21" creationId="{7ACBB6FA-F999-21DF-1B35-539B569577D7}"/>
          </ac:spMkLst>
        </pc:spChg>
        <pc:spChg chg="del">
          <ac:chgData name="Emma Slonim" userId="163cc02f-b39c-4bb0-9d23-d8cd3fd605c4" providerId="ADAL" clId="{BB2B768E-1C26-4FF6-B3DA-265E50AFA296}" dt="2023-10-18T13:31:13.259" v="347" actId="478"/>
          <ac:spMkLst>
            <pc:docMk/>
            <pc:sldMk cId="3310530149" sldId="1364"/>
            <ac:spMk id="35" creationId="{C1B7EC25-D0B2-49F9-A8A1-613BF5935BDE}"/>
          </ac:spMkLst>
        </pc:spChg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97669186" sldId="1370"/>
        </pc:sldMkLst>
      </pc:sldChg>
      <pc:sldChg chg="addSp delSp modSp mod">
        <pc:chgData name="Emma Slonim" userId="163cc02f-b39c-4bb0-9d23-d8cd3fd605c4" providerId="ADAL" clId="{BB2B768E-1C26-4FF6-B3DA-265E50AFA296}" dt="2023-10-18T13:31:18.409" v="352"/>
        <pc:sldMkLst>
          <pc:docMk/>
          <pc:sldMk cId="3985493375" sldId="1373"/>
        </pc:sldMkLst>
        <pc:spChg chg="add mod">
          <ac:chgData name="Emma Slonim" userId="163cc02f-b39c-4bb0-9d23-d8cd3fd605c4" providerId="ADAL" clId="{BB2B768E-1C26-4FF6-B3DA-265E50AFA296}" dt="2023-10-18T13:31:18.409" v="352"/>
          <ac:spMkLst>
            <pc:docMk/>
            <pc:sldMk cId="3985493375" sldId="1373"/>
            <ac:spMk id="14" creationId="{4DB26F5A-54F3-4714-570F-3829C247B535}"/>
          </ac:spMkLst>
        </pc:spChg>
        <pc:spChg chg="del">
          <ac:chgData name="Emma Slonim" userId="163cc02f-b39c-4bb0-9d23-d8cd3fd605c4" providerId="ADAL" clId="{BB2B768E-1C26-4FF6-B3DA-265E50AFA296}" dt="2023-10-18T13:31:18.148" v="351" actId="478"/>
          <ac:spMkLst>
            <pc:docMk/>
            <pc:sldMk cId="3985493375" sldId="1373"/>
            <ac:spMk id="47" creationId="{FDF4C874-DEBA-4B00-A7D4-FBD1A02283F9}"/>
          </ac:spMkLst>
        </pc:spChg>
      </pc:sldChg>
      <pc:sldChg chg="del">
        <pc:chgData name="Emma Slonim" userId="163cc02f-b39c-4bb0-9d23-d8cd3fd605c4" providerId="ADAL" clId="{BB2B768E-1C26-4FF6-B3DA-265E50AFA296}" dt="2023-10-18T13:27:52.889" v="300" actId="47"/>
        <pc:sldMkLst>
          <pc:docMk/>
          <pc:sldMk cId="2070699554" sldId="1380"/>
        </pc:sldMkLst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918873319" sldId="1383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2442304727" sldId="1383"/>
        </pc:sldMkLst>
      </pc:sldChg>
      <pc:sldChg chg="addSp delSp modSp add mod">
        <pc:chgData name="Emma Slonim" userId="163cc02f-b39c-4bb0-9d23-d8cd3fd605c4" providerId="ADAL" clId="{BB2B768E-1C26-4FF6-B3DA-265E50AFA296}" dt="2023-10-18T13:29:02.785" v="310"/>
        <pc:sldMkLst>
          <pc:docMk/>
          <pc:sldMk cId="2902578721" sldId="1383"/>
        </pc:sldMkLst>
        <pc:spChg chg="add mod">
          <ac:chgData name="Emma Slonim" userId="163cc02f-b39c-4bb0-9d23-d8cd3fd605c4" providerId="ADAL" clId="{BB2B768E-1C26-4FF6-B3DA-265E50AFA296}" dt="2023-10-18T13:29:02.785" v="310"/>
          <ac:spMkLst>
            <pc:docMk/>
            <pc:sldMk cId="2902578721" sldId="1383"/>
            <ac:spMk id="4" creationId="{2EE8EF9E-4D41-9CB0-BC1E-5170558E435C}"/>
          </ac:spMkLst>
        </pc:spChg>
        <pc:spChg chg="del">
          <ac:chgData name="Emma Slonim" userId="163cc02f-b39c-4bb0-9d23-d8cd3fd605c4" providerId="ADAL" clId="{BB2B768E-1C26-4FF6-B3DA-265E50AFA296}" dt="2023-10-18T13:29:02.595" v="309" actId="478"/>
          <ac:spMkLst>
            <pc:docMk/>
            <pc:sldMk cId="2902578721" sldId="1383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2141265410" sldId="1384"/>
        </pc:sldMkLst>
      </pc:sldChg>
      <pc:sldChg chg="addSp delSp modSp add mod">
        <pc:chgData name="Emma Slonim" userId="163cc02f-b39c-4bb0-9d23-d8cd3fd605c4" providerId="ADAL" clId="{BB2B768E-1C26-4FF6-B3DA-265E50AFA296}" dt="2023-10-18T13:29:08.639" v="312"/>
        <pc:sldMkLst>
          <pc:docMk/>
          <pc:sldMk cId="3855930872" sldId="1384"/>
        </pc:sldMkLst>
        <pc:spChg chg="add mod">
          <ac:chgData name="Emma Slonim" userId="163cc02f-b39c-4bb0-9d23-d8cd3fd605c4" providerId="ADAL" clId="{BB2B768E-1C26-4FF6-B3DA-265E50AFA296}" dt="2023-10-18T13:29:08.639" v="312"/>
          <ac:spMkLst>
            <pc:docMk/>
            <pc:sldMk cId="3855930872" sldId="1384"/>
            <ac:spMk id="4" creationId="{7882638D-1537-8FC4-C213-BD129A567BD9}"/>
          </ac:spMkLst>
        </pc:spChg>
        <pc:spChg chg="del">
          <ac:chgData name="Emma Slonim" userId="163cc02f-b39c-4bb0-9d23-d8cd3fd605c4" providerId="ADAL" clId="{BB2B768E-1C26-4FF6-B3DA-265E50AFA296}" dt="2023-10-18T13:29:08.457" v="311" actId="478"/>
          <ac:spMkLst>
            <pc:docMk/>
            <pc:sldMk cId="3855930872" sldId="1384"/>
            <ac:spMk id="6" creationId="{0BFCD137-8536-4F54-B825-6340FA409941}"/>
          </ac:spMkLst>
        </pc:spChg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3981303231" sldId="1384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1357440926" sldId="1385"/>
        </pc:sldMkLst>
      </pc:sldChg>
      <pc:sldChg chg="addSp delSp modSp add mod">
        <pc:chgData name="Emma Slonim" userId="163cc02f-b39c-4bb0-9d23-d8cd3fd605c4" providerId="ADAL" clId="{BB2B768E-1C26-4FF6-B3DA-265E50AFA296}" dt="2023-10-18T13:29:14.865" v="316"/>
        <pc:sldMkLst>
          <pc:docMk/>
          <pc:sldMk cId="1976922295" sldId="1385"/>
        </pc:sldMkLst>
        <pc:spChg chg="add mod">
          <ac:chgData name="Emma Slonim" userId="163cc02f-b39c-4bb0-9d23-d8cd3fd605c4" providerId="ADAL" clId="{BB2B768E-1C26-4FF6-B3DA-265E50AFA296}" dt="2023-10-18T13:29:14.865" v="316"/>
          <ac:spMkLst>
            <pc:docMk/>
            <pc:sldMk cId="1976922295" sldId="1385"/>
            <ac:spMk id="4" creationId="{C03D7A21-6E13-15A5-D6DB-19E78DF78BB1}"/>
          </ac:spMkLst>
        </pc:spChg>
        <pc:spChg chg="del">
          <ac:chgData name="Emma Slonim" userId="163cc02f-b39c-4bb0-9d23-d8cd3fd605c4" providerId="ADAL" clId="{BB2B768E-1C26-4FF6-B3DA-265E50AFA296}" dt="2023-10-18T13:29:14.674" v="315" actId="478"/>
          <ac:spMkLst>
            <pc:docMk/>
            <pc:sldMk cId="1976922295" sldId="1385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3948701584" sldId="1385"/>
        </pc:sldMkLst>
      </pc:sldChg>
      <pc:sldChg chg="addSp delSp modSp add mod">
        <pc:chgData name="Emma Slonim" userId="163cc02f-b39c-4bb0-9d23-d8cd3fd605c4" providerId="ADAL" clId="{BB2B768E-1C26-4FF6-B3DA-265E50AFA296}" dt="2023-10-18T13:29:17.787" v="318"/>
        <pc:sldMkLst>
          <pc:docMk/>
          <pc:sldMk cId="1561829208" sldId="1386"/>
        </pc:sldMkLst>
        <pc:spChg chg="add mod">
          <ac:chgData name="Emma Slonim" userId="163cc02f-b39c-4bb0-9d23-d8cd3fd605c4" providerId="ADAL" clId="{BB2B768E-1C26-4FF6-B3DA-265E50AFA296}" dt="2023-10-18T13:29:17.787" v="318"/>
          <ac:spMkLst>
            <pc:docMk/>
            <pc:sldMk cId="1561829208" sldId="1386"/>
            <ac:spMk id="4" creationId="{2C2EE5BF-0192-69FD-D6ED-E0EAD8916F71}"/>
          </ac:spMkLst>
        </pc:spChg>
        <pc:spChg chg="del">
          <ac:chgData name="Emma Slonim" userId="163cc02f-b39c-4bb0-9d23-d8cd3fd605c4" providerId="ADAL" clId="{BB2B768E-1C26-4FF6-B3DA-265E50AFA296}" dt="2023-10-18T13:29:17.545" v="317" actId="478"/>
          <ac:spMkLst>
            <pc:docMk/>
            <pc:sldMk cId="1561829208" sldId="1386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2409278927" sldId="1386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4158859571" sldId="1386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360240176" sldId="1387"/>
        </pc:sldMkLst>
      </pc:sldChg>
      <pc:sldChg chg="addSp delSp modSp add mod">
        <pc:chgData name="Emma Slonim" userId="163cc02f-b39c-4bb0-9d23-d8cd3fd605c4" providerId="ADAL" clId="{BB2B768E-1C26-4FF6-B3DA-265E50AFA296}" dt="2023-10-18T13:29:20.545" v="320"/>
        <pc:sldMkLst>
          <pc:docMk/>
          <pc:sldMk cId="390089674" sldId="1387"/>
        </pc:sldMkLst>
        <pc:spChg chg="add mod">
          <ac:chgData name="Emma Slonim" userId="163cc02f-b39c-4bb0-9d23-d8cd3fd605c4" providerId="ADAL" clId="{BB2B768E-1C26-4FF6-B3DA-265E50AFA296}" dt="2023-10-18T13:29:20.545" v="320"/>
          <ac:spMkLst>
            <pc:docMk/>
            <pc:sldMk cId="390089674" sldId="1387"/>
            <ac:spMk id="4" creationId="{226940A2-44CC-9601-3B88-1DE64F2D51C4}"/>
          </ac:spMkLst>
        </pc:spChg>
        <pc:spChg chg="del">
          <ac:chgData name="Emma Slonim" userId="163cc02f-b39c-4bb0-9d23-d8cd3fd605c4" providerId="ADAL" clId="{BB2B768E-1C26-4FF6-B3DA-265E50AFA296}" dt="2023-10-18T13:29:20.325" v="319" actId="478"/>
          <ac:spMkLst>
            <pc:docMk/>
            <pc:sldMk cId="390089674" sldId="1387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3656107555" sldId="1387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1416533625" sldId="1388"/>
        </pc:sldMkLst>
      </pc:sldChg>
      <pc:sldChg chg="addSp delSp modSp add mod">
        <pc:chgData name="Emma Slonim" userId="163cc02f-b39c-4bb0-9d23-d8cd3fd605c4" providerId="ADAL" clId="{BB2B768E-1C26-4FF6-B3DA-265E50AFA296}" dt="2023-10-18T13:29:11.088" v="314"/>
        <pc:sldMkLst>
          <pc:docMk/>
          <pc:sldMk cId="1739528720" sldId="1388"/>
        </pc:sldMkLst>
        <pc:spChg chg="add mod">
          <ac:chgData name="Emma Slonim" userId="163cc02f-b39c-4bb0-9d23-d8cd3fd605c4" providerId="ADAL" clId="{BB2B768E-1C26-4FF6-B3DA-265E50AFA296}" dt="2023-10-18T13:29:11.088" v="314"/>
          <ac:spMkLst>
            <pc:docMk/>
            <pc:sldMk cId="1739528720" sldId="1388"/>
            <ac:spMk id="4" creationId="{554E442C-EA41-ECA1-3770-E03678C11100}"/>
          </ac:spMkLst>
        </pc:spChg>
        <pc:spChg chg="del">
          <ac:chgData name="Emma Slonim" userId="163cc02f-b39c-4bb0-9d23-d8cd3fd605c4" providerId="ADAL" clId="{BB2B768E-1C26-4FF6-B3DA-265E50AFA296}" dt="2023-10-18T13:29:10.929" v="313" actId="478"/>
          <ac:spMkLst>
            <pc:docMk/>
            <pc:sldMk cId="1739528720" sldId="1388"/>
            <ac:spMk id="6" creationId="{0BFCD137-8536-4F54-B825-6340FA409941}"/>
          </ac:spMkLst>
        </pc:spChg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3845005107" sldId="1388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449538466" sldId="1402"/>
        </pc:sldMkLst>
      </pc:sldChg>
      <pc:sldChg chg="addSp delSp modSp mod">
        <pc:chgData name="Emma Slonim" userId="163cc02f-b39c-4bb0-9d23-d8cd3fd605c4" providerId="ADAL" clId="{BB2B768E-1C26-4FF6-B3DA-265E50AFA296}" dt="2023-10-18T13:31:09.751" v="346"/>
        <pc:sldMkLst>
          <pc:docMk/>
          <pc:sldMk cId="3966011977" sldId="1414"/>
        </pc:sldMkLst>
        <pc:spChg chg="add mod">
          <ac:chgData name="Emma Slonim" userId="163cc02f-b39c-4bb0-9d23-d8cd3fd605c4" providerId="ADAL" clId="{BB2B768E-1C26-4FF6-B3DA-265E50AFA296}" dt="2023-10-18T13:31:09.751" v="346"/>
          <ac:spMkLst>
            <pc:docMk/>
            <pc:sldMk cId="3966011977" sldId="1414"/>
            <ac:spMk id="5" creationId="{C8E24612-6D53-012F-E33C-9B16E7BBF2EE}"/>
          </ac:spMkLst>
        </pc:spChg>
        <pc:spChg chg="del">
          <ac:chgData name="Emma Slonim" userId="163cc02f-b39c-4bb0-9d23-d8cd3fd605c4" providerId="ADAL" clId="{BB2B768E-1C26-4FF6-B3DA-265E50AFA296}" dt="2023-10-18T13:31:09.591" v="345" actId="478"/>
          <ac:spMkLst>
            <pc:docMk/>
            <pc:sldMk cId="3966011977" sldId="1414"/>
            <ac:spMk id="40" creationId="{2BD466DA-1754-4D9C-8F05-47CE5C6A631B}"/>
          </ac:spMkLst>
        </pc:spChg>
      </pc:sldChg>
      <pc:sldChg chg="addSp delSp modSp mod">
        <pc:chgData name="Emma Slonim" userId="163cc02f-b39c-4bb0-9d23-d8cd3fd605c4" providerId="ADAL" clId="{BB2B768E-1C26-4FF6-B3DA-265E50AFA296}" dt="2023-10-18T13:31:15.643" v="350"/>
        <pc:sldMkLst>
          <pc:docMk/>
          <pc:sldMk cId="2218821237" sldId="1417"/>
        </pc:sldMkLst>
        <pc:spChg chg="add mod">
          <ac:chgData name="Emma Slonim" userId="163cc02f-b39c-4bb0-9d23-d8cd3fd605c4" providerId="ADAL" clId="{BB2B768E-1C26-4FF6-B3DA-265E50AFA296}" dt="2023-10-18T13:31:15.643" v="350"/>
          <ac:spMkLst>
            <pc:docMk/>
            <pc:sldMk cId="2218821237" sldId="1417"/>
            <ac:spMk id="10" creationId="{F2F036A4-3531-7F40-3C15-F612CCED4598}"/>
          </ac:spMkLst>
        </pc:spChg>
        <pc:spChg chg="del">
          <ac:chgData name="Emma Slonim" userId="163cc02f-b39c-4bb0-9d23-d8cd3fd605c4" providerId="ADAL" clId="{BB2B768E-1C26-4FF6-B3DA-265E50AFA296}" dt="2023-10-18T13:31:15.486" v="349" actId="478"/>
          <ac:spMkLst>
            <pc:docMk/>
            <pc:sldMk cId="2218821237" sldId="1417"/>
            <ac:spMk id="15" creationId="{ABC09C10-79D9-4356-A918-B5B14940A47A}"/>
          </ac:spMkLst>
        </pc:spChg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029827595" sldId="1420"/>
        </pc:sldMkLst>
      </pc:sldChg>
      <pc:sldChg chg="add del">
        <pc:chgData name="Emma Slonim" userId="163cc02f-b39c-4bb0-9d23-d8cd3fd605c4" providerId="ADAL" clId="{BB2B768E-1C26-4FF6-B3DA-265E50AFA296}" dt="2023-10-17T20:01:19.948" v="6"/>
        <pc:sldMkLst>
          <pc:docMk/>
          <pc:sldMk cId="975366137" sldId="1423"/>
        </pc:sldMkLst>
      </pc:sldChg>
      <pc:sldChg chg="del">
        <pc:chgData name="Emma Slonim" userId="163cc02f-b39c-4bb0-9d23-d8cd3fd605c4" providerId="ADAL" clId="{BB2B768E-1C26-4FF6-B3DA-265E50AFA296}" dt="2023-10-17T20:01:14.803" v="4" actId="2696"/>
        <pc:sldMkLst>
          <pc:docMk/>
          <pc:sldMk cId="2078910919" sldId="1423"/>
        </pc:sldMkLst>
      </pc:sldChg>
      <pc:sldChg chg="addSp delSp modSp add mod">
        <pc:chgData name="Emma Slonim" userId="163cc02f-b39c-4bb0-9d23-d8cd3fd605c4" providerId="ADAL" clId="{BB2B768E-1C26-4FF6-B3DA-265E50AFA296}" dt="2023-10-18T13:28:57.606" v="306"/>
        <pc:sldMkLst>
          <pc:docMk/>
          <pc:sldMk cId="3067015100" sldId="1423"/>
        </pc:sldMkLst>
        <pc:spChg chg="add mod">
          <ac:chgData name="Emma Slonim" userId="163cc02f-b39c-4bb0-9d23-d8cd3fd605c4" providerId="ADAL" clId="{BB2B768E-1C26-4FF6-B3DA-265E50AFA296}" dt="2023-10-18T13:28:57.606" v="306"/>
          <ac:spMkLst>
            <pc:docMk/>
            <pc:sldMk cId="3067015100" sldId="1423"/>
            <ac:spMk id="4" creationId="{FCCE3847-AF44-15FF-C50D-8D8FC91A5FFE}"/>
          </ac:spMkLst>
        </pc:spChg>
        <pc:spChg chg="del">
          <ac:chgData name="Emma Slonim" userId="163cc02f-b39c-4bb0-9d23-d8cd3fd605c4" providerId="ADAL" clId="{BB2B768E-1C26-4FF6-B3DA-265E50AFA296}" dt="2023-10-18T13:28:57.433" v="305" actId="478"/>
          <ac:spMkLst>
            <pc:docMk/>
            <pc:sldMk cId="3067015100" sldId="1423"/>
            <ac:spMk id="7" creationId="{030F357D-8E10-4A4F-929C-F65DD141FF7C}"/>
          </ac:spMkLst>
        </pc:spChg>
      </pc:sldChg>
      <pc:sldChg chg="addSp delSp modSp mod">
        <pc:chgData name="Emma Slonim" userId="163cc02f-b39c-4bb0-9d23-d8cd3fd605c4" providerId="ADAL" clId="{BB2B768E-1C26-4FF6-B3DA-265E50AFA296}" dt="2023-10-18T13:31:07.732" v="344"/>
        <pc:sldMkLst>
          <pc:docMk/>
          <pc:sldMk cId="2122484731" sldId="1426"/>
        </pc:sldMkLst>
        <pc:spChg chg="mod">
          <ac:chgData name="Emma Slonim" userId="163cc02f-b39c-4bb0-9d23-d8cd3fd605c4" providerId="ADAL" clId="{BB2B768E-1C26-4FF6-B3DA-265E50AFA296}" dt="2023-10-17T20:03:35.267" v="41" actId="20577"/>
          <ac:spMkLst>
            <pc:docMk/>
            <pc:sldMk cId="2122484731" sldId="1426"/>
            <ac:spMk id="2" creationId="{00000000-0000-0000-0000-000000000000}"/>
          </ac:spMkLst>
        </pc:spChg>
        <pc:spChg chg="add mod">
          <ac:chgData name="Emma Slonim" userId="163cc02f-b39c-4bb0-9d23-d8cd3fd605c4" providerId="ADAL" clId="{BB2B768E-1C26-4FF6-B3DA-265E50AFA296}" dt="2023-10-18T13:31:07.732" v="344"/>
          <ac:spMkLst>
            <pc:docMk/>
            <pc:sldMk cId="2122484731" sldId="1426"/>
            <ac:spMk id="3" creationId="{E634601B-CF72-D371-F5F2-2A763ABC07C3}"/>
          </ac:spMkLst>
        </pc:spChg>
        <pc:spChg chg="del">
          <ac:chgData name="Emma Slonim" userId="163cc02f-b39c-4bb0-9d23-d8cd3fd605c4" providerId="ADAL" clId="{BB2B768E-1C26-4FF6-B3DA-265E50AFA296}" dt="2023-10-18T13:31:07.511" v="343" actId="478"/>
          <ac:spMkLst>
            <pc:docMk/>
            <pc:sldMk cId="2122484731" sldId="1426"/>
            <ac:spMk id="20" creationId="{276571C8-26A2-4CBF-B713-106357BE61F4}"/>
          </ac:spMkLst>
        </pc:spChg>
      </pc:sldChg>
      <pc:sldChg chg="del">
        <pc:chgData name="Emma Slonim" userId="163cc02f-b39c-4bb0-9d23-d8cd3fd605c4" providerId="ADAL" clId="{BB2B768E-1C26-4FF6-B3DA-265E50AFA296}" dt="2023-10-18T13:27:52.889" v="300" actId="47"/>
        <pc:sldMkLst>
          <pc:docMk/>
          <pc:sldMk cId="3406355943" sldId="1432"/>
        </pc:sldMkLst>
      </pc:sldChg>
      <pc:sldChg chg="addSp delSp modSp mod">
        <pc:chgData name="Emma Slonim" userId="163cc02f-b39c-4bb0-9d23-d8cd3fd605c4" providerId="ADAL" clId="{BB2B768E-1C26-4FF6-B3DA-265E50AFA296}" dt="2023-10-18T14:02:18.180" v="523" actId="22"/>
        <pc:sldMkLst>
          <pc:docMk/>
          <pc:sldMk cId="2713566511" sldId="1435"/>
        </pc:sldMkLst>
        <pc:spChg chg="add mod">
          <ac:chgData name="Emma Slonim" userId="163cc02f-b39c-4bb0-9d23-d8cd3fd605c4" providerId="ADAL" clId="{BB2B768E-1C26-4FF6-B3DA-265E50AFA296}" dt="2023-10-18T13:31:27.989" v="356"/>
          <ac:spMkLst>
            <pc:docMk/>
            <pc:sldMk cId="2713566511" sldId="1435"/>
            <ac:spMk id="4" creationId="{1713F839-E341-207C-32DC-B2B4EA30D5A0}"/>
          </ac:spMkLst>
        </pc:spChg>
        <pc:spChg chg="add del">
          <ac:chgData name="Emma Slonim" userId="163cc02f-b39c-4bb0-9d23-d8cd3fd605c4" providerId="ADAL" clId="{BB2B768E-1C26-4FF6-B3DA-265E50AFA296}" dt="2023-10-18T14:02:18.180" v="523" actId="22"/>
          <ac:spMkLst>
            <pc:docMk/>
            <pc:sldMk cId="2713566511" sldId="1435"/>
            <ac:spMk id="6" creationId="{4011FA22-5824-4E74-0CAA-1CE706B81276}"/>
          </ac:spMkLst>
        </pc:spChg>
        <pc:spChg chg="del">
          <ac:chgData name="Emma Slonim" userId="163cc02f-b39c-4bb0-9d23-d8cd3fd605c4" providerId="ADAL" clId="{BB2B768E-1C26-4FF6-B3DA-265E50AFA296}" dt="2023-10-18T13:31:27.713" v="355" actId="478"/>
          <ac:spMkLst>
            <pc:docMk/>
            <pc:sldMk cId="2713566511" sldId="1435"/>
            <ac:spMk id="9" creationId="{92389426-5055-6C24-BFE2-614B952E98E3}"/>
          </ac:spMkLst>
        </pc:spChg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137626729" sldId="1436"/>
        </pc:sldMkLst>
      </pc:sldChg>
      <pc:sldChg chg="addSp delSp modSp add mod">
        <pc:chgData name="Emma Slonim" userId="163cc02f-b39c-4bb0-9d23-d8cd3fd605c4" providerId="ADAL" clId="{BB2B768E-1C26-4FF6-B3DA-265E50AFA296}" dt="2023-10-18T13:30:47.009" v="330"/>
        <pc:sldMkLst>
          <pc:docMk/>
          <pc:sldMk cId="3036990236" sldId="1437"/>
        </pc:sldMkLst>
        <pc:spChg chg="add mod">
          <ac:chgData name="Emma Slonim" userId="163cc02f-b39c-4bb0-9d23-d8cd3fd605c4" providerId="ADAL" clId="{BB2B768E-1C26-4FF6-B3DA-265E50AFA296}" dt="2023-10-18T13:30:47.009" v="330"/>
          <ac:spMkLst>
            <pc:docMk/>
            <pc:sldMk cId="3036990236" sldId="1437"/>
            <ac:spMk id="2" creationId="{9BC7398E-9E73-35C1-F48E-E8BA7389BDD6}"/>
          </ac:spMkLst>
        </pc:spChg>
        <pc:spChg chg="del">
          <ac:chgData name="Emma Slonim" userId="163cc02f-b39c-4bb0-9d23-d8cd3fd605c4" providerId="ADAL" clId="{BB2B768E-1C26-4FF6-B3DA-265E50AFA296}" dt="2023-10-18T13:30:46.754" v="329" actId="478"/>
          <ac:spMkLst>
            <pc:docMk/>
            <pc:sldMk cId="3036990236" sldId="1437"/>
            <ac:spMk id="4" creationId="{E963B31B-4853-4210-8710-995A104D6782}"/>
          </ac:spMkLst>
        </pc:spChg>
      </pc:sldChg>
      <pc:sldChg chg="del">
        <pc:chgData name="Emma Slonim" userId="163cc02f-b39c-4bb0-9d23-d8cd3fd605c4" providerId="ADAL" clId="{BB2B768E-1C26-4FF6-B3DA-265E50AFA296}" dt="2023-10-17T20:01:53.427" v="9" actId="2696"/>
        <pc:sldMkLst>
          <pc:docMk/>
          <pc:sldMk cId="3544948350" sldId="1437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2361986863" sldId="1438"/>
        </pc:sldMkLst>
      </pc:sldChg>
      <pc:sldChg chg="addSp delSp modSp add del mod">
        <pc:chgData name="Emma Slonim" userId="163cc02f-b39c-4bb0-9d23-d8cd3fd605c4" providerId="ADAL" clId="{BB2B768E-1C26-4FF6-B3DA-265E50AFA296}" dt="2023-10-18T13:31:00.379" v="338"/>
        <pc:sldMkLst>
          <pc:docMk/>
          <pc:sldMk cId="1818595692" sldId="1439"/>
        </pc:sldMkLst>
        <pc:spChg chg="add mod">
          <ac:chgData name="Emma Slonim" userId="163cc02f-b39c-4bb0-9d23-d8cd3fd605c4" providerId="ADAL" clId="{BB2B768E-1C26-4FF6-B3DA-265E50AFA296}" dt="2023-10-18T13:31:00.379" v="338"/>
          <ac:spMkLst>
            <pc:docMk/>
            <pc:sldMk cId="1818595692" sldId="1439"/>
            <ac:spMk id="2" creationId="{0C4F1D8B-28E9-4889-8A16-59AA1F86641B}"/>
          </ac:spMkLst>
        </pc:spChg>
        <pc:spChg chg="mod">
          <ac:chgData name="Emma Slonim" userId="163cc02f-b39c-4bb0-9d23-d8cd3fd605c4" providerId="ADAL" clId="{BB2B768E-1C26-4FF6-B3DA-265E50AFA296}" dt="2023-10-17T22:23:15.841" v="200" actId="20577"/>
          <ac:spMkLst>
            <pc:docMk/>
            <pc:sldMk cId="1818595692" sldId="1439"/>
            <ac:spMk id="18" creationId="{61D3EE20-49C3-4AC9-B2ED-461030180F03}"/>
          </ac:spMkLst>
        </pc:spChg>
        <pc:spChg chg="del">
          <ac:chgData name="Emma Slonim" userId="163cc02f-b39c-4bb0-9d23-d8cd3fd605c4" providerId="ADAL" clId="{BB2B768E-1C26-4FF6-B3DA-265E50AFA296}" dt="2023-10-18T13:31:00.183" v="337" actId="478"/>
          <ac:spMkLst>
            <pc:docMk/>
            <pc:sldMk cId="1818595692" sldId="1439"/>
            <ac:spMk id="19" creationId="{2A198364-F89F-4D37-9CAD-FA961C8CE5CD}"/>
          </ac:spMkLst>
        </pc:spChg>
      </pc:sldChg>
      <pc:sldChg chg="del">
        <pc:chgData name="Emma Slonim" userId="163cc02f-b39c-4bb0-9d23-d8cd3fd605c4" providerId="ADAL" clId="{BB2B768E-1C26-4FF6-B3DA-265E50AFA296}" dt="2023-10-17T20:02:32.177" v="14" actId="2696"/>
        <pc:sldMkLst>
          <pc:docMk/>
          <pc:sldMk cId="4117879722" sldId="1439"/>
        </pc:sldMkLst>
      </pc:sldChg>
      <pc:sldChg chg="addSp delSp modSp mod ord">
        <pc:chgData name="Emma Slonim" userId="163cc02f-b39c-4bb0-9d23-d8cd3fd605c4" providerId="ADAL" clId="{BB2B768E-1C26-4FF6-B3DA-265E50AFA296}" dt="2023-10-18T13:28:52.576" v="302"/>
        <pc:sldMkLst>
          <pc:docMk/>
          <pc:sldMk cId="3328270024" sldId="1447"/>
        </pc:sldMkLst>
        <pc:spChg chg="add mod">
          <ac:chgData name="Emma Slonim" userId="163cc02f-b39c-4bb0-9d23-d8cd3fd605c4" providerId="ADAL" clId="{BB2B768E-1C26-4FF6-B3DA-265E50AFA296}" dt="2023-10-18T13:28:52.576" v="302"/>
          <ac:spMkLst>
            <pc:docMk/>
            <pc:sldMk cId="3328270024" sldId="1447"/>
            <ac:spMk id="17" creationId="{8B68C052-E530-95DB-F68D-E10EFC384EA4}"/>
          </ac:spMkLst>
        </pc:spChg>
        <pc:spChg chg="del">
          <ac:chgData name="Emma Slonim" userId="163cc02f-b39c-4bb0-9d23-d8cd3fd605c4" providerId="ADAL" clId="{BB2B768E-1C26-4FF6-B3DA-265E50AFA296}" dt="2023-10-18T13:28:52.337" v="301" actId="478"/>
          <ac:spMkLst>
            <pc:docMk/>
            <pc:sldMk cId="3328270024" sldId="1447"/>
            <ac:spMk id="19" creationId="{2A198364-F89F-4D37-9CAD-FA961C8CE5CD}"/>
          </ac:spMkLst>
        </pc:spChg>
      </pc:sldChg>
      <pc:sldChg chg="del">
        <pc:chgData name="Emma Slonim" userId="163cc02f-b39c-4bb0-9d23-d8cd3fd605c4" providerId="ADAL" clId="{BB2B768E-1C26-4FF6-B3DA-265E50AFA296}" dt="2023-10-17T20:01:06.088" v="3" actId="47"/>
        <pc:sldMkLst>
          <pc:docMk/>
          <pc:sldMk cId="2317928934" sldId="1448"/>
        </pc:sldMkLst>
      </pc:sldChg>
      <pc:sldChg chg="del">
        <pc:chgData name="Emma Slonim" userId="163cc02f-b39c-4bb0-9d23-d8cd3fd605c4" providerId="ADAL" clId="{BB2B768E-1C26-4FF6-B3DA-265E50AFA296}" dt="2023-10-18T13:27:52.889" v="300" actId="47"/>
        <pc:sldMkLst>
          <pc:docMk/>
          <pc:sldMk cId="3255144392" sldId="1452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2258104422" sldId="1466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3046787083" sldId="1467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783770762" sldId="1471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538375881" sldId="1472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2412114648" sldId="1473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2023847997" sldId="1474"/>
        </pc:sldMkLst>
      </pc:sldChg>
      <pc:sldChg chg="addSp delSp modSp mod">
        <pc:chgData name="Emma Slonim" userId="163cc02f-b39c-4bb0-9d23-d8cd3fd605c4" providerId="ADAL" clId="{BB2B768E-1C26-4FF6-B3DA-265E50AFA296}" dt="2023-10-18T13:31:22.538" v="354"/>
        <pc:sldMkLst>
          <pc:docMk/>
          <pc:sldMk cId="2547421190" sldId="1489"/>
        </pc:sldMkLst>
        <pc:spChg chg="add mod">
          <ac:chgData name="Emma Slonim" userId="163cc02f-b39c-4bb0-9d23-d8cd3fd605c4" providerId="ADAL" clId="{BB2B768E-1C26-4FF6-B3DA-265E50AFA296}" dt="2023-10-18T13:31:22.538" v="354"/>
          <ac:spMkLst>
            <pc:docMk/>
            <pc:sldMk cId="2547421190" sldId="1489"/>
            <ac:spMk id="3" creationId="{B4439083-5706-B5D7-70A6-70FE3EBF1132}"/>
          </ac:spMkLst>
        </pc:spChg>
        <pc:spChg chg="del">
          <ac:chgData name="Emma Slonim" userId="163cc02f-b39c-4bb0-9d23-d8cd3fd605c4" providerId="ADAL" clId="{BB2B768E-1C26-4FF6-B3DA-265E50AFA296}" dt="2023-10-18T13:31:21.822" v="353" actId="478"/>
          <ac:spMkLst>
            <pc:docMk/>
            <pc:sldMk cId="2547421190" sldId="1489"/>
            <ac:spMk id="13" creationId="{7CF2689F-1279-98CB-02B9-2573EA55959E}"/>
          </ac:spMkLst>
        </pc:spChg>
      </pc:sldChg>
      <pc:sldChg chg="addSp delSp modSp add del mod">
        <pc:chgData name="Emma Slonim" userId="163cc02f-b39c-4bb0-9d23-d8cd3fd605c4" providerId="ADAL" clId="{BB2B768E-1C26-4FF6-B3DA-265E50AFA296}" dt="2023-10-18T13:30:56.535" v="336"/>
        <pc:sldMkLst>
          <pc:docMk/>
          <pc:sldMk cId="826637236" sldId="1490"/>
        </pc:sldMkLst>
        <pc:spChg chg="add mod">
          <ac:chgData name="Emma Slonim" userId="163cc02f-b39c-4bb0-9d23-d8cd3fd605c4" providerId="ADAL" clId="{BB2B768E-1C26-4FF6-B3DA-265E50AFA296}" dt="2023-10-18T13:30:56.535" v="336"/>
          <ac:spMkLst>
            <pc:docMk/>
            <pc:sldMk cId="826637236" sldId="1490"/>
            <ac:spMk id="8" creationId="{03F34283-726F-8378-4CBB-587A037C99BD}"/>
          </ac:spMkLst>
        </pc:spChg>
        <pc:spChg chg="del">
          <ac:chgData name="Emma Slonim" userId="163cc02f-b39c-4bb0-9d23-d8cd3fd605c4" providerId="ADAL" clId="{BB2B768E-1C26-4FF6-B3DA-265E50AFA296}" dt="2023-10-18T13:30:56.367" v="335" actId="478"/>
          <ac:spMkLst>
            <pc:docMk/>
            <pc:sldMk cId="826637236" sldId="1490"/>
            <ac:spMk id="10" creationId="{887961CF-06BD-4197-84C7-71573BE305FF}"/>
          </ac:spMkLst>
        </pc:spChg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255377359" sldId="1490"/>
        </pc:sldMkLst>
      </pc:sldChg>
      <pc:sldChg chg="add del modTransition">
        <pc:chgData name="Emma Slonim" userId="163cc02f-b39c-4bb0-9d23-d8cd3fd605c4" providerId="ADAL" clId="{BB2B768E-1C26-4FF6-B3DA-265E50AFA296}" dt="2023-10-18T14:02:28.254" v="525"/>
        <pc:sldMkLst>
          <pc:docMk/>
          <pc:sldMk cId="963429789" sldId="1491"/>
        </pc:sldMkLst>
      </pc:sldChg>
      <pc:sldChg chg="addSp delSp modSp add mod">
        <pc:chgData name="Emma Slonim" userId="163cc02f-b39c-4bb0-9d23-d8cd3fd605c4" providerId="ADAL" clId="{BB2B768E-1C26-4FF6-B3DA-265E50AFA296}" dt="2023-10-18T14:40:30.599" v="769"/>
        <pc:sldMkLst>
          <pc:docMk/>
          <pc:sldMk cId="3453959008" sldId="1491"/>
        </pc:sldMkLst>
        <pc:spChg chg="mod">
          <ac:chgData name="Emma Slonim" userId="163cc02f-b39c-4bb0-9d23-d8cd3fd605c4" providerId="ADAL" clId="{BB2B768E-1C26-4FF6-B3DA-265E50AFA296}" dt="2023-10-18T14:09:18.234" v="722" actId="20577"/>
          <ac:spMkLst>
            <pc:docMk/>
            <pc:sldMk cId="3453959008" sldId="1491"/>
            <ac:spMk id="3" creationId="{CAE188D0-E640-A93A-B86B-C6B8BA5347FD}"/>
          </ac:spMkLst>
        </pc:spChg>
        <pc:spChg chg="add mod">
          <ac:chgData name="Emma Slonim" userId="163cc02f-b39c-4bb0-9d23-d8cd3fd605c4" providerId="ADAL" clId="{BB2B768E-1C26-4FF6-B3DA-265E50AFA296}" dt="2023-10-18T14:02:59.660" v="621" actId="20577"/>
          <ac:spMkLst>
            <pc:docMk/>
            <pc:sldMk cId="3453959008" sldId="1491"/>
            <ac:spMk id="4" creationId="{85843AFF-B05A-C243-BE26-1E9DC912DB66}"/>
          </ac:spMkLst>
        </pc:spChg>
        <pc:spChg chg="mod">
          <ac:chgData name="Emma Slonim" userId="163cc02f-b39c-4bb0-9d23-d8cd3fd605c4" providerId="ADAL" clId="{BB2B768E-1C26-4FF6-B3DA-265E50AFA296}" dt="2023-10-18T14:40:30.599" v="769"/>
          <ac:spMkLst>
            <pc:docMk/>
            <pc:sldMk cId="3453959008" sldId="1491"/>
            <ac:spMk id="6" creationId="{136EAB1D-B2E8-2B1E-F7BA-EBADAE6E835F}"/>
          </ac:spMkLst>
        </pc:spChg>
        <pc:spChg chg="add del">
          <ac:chgData name="Emma Slonim" userId="163cc02f-b39c-4bb0-9d23-d8cd3fd605c4" providerId="ADAL" clId="{BB2B768E-1C26-4FF6-B3DA-265E50AFA296}" dt="2023-10-18T14:02:52.237" v="601" actId="478"/>
          <ac:spMkLst>
            <pc:docMk/>
            <pc:sldMk cId="3453959008" sldId="1491"/>
            <ac:spMk id="7" creationId="{7EAEBA4D-A81B-69D0-B5B6-EA602F25622B}"/>
          </ac:spMkLst>
        </pc:spChg>
        <pc:spChg chg="del">
          <ac:chgData name="Emma Slonim" userId="163cc02f-b39c-4bb0-9d23-d8cd3fd605c4" providerId="ADAL" clId="{BB2B768E-1C26-4FF6-B3DA-265E50AFA296}" dt="2023-10-18T14:02:31.791" v="527" actId="478"/>
          <ac:spMkLst>
            <pc:docMk/>
            <pc:sldMk cId="3453959008" sldId="1491"/>
            <ac:spMk id="720898" creationId="{00000000-0000-0000-0000-000000000000}"/>
          </ac:spMkLst>
        </pc:spChg>
        <pc:picChg chg="mod">
          <ac:chgData name="Emma Slonim" userId="163cc02f-b39c-4bb0-9d23-d8cd3fd605c4" providerId="ADAL" clId="{BB2B768E-1C26-4FF6-B3DA-265E50AFA296}" dt="2023-10-18T14:03:28.108" v="659" actId="554"/>
          <ac:picMkLst>
            <pc:docMk/>
            <pc:sldMk cId="3453959008" sldId="1491"/>
            <ac:picMk id="5" creationId="{6CF4B337-50C7-FE28-4EA1-AD49AAC08132}"/>
          </ac:picMkLst>
        </pc:picChg>
        <pc:picChg chg="mod">
          <ac:chgData name="Emma Slonim" userId="163cc02f-b39c-4bb0-9d23-d8cd3fd605c4" providerId="ADAL" clId="{BB2B768E-1C26-4FF6-B3DA-265E50AFA296}" dt="2023-10-18T14:03:28.108" v="659" actId="554"/>
          <ac:picMkLst>
            <pc:docMk/>
            <pc:sldMk cId="3453959008" sldId="1491"/>
            <ac:picMk id="19" creationId="{484B1009-3F71-FA4C-294E-F5017E055FBB}"/>
          </ac:picMkLst>
        </pc:picChg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3710540656" sldId="1491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1284262828" sldId="1492"/>
        </pc:sldMkLst>
      </pc:sldChg>
      <pc:sldChg chg="del">
        <pc:chgData name="Emma Slonim" userId="163cc02f-b39c-4bb0-9d23-d8cd3fd605c4" providerId="ADAL" clId="{BB2B768E-1C26-4FF6-B3DA-265E50AFA296}" dt="2023-10-17T20:01:48.783" v="8" actId="2696"/>
        <pc:sldMkLst>
          <pc:docMk/>
          <pc:sldMk cId="1478044532" sldId="1493"/>
        </pc:sldMkLst>
      </pc:sldChg>
      <pc:sldChg chg="del">
        <pc:chgData name="Emma Slonim" userId="163cc02f-b39c-4bb0-9d23-d8cd3fd605c4" providerId="ADAL" clId="{BB2B768E-1C26-4FF6-B3DA-265E50AFA296}" dt="2023-10-17T20:02:18.602" v="13" actId="2696"/>
        <pc:sldMkLst>
          <pc:docMk/>
          <pc:sldMk cId="125616995" sldId="1494"/>
        </pc:sldMkLst>
      </pc:sldChg>
      <pc:sldChg chg="del ord">
        <pc:chgData name="Emma Slonim" userId="163cc02f-b39c-4bb0-9d23-d8cd3fd605c4" providerId="ADAL" clId="{BB2B768E-1C26-4FF6-B3DA-265E50AFA296}" dt="2023-10-17T20:02:32.177" v="14" actId="2696"/>
        <pc:sldMkLst>
          <pc:docMk/>
          <pc:sldMk cId="3612760280" sldId="1495"/>
        </pc:sldMkLst>
      </pc:sldChg>
      <pc:sldChg chg="add del">
        <pc:chgData name="Emma Slonim" userId="163cc02f-b39c-4bb0-9d23-d8cd3fd605c4" providerId="ADAL" clId="{BB2B768E-1C26-4FF6-B3DA-265E50AFA296}" dt="2023-10-17T20:46:35.199" v="47" actId="47"/>
        <pc:sldMkLst>
          <pc:docMk/>
          <pc:sldMk cId="4291787330" sldId="1495"/>
        </pc:sldMkLst>
      </pc:sldChg>
      <pc:sldMasterChg chg="del delSldLayout">
        <pc:chgData name="Emma Slonim" userId="163cc02f-b39c-4bb0-9d23-d8cd3fd605c4" providerId="ADAL" clId="{BB2B768E-1C26-4FF6-B3DA-265E50AFA296}" dt="2023-10-17T20:01:05.512" v="2" actId="47"/>
        <pc:sldMasterMkLst>
          <pc:docMk/>
          <pc:sldMasterMk cId="3453113625" sldId="2147483660"/>
        </pc:sldMasterMkLst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704022023" sldId="2147483661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3493635183" sldId="2147483662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3312024667" sldId="2147483663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86881601" sldId="2147483664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966985032" sldId="2147483665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511604545" sldId="2147483666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712990264" sldId="2147483667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1310366902" sldId="2147483668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745138036" sldId="2147483669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41702251" sldId="2147483670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760871580" sldId="2147483671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2788144643" sldId="2147483672"/>
          </pc:sldLayoutMkLst>
        </pc:sldLayoutChg>
        <pc:sldLayoutChg chg="del">
          <pc:chgData name="Emma Slonim" userId="163cc02f-b39c-4bb0-9d23-d8cd3fd605c4" providerId="ADAL" clId="{BB2B768E-1C26-4FF6-B3DA-265E50AFA296}" dt="2023-10-17T20:01:05.512" v="2" actId="47"/>
          <pc:sldLayoutMkLst>
            <pc:docMk/>
            <pc:sldMasterMk cId="3453113625" sldId="2147483660"/>
            <pc:sldLayoutMk cId="908189936" sldId="2147483673"/>
          </pc:sldLayoutMkLst>
        </pc:sldLayoutChg>
      </pc:sldMasterChg>
      <pc:sldMasterChg chg="del delSldLayout">
        <pc:chgData name="Emma Slonim" userId="163cc02f-b39c-4bb0-9d23-d8cd3fd605c4" providerId="ADAL" clId="{BB2B768E-1C26-4FF6-B3DA-265E50AFA296}" dt="2023-10-18T13:27:52.889" v="300" actId="47"/>
        <pc:sldMasterMkLst>
          <pc:docMk/>
          <pc:sldMasterMk cId="394904498" sldId="2147483711"/>
        </pc:sldMasterMkLst>
        <pc:sldLayoutChg chg="del">
          <pc:chgData name="Emma Slonim" userId="163cc02f-b39c-4bb0-9d23-d8cd3fd605c4" providerId="ADAL" clId="{BB2B768E-1C26-4FF6-B3DA-265E50AFA296}" dt="2023-10-18T13:27:52.889" v="300" actId="47"/>
          <pc:sldLayoutMkLst>
            <pc:docMk/>
            <pc:sldMasterMk cId="394904498" sldId="2147483711"/>
            <pc:sldLayoutMk cId="4136676425" sldId="2147483712"/>
          </pc:sldLayoutMkLst>
        </pc:sldLayoutChg>
        <pc:sldLayoutChg chg="del">
          <pc:chgData name="Emma Slonim" userId="163cc02f-b39c-4bb0-9d23-d8cd3fd605c4" providerId="ADAL" clId="{BB2B768E-1C26-4FF6-B3DA-265E50AFA296}" dt="2023-10-18T13:27:52.889" v="300" actId="47"/>
          <pc:sldLayoutMkLst>
            <pc:docMk/>
            <pc:sldMasterMk cId="394904498" sldId="2147483711"/>
            <pc:sldLayoutMk cId="841430673" sldId="2147483713"/>
          </pc:sldLayoutMkLst>
        </pc:sldLayoutChg>
      </pc:sldMasterChg>
      <pc:sldMasterChg chg="del delSldLayout">
        <pc:chgData name="Emma Slonim" userId="163cc02f-b39c-4bb0-9d23-d8cd3fd605c4" providerId="ADAL" clId="{BB2B768E-1C26-4FF6-B3DA-265E50AFA296}" dt="2023-10-17T20:02:32.177" v="14" actId="2696"/>
        <pc:sldMasterMkLst>
          <pc:docMk/>
          <pc:sldMasterMk cId="1349970204" sldId="2147483714"/>
        </pc:sldMasterMkLst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2424770692" sldId="2147483715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2401215122" sldId="2147483716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3527409015" sldId="2147483717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1953624851" sldId="2147483718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544774928" sldId="2147483719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1870866384" sldId="2147483720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1194922130" sldId="2147483721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5897674" sldId="2147483722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3157528062" sldId="2147483723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4246825272" sldId="2147483724"/>
          </pc:sldLayoutMkLst>
        </pc:sldLayoutChg>
        <pc:sldLayoutChg chg="del">
          <pc:chgData name="Emma Slonim" userId="163cc02f-b39c-4bb0-9d23-d8cd3fd605c4" providerId="ADAL" clId="{BB2B768E-1C26-4FF6-B3DA-265E50AFA296}" dt="2023-10-17T20:02:32.177" v="14" actId="2696"/>
          <pc:sldLayoutMkLst>
            <pc:docMk/>
            <pc:sldMasterMk cId="1349970204" sldId="2147483714"/>
            <pc:sldLayoutMk cId="726971900" sldId="2147483725"/>
          </pc:sldLayoutMkLst>
        </pc:sldLayoutChg>
      </pc:sldMasterChg>
    </pc:docChg>
  </pc:docChgLst>
  <pc:docChgLst>
    <pc:chgData name="Emma Slonim" userId="163cc02f-b39c-4bb0-9d23-d8cd3fd605c4" providerId="ADAL" clId="{6D6AB631-D85D-452C-979D-9DAC510BE0F1}"/>
    <pc:docChg chg="custSel addSld delSld modSld">
      <pc:chgData name="Emma Slonim" userId="163cc02f-b39c-4bb0-9d23-d8cd3fd605c4" providerId="ADAL" clId="{6D6AB631-D85D-452C-979D-9DAC510BE0F1}" dt="2023-01-26T23:17:22.129" v="23" actId="2696"/>
      <pc:docMkLst>
        <pc:docMk/>
      </pc:docMkLst>
      <pc:sldChg chg="addSp delSp modSp mod">
        <pc:chgData name="Emma Slonim" userId="163cc02f-b39c-4bb0-9d23-d8cd3fd605c4" providerId="ADAL" clId="{6D6AB631-D85D-452C-979D-9DAC510BE0F1}" dt="2023-01-26T23:15:45.133" v="10" actId="478"/>
        <pc:sldMkLst>
          <pc:docMk/>
          <pc:sldMk cId="157036438" sldId="258"/>
        </pc:sldMkLst>
        <pc:picChg chg="add mod">
          <ac:chgData name="Emma Slonim" userId="163cc02f-b39c-4bb0-9d23-d8cd3fd605c4" providerId="ADAL" clId="{6D6AB631-D85D-452C-979D-9DAC510BE0F1}" dt="2023-01-26T23:15:39.286" v="9" actId="1076"/>
          <ac:picMkLst>
            <pc:docMk/>
            <pc:sldMk cId="157036438" sldId="258"/>
            <ac:picMk id="2" creationId="{8CF48709-09AA-2443-33F2-1CD14CA98051}"/>
          </ac:picMkLst>
        </pc:picChg>
        <pc:picChg chg="del">
          <ac:chgData name="Emma Slonim" userId="163cc02f-b39c-4bb0-9d23-d8cd3fd605c4" providerId="ADAL" clId="{6D6AB631-D85D-452C-979D-9DAC510BE0F1}" dt="2023-01-26T23:15:45.133" v="10" actId="478"/>
          <ac:picMkLst>
            <pc:docMk/>
            <pc:sldMk cId="157036438" sldId="258"/>
            <ac:picMk id="12" creationId="{D340838C-11D8-2A99-3C70-FB990DDDBB87}"/>
          </ac:picMkLst>
        </pc:picChg>
        <pc:picChg chg="del">
          <ac:chgData name="Emma Slonim" userId="163cc02f-b39c-4bb0-9d23-d8cd3fd605c4" providerId="ADAL" clId="{6D6AB631-D85D-452C-979D-9DAC510BE0F1}" dt="2023-01-26T23:15:23.354" v="4" actId="478"/>
          <ac:picMkLst>
            <pc:docMk/>
            <pc:sldMk cId="157036438" sldId="258"/>
            <ac:picMk id="1026" creationId="{AD39E688-DE9B-B132-5E44-5556DD44FC69}"/>
          </ac:picMkLst>
        </pc:picChg>
      </pc:sldChg>
      <pc:sldChg chg="del">
        <pc:chgData name="Emma Slonim" userId="163cc02f-b39c-4bb0-9d23-d8cd3fd605c4" providerId="ADAL" clId="{6D6AB631-D85D-452C-979D-9DAC510BE0F1}" dt="2023-01-26T23:16:50.368" v="15" actId="2696"/>
        <pc:sldMkLst>
          <pc:docMk/>
          <pc:sldMk cId="542840543" sldId="952"/>
        </pc:sldMkLst>
      </pc:sldChg>
      <pc:sldChg chg="del">
        <pc:chgData name="Emma Slonim" userId="163cc02f-b39c-4bb0-9d23-d8cd3fd605c4" providerId="ADAL" clId="{6D6AB631-D85D-452C-979D-9DAC510BE0F1}" dt="2023-01-26T23:16:27.449" v="11" actId="2696"/>
        <pc:sldMkLst>
          <pc:docMk/>
          <pc:sldMk cId="2001065313" sldId="961"/>
        </pc:sldMkLst>
      </pc:sldChg>
      <pc:sldChg chg="addSp delSp del">
        <pc:chgData name="Emma Slonim" userId="163cc02f-b39c-4bb0-9d23-d8cd3fd605c4" providerId="ADAL" clId="{6D6AB631-D85D-452C-979D-9DAC510BE0F1}" dt="2023-01-26T23:17:22.129" v="23" actId="2696"/>
        <pc:sldMkLst>
          <pc:docMk/>
          <pc:sldMk cId="2280580629" sldId="967"/>
        </pc:sldMkLst>
        <pc:picChg chg="add del">
          <ac:chgData name="Emma Slonim" userId="163cc02f-b39c-4bb0-9d23-d8cd3fd605c4" providerId="ADAL" clId="{6D6AB631-D85D-452C-979D-9DAC510BE0F1}" dt="2023-01-26T23:17:12.366" v="19"/>
          <ac:picMkLst>
            <pc:docMk/>
            <pc:sldMk cId="2280580629" sldId="967"/>
            <ac:picMk id="11" creationId="{3142B9DC-0CE1-B736-2BE9-626F39669E39}"/>
          </ac:picMkLst>
        </pc:picChg>
      </pc:sldChg>
      <pc:sldChg chg="del">
        <pc:chgData name="Emma Slonim" userId="163cc02f-b39c-4bb0-9d23-d8cd3fd605c4" providerId="ADAL" clId="{6D6AB631-D85D-452C-979D-9DAC510BE0F1}" dt="2023-01-23T23:14:51.414" v="3" actId="2696"/>
        <pc:sldMkLst>
          <pc:docMk/>
          <pc:sldMk cId="4046392061" sldId="1395"/>
        </pc:sldMkLst>
      </pc:sldChg>
      <pc:sldChg chg="add">
        <pc:chgData name="Emma Slonim" userId="163cc02f-b39c-4bb0-9d23-d8cd3fd605c4" providerId="ADAL" clId="{6D6AB631-D85D-452C-979D-9DAC510BE0F1}" dt="2023-01-23T23:14:48.257" v="2"/>
        <pc:sldMkLst>
          <pc:docMk/>
          <pc:sldMk cId="4048214911" sldId="1418"/>
        </pc:sldMkLst>
      </pc:sldChg>
      <pc:sldChg chg="add del modTransition">
        <pc:chgData name="Emma Slonim" userId="163cc02f-b39c-4bb0-9d23-d8cd3fd605c4" providerId="ADAL" clId="{6D6AB631-D85D-452C-979D-9DAC510BE0F1}" dt="2023-01-23T23:14:48.212" v="1"/>
        <pc:sldMkLst>
          <pc:docMk/>
          <pc:sldMk cId="4256241722" sldId="1418"/>
        </pc:sldMkLst>
      </pc:sldChg>
      <pc:sldChg chg="add">
        <pc:chgData name="Emma Slonim" userId="163cc02f-b39c-4bb0-9d23-d8cd3fd605c4" providerId="ADAL" clId="{6D6AB631-D85D-452C-979D-9DAC510BE0F1}" dt="2023-01-26T23:16:47.633" v="14"/>
        <pc:sldMkLst>
          <pc:docMk/>
          <pc:sldMk cId="2149410926" sldId="1420"/>
        </pc:sldMkLst>
      </pc:sldChg>
      <pc:sldChg chg="add del setBg">
        <pc:chgData name="Emma Slonim" userId="163cc02f-b39c-4bb0-9d23-d8cd3fd605c4" providerId="ADAL" clId="{6D6AB631-D85D-452C-979D-9DAC510BE0F1}" dt="2023-01-26T23:16:47.599" v="13"/>
        <pc:sldMkLst>
          <pc:docMk/>
          <pc:sldMk cId="2704674151" sldId="1420"/>
        </pc:sldMkLst>
      </pc:sldChg>
      <pc:sldChg chg="add">
        <pc:chgData name="Emma Slonim" userId="163cc02f-b39c-4bb0-9d23-d8cd3fd605c4" providerId="ADAL" clId="{6D6AB631-D85D-452C-979D-9DAC510BE0F1}" dt="2023-01-26T23:17:18.916" v="22"/>
        <pc:sldMkLst>
          <pc:docMk/>
          <pc:sldMk cId="1172063735" sldId="1421"/>
        </pc:sldMkLst>
      </pc:sldChg>
      <pc:sldChg chg="add del">
        <pc:chgData name="Emma Slonim" userId="163cc02f-b39c-4bb0-9d23-d8cd3fd605c4" providerId="ADAL" clId="{6D6AB631-D85D-452C-979D-9DAC510BE0F1}" dt="2023-01-26T23:17:11.499" v="17"/>
        <pc:sldMkLst>
          <pc:docMk/>
          <pc:sldMk cId="2408319383" sldId="1421"/>
        </pc:sldMkLst>
      </pc:sldChg>
      <pc:sldChg chg="add del">
        <pc:chgData name="Emma Slonim" userId="163cc02f-b39c-4bb0-9d23-d8cd3fd605c4" providerId="ADAL" clId="{6D6AB631-D85D-452C-979D-9DAC510BE0F1}" dt="2023-01-26T23:17:18.883" v="21"/>
        <pc:sldMkLst>
          <pc:docMk/>
          <pc:sldMk cId="2424597200" sldId="1421"/>
        </pc:sldMkLst>
      </pc:sldChg>
    </pc:docChg>
  </pc:docChgLst>
  <pc:docChgLst>
    <pc:chgData name="Austin Davis" userId="233ba319-90f7-4da2-817e-fcc7d904f506" providerId="ADAL" clId="{66304F26-676D-4F0E-A617-C82CB45F26D3}"/>
    <pc:docChg chg="modSld">
      <pc:chgData name="Austin Davis" userId="233ba319-90f7-4da2-817e-fcc7d904f506" providerId="ADAL" clId="{66304F26-676D-4F0E-A617-C82CB45F26D3}" dt="2022-10-07T17:40:52.959" v="5" actId="20577"/>
      <pc:docMkLst>
        <pc:docMk/>
      </pc:docMkLst>
      <pc:sldChg chg="modSp mod">
        <pc:chgData name="Austin Davis" userId="233ba319-90f7-4da2-817e-fcc7d904f506" providerId="ADAL" clId="{66304F26-676D-4F0E-A617-C82CB45F26D3}" dt="2022-10-07T17:40:52.959" v="5" actId="20577"/>
        <pc:sldMkLst>
          <pc:docMk/>
          <pc:sldMk cId="3933417232" sldId="1404"/>
        </pc:sldMkLst>
        <pc:spChg chg="mod">
          <ac:chgData name="Austin Davis" userId="233ba319-90f7-4da2-817e-fcc7d904f506" providerId="ADAL" clId="{66304F26-676D-4F0E-A617-C82CB45F26D3}" dt="2022-10-07T17:40:31.552" v="1" actId="20577"/>
          <ac:spMkLst>
            <pc:docMk/>
            <pc:sldMk cId="3933417232" sldId="1404"/>
            <ac:spMk id="9" creationId="{96A2E879-D4CB-4FEB-A89A-C2EF3B91ACE3}"/>
          </ac:spMkLst>
        </pc:spChg>
        <pc:spChg chg="mod">
          <ac:chgData name="Austin Davis" userId="233ba319-90f7-4da2-817e-fcc7d904f506" providerId="ADAL" clId="{66304F26-676D-4F0E-A617-C82CB45F26D3}" dt="2022-10-07T17:40:52.959" v="5" actId="20577"/>
          <ac:spMkLst>
            <pc:docMk/>
            <pc:sldMk cId="3933417232" sldId="1404"/>
            <ac:spMk id="11" creationId="{07790ABD-9F91-463A-8DAF-CB6B58999DFA}"/>
          </ac:spMkLst>
        </pc:spChg>
      </pc:sldChg>
    </pc:docChg>
  </pc:docChgLst>
  <pc:docChgLst>
    <pc:chgData name="Emma Slonim" userId="163cc02f-b39c-4bb0-9d23-d8cd3fd605c4" providerId="ADAL" clId="{3E71C7B9-2267-4787-A26B-DB0EB3ED5AAE}"/>
    <pc:docChg chg="undo redo custSel addSld delSld modSld sldOrd delMainMaster">
      <pc:chgData name="Emma Slonim" userId="163cc02f-b39c-4bb0-9d23-d8cd3fd605c4" providerId="ADAL" clId="{3E71C7B9-2267-4787-A26B-DB0EB3ED5AAE}" dt="2023-01-19T23:46:20.983" v="1007" actId="47"/>
      <pc:docMkLst>
        <pc:docMk/>
      </pc:docMkLst>
      <pc:sldChg chg="addSp delSp modSp mod">
        <pc:chgData name="Emma Slonim" userId="163cc02f-b39c-4bb0-9d23-d8cd3fd605c4" providerId="ADAL" clId="{3E71C7B9-2267-4787-A26B-DB0EB3ED5AAE}" dt="2023-01-19T23:20:28.989" v="1005" actId="1076"/>
        <pc:sldMkLst>
          <pc:docMk/>
          <pc:sldMk cId="157036438" sldId="258"/>
        </pc:sldMkLst>
        <pc:picChg chg="del">
          <ac:chgData name="Emma Slonim" userId="163cc02f-b39c-4bb0-9d23-d8cd3fd605c4" providerId="ADAL" clId="{3E71C7B9-2267-4787-A26B-DB0EB3ED5AAE}" dt="2023-01-19T23:19:45.022" v="995" actId="478"/>
          <ac:picMkLst>
            <pc:docMk/>
            <pc:sldMk cId="157036438" sldId="258"/>
            <ac:picMk id="4" creationId="{DD025629-BBEE-802C-F007-1341149727CE}"/>
          </ac:picMkLst>
        </pc:picChg>
        <pc:picChg chg="del">
          <ac:chgData name="Emma Slonim" userId="163cc02f-b39c-4bb0-9d23-d8cd3fd605c4" providerId="ADAL" clId="{3E71C7B9-2267-4787-A26B-DB0EB3ED5AAE}" dt="2023-01-19T23:19:43.493" v="994" actId="478"/>
          <ac:picMkLst>
            <pc:docMk/>
            <pc:sldMk cId="157036438" sldId="258"/>
            <ac:picMk id="5" creationId="{178ABBC9-28AB-6C67-C611-943000CBCE85}"/>
          </ac:picMkLst>
        </pc:picChg>
        <pc:picChg chg="del">
          <ac:chgData name="Emma Slonim" userId="163cc02f-b39c-4bb0-9d23-d8cd3fd605c4" providerId="ADAL" clId="{3E71C7B9-2267-4787-A26B-DB0EB3ED5AAE}" dt="2023-01-19T23:19:43.493" v="994" actId="478"/>
          <ac:picMkLst>
            <pc:docMk/>
            <pc:sldMk cId="157036438" sldId="258"/>
            <ac:picMk id="9" creationId="{06E42C65-B622-3B21-C10F-7E1CC91EF871}"/>
          </ac:picMkLst>
        </pc:picChg>
        <pc:picChg chg="mod ord">
          <ac:chgData name="Emma Slonim" userId="163cc02f-b39c-4bb0-9d23-d8cd3fd605c4" providerId="ADAL" clId="{3E71C7B9-2267-4787-A26B-DB0EB3ED5AAE}" dt="2023-01-19T23:20:13.114" v="1001" actId="1076"/>
          <ac:picMkLst>
            <pc:docMk/>
            <pc:sldMk cId="157036438" sldId="258"/>
            <ac:picMk id="12" creationId="{D340838C-11D8-2A99-3C70-FB990DDDBB87}"/>
          </ac:picMkLst>
        </pc:picChg>
        <pc:picChg chg="add mod">
          <ac:chgData name="Emma Slonim" userId="163cc02f-b39c-4bb0-9d23-d8cd3fd605c4" providerId="ADAL" clId="{3E71C7B9-2267-4787-A26B-DB0EB3ED5AAE}" dt="2023-01-19T23:20:28.989" v="1005" actId="1076"/>
          <ac:picMkLst>
            <pc:docMk/>
            <pc:sldMk cId="157036438" sldId="258"/>
            <ac:picMk id="1026" creationId="{AD39E688-DE9B-B132-5E44-5556DD44FC69}"/>
          </ac:picMkLst>
        </pc:pic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301914418" sldId="793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167178604" sldId="807"/>
        </pc:sldMkLst>
      </pc:sldChg>
      <pc:sldChg chg="addSp delSp modSp mod">
        <pc:chgData name="Emma Slonim" userId="163cc02f-b39c-4bb0-9d23-d8cd3fd605c4" providerId="ADAL" clId="{3E71C7B9-2267-4787-A26B-DB0EB3ED5AAE}" dt="2023-01-19T23:13:15.396" v="992" actId="408"/>
        <pc:sldMkLst>
          <pc:docMk/>
          <pc:sldMk cId="351388101" sldId="879"/>
        </pc:sldMkLst>
        <pc:spChg chg="add mod">
          <ac:chgData name="Emma Slonim" userId="163cc02f-b39c-4bb0-9d23-d8cd3fd605c4" providerId="ADAL" clId="{3E71C7B9-2267-4787-A26B-DB0EB3ED5AAE}" dt="2023-01-19T23:02:58.171" v="902" actId="571"/>
          <ac:spMkLst>
            <pc:docMk/>
            <pc:sldMk cId="351388101" sldId="879"/>
            <ac:spMk id="2" creationId="{6DA1941B-E783-5B41-A6DD-2069176EB5A8}"/>
          </ac:spMkLst>
        </pc:spChg>
        <pc:spChg chg="del mod">
          <ac:chgData name="Emma Slonim" userId="163cc02f-b39c-4bb0-9d23-d8cd3fd605c4" providerId="ADAL" clId="{3E71C7B9-2267-4787-A26B-DB0EB3ED5AAE}" dt="2023-01-19T16:56:47.740" v="862" actId="478"/>
          <ac:spMkLst>
            <pc:docMk/>
            <pc:sldMk cId="351388101" sldId="879"/>
            <ac:spMk id="2" creationId="{F7151163-FAAC-79B7-BD0A-AF049BCEC1C1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3" creationId="{6F72F4E2-42BD-8C47-A004-C7544204329E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3" creationId="{ED4D6026-4A60-5219-C2FC-193921F29170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4" creationId="{1D0AD70A-F823-D9F4-580E-FCC9071EFECA}"/>
          </ac:spMkLst>
        </pc:spChg>
        <pc:spChg chg="add mod">
          <ac:chgData name="Emma Slonim" userId="163cc02f-b39c-4bb0-9d23-d8cd3fd605c4" providerId="ADAL" clId="{3E71C7B9-2267-4787-A26B-DB0EB3ED5AAE}" dt="2023-01-18T22:13:04.761" v="678" actId="12788"/>
          <ac:spMkLst>
            <pc:docMk/>
            <pc:sldMk cId="351388101" sldId="879"/>
            <ac:spMk id="4" creationId="{DAFB2BAB-7ABA-B48C-80B0-BD87C6C603FD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5" creationId="{7FE7E691-1327-548E-32DB-FF4A2A110365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6" creationId="{13CC5C07-DCB4-4968-F691-0FE6AEC72DD9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7" creationId="{2BBCB294-A64F-C354-0352-0870048C4087}"/>
          </ac:spMkLst>
        </pc:spChg>
        <pc:spChg chg="mod">
          <ac:chgData name="Emma Slonim" userId="163cc02f-b39c-4bb0-9d23-d8cd3fd605c4" providerId="ADAL" clId="{3E71C7B9-2267-4787-A26B-DB0EB3ED5AAE}" dt="2023-01-19T23:02:54.928" v="900" actId="12788"/>
          <ac:spMkLst>
            <pc:docMk/>
            <pc:sldMk cId="351388101" sldId="879"/>
            <ac:spMk id="9" creationId="{B993F5D6-E8D3-414E-9056-DC3F35B232ED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3" creationId="{7165CE78-0B83-7260-B612-D8720A49FD1B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4" creationId="{A57C11B3-77F6-A1BF-8D39-200293CB9235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15" creationId="{5A41615A-D5FC-A008-6202-77AAEB778000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6" creationId="{800CF5A2-0023-DD2C-C73C-B990034AB4F6}"/>
          </ac:spMkLst>
        </pc:spChg>
        <pc:spChg chg="mod">
          <ac:chgData name="Emma Slonim" userId="163cc02f-b39c-4bb0-9d23-d8cd3fd605c4" providerId="ADAL" clId="{3E71C7B9-2267-4787-A26B-DB0EB3ED5AAE}" dt="2023-01-19T23:09:11.392" v="952"/>
          <ac:spMkLst>
            <pc:docMk/>
            <pc:sldMk cId="351388101" sldId="879"/>
            <ac:spMk id="17" creationId="{93FE2B2A-A057-8D7B-2CDE-38E856C5C5FF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20" creationId="{A9C7C225-4BCA-7C5C-7358-B2E68BBCE064}"/>
          </ac:spMkLst>
        </pc:spChg>
        <pc:spChg chg="mod">
          <ac:chgData name="Emma Slonim" userId="163cc02f-b39c-4bb0-9d23-d8cd3fd605c4" providerId="ADAL" clId="{3E71C7B9-2267-4787-A26B-DB0EB3ED5AAE}" dt="2023-01-18T22:12:18.077" v="673" actId="1076"/>
          <ac:spMkLst>
            <pc:docMk/>
            <pc:sldMk cId="351388101" sldId="879"/>
            <ac:spMk id="22" creationId="{98526C4F-2953-BFBD-2CB9-57FCF3D7E88E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7" creationId="{778F60B1-17D0-E140-DF71-94BC4961AB49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8" creationId="{53BE6210-4579-1D43-77AE-C1D751954E49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9" creationId="{CEAFCE37-283E-FBF2-98CD-C7BC70AFBF55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0" creationId="{EEEBD76D-3E5B-96D8-1BA8-513F4C43E74F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1" creationId="{2BEAC32E-77CD-6F08-887B-93C4EC90DFA7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2" creationId="{8B01E43C-7419-5D92-DB61-9B04C42CC1F4}"/>
          </ac:spMkLst>
        </pc:spChg>
        <pc:spChg chg="mod">
          <ac:chgData name="Emma Slonim" userId="163cc02f-b39c-4bb0-9d23-d8cd3fd605c4" providerId="ADAL" clId="{3E71C7B9-2267-4787-A26B-DB0EB3ED5AAE}" dt="2023-01-19T23:09:11.392" v="952"/>
          <ac:spMkLst>
            <pc:docMk/>
            <pc:sldMk cId="351388101" sldId="879"/>
            <ac:spMk id="33" creationId="{97E7FBD7-F418-3919-87F7-B4CE9C7B7AF7}"/>
          </ac:spMkLst>
        </pc:spChg>
        <pc:spChg chg="add del mod">
          <ac:chgData name="Emma Slonim" userId="163cc02f-b39c-4bb0-9d23-d8cd3fd605c4" providerId="ADAL" clId="{3E71C7B9-2267-4787-A26B-DB0EB3ED5AAE}" dt="2023-01-19T23:11:16.712" v="964" actId="478"/>
          <ac:spMkLst>
            <pc:docMk/>
            <pc:sldMk cId="351388101" sldId="879"/>
            <ac:spMk id="35" creationId="{F158A086-32EE-1C92-783C-00ACD2917AC6}"/>
          </ac:spMkLst>
        </pc:spChg>
        <pc:spChg chg="add mod">
          <ac:chgData name="Emma Slonim" userId="163cc02f-b39c-4bb0-9d23-d8cd3fd605c4" providerId="ADAL" clId="{3E71C7B9-2267-4787-A26B-DB0EB3ED5AAE}" dt="2023-01-19T23:11:29.714" v="966" actId="20577"/>
          <ac:spMkLst>
            <pc:docMk/>
            <pc:sldMk cId="351388101" sldId="879"/>
            <ac:spMk id="36" creationId="{C4C6FEA8-2132-89D9-5CCF-9B13C91E7F66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37" creationId="{9ACA9EA4-5A5D-C079-D61A-ECFAA7E233D3}"/>
          </ac:spMkLst>
        </pc:spChg>
        <pc:spChg chg="add del mod">
          <ac:chgData name="Emma Slonim" userId="163cc02f-b39c-4bb0-9d23-d8cd3fd605c4" providerId="ADAL" clId="{3E71C7B9-2267-4787-A26B-DB0EB3ED5AAE}" dt="2023-01-19T23:12:47.557" v="986" actId="478"/>
          <ac:spMkLst>
            <pc:docMk/>
            <pc:sldMk cId="351388101" sldId="879"/>
            <ac:spMk id="38" creationId="{6B03C16C-6409-6B7C-4790-A588B558CD37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39" creationId="{883836B0-8895-4022-4CB8-0673FDCE13ED}"/>
          </ac:spMkLst>
        </pc:spChg>
        <pc:spChg chg="del mod topLvl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44" creationId="{54592FAA-3BC3-4B7D-F3A9-5D274EEFA428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46" creationId="{C429F00A-427A-040C-9765-6D14D675CB8B}"/>
          </ac:spMkLst>
        </pc:spChg>
        <pc:spChg chg="del mod topLvl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50" creationId="{A180CC86-5256-76A4-8A29-AFC3ED21C83F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52" creationId="{6ABF89BD-735E-9D5E-1C13-02B6339F8602}"/>
          </ac:spMkLst>
        </pc:spChg>
        <pc:spChg chg="mod">
          <ac:chgData name="Emma Slonim" userId="163cc02f-b39c-4bb0-9d23-d8cd3fd605c4" providerId="ADAL" clId="{3E71C7B9-2267-4787-A26B-DB0EB3ED5AAE}" dt="2023-01-19T23:02:37.689" v="898" actId="12788"/>
          <ac:spMkLst>
            <pc:docMk/>
            <pc:sldMk cId="351388101" sldId="879"/>
            <ac:spMk id="720898" creationId="{00000000-0000-0000-0000-000000000000}"/>
          </ac:spMkLst>
        </pc:spChg>
        <pc:grpChg chg="add del mod">
          <ac:chgData name="Emma Slonim" userId="163cc02f-b39c-4bb0-9d23-d8cd3fd605c4" providerId="ADAL" clId="{3E71C7B9-2267-4787-A26B-DB0EB3ED5AAE}" dt="2023-01-19T16:56:45.634" v="861" actId="478"/>
          <ac:grpSpMkLst>
            <pc:docMk/>
            <pc:sldMk cId="351388101" sldId="879"/>
            <ac:grpSpMk id="6" creationId="{5581EDB6-C6C1-63D8-64CA-2E6C393C0379}"/>
          </ac:grpSpMkLst>
        </pc:grpChg>
        <pc:grpChg chg="add del mod">
          <ac:chgData name="Emma Slonim" userId="163cc02f-b39c-4bb0-9d23-d8cd3fd605c4" providerId="ADAL" clId="{3E71C7B9-2267-4787-A26B-DB0EB3ED5AAE}" dt="2023-01-19T16:56:45.634" v="861" actId="478"/>
          <ac:grpSpMkLst>
            <pc:docMk/>
            <pc:sldMk cId="351388101" sldId="879"/>
            <ac:grpSpMk id="7" creationId="{76142E02-4C25-7F10-704A-25E545583BD0}"/>
          </ac:grpSpMkLst>
        </pc:grpChg>
        <pc:grpChg chg="add del mod">
          <ac:chgData name="Emma Slonim" userId="163cc02f-b39c-4bb0-9d23-d8cd3fd605c4" providerId="ADAL" clId="{3E71C7B9-2267-4787-A26B-DB0EB3ED5AAE}" dt="2023-01-19T23:09:13.260" v="953"/>
          <ac:grpSpMkLst>
            <pc:docMk/>
            <pc:sldMk cId="351388101" sldId="879"/>
            <ac:grpSpMk id="16" creationId="{50C8D84D-3834-D2A3-9046-360340D7A943}"/>
          </ac:grpSpMkLst>
        </pc:grpChg>
        <pc:grpChg chg="add del mod">
          <ac:chgData name="Emma Slonim" userId="163cc02f-b39c-4bb0-9d23-d8cd3fd605c4" providerId="ADAL" clId="{3E71C7B9-2267-4787-A26B-DB0EB3ED5AAE}" dt="2023-01-19T23:09:13.260" v="953"/>
          <ac:grpSpMkLst>
            <pc:docMk/>
            <pc:sldMk cId="351388101" sldId="879"/>
            <ac:grpSpMk id="22" creationId="{B3B9087C-D7BF-ECDE-909A-2982EA88E778}"/>
          </ac:grpSpMkLst>
        </pc:grpChg>
        <pc:grpChg chg="add del mod">
          <ac:chgData name="Emma Slonim" userId="163cc02f-b39c-4bb0-9d23-d8cd3fd605c4" providerId="ADAL" clId="{3E71C7B9-2267-4787-A26B-DB0EB3ED5AAE}" dt="2023-01-19T23:09:57.596" v="956" actId="165"/>
          <ac:grpSpMkLst>
            <pc:docMk/>
            <pc:sldMk cId="351388101" sldId="879"/>
            <ac:grpSpMk id="43" creationId="{59C203AE-5993-09EC-9420-985A1850EC66}"/>
          </ac:grpSpMkLst>
        </pc:grpChg>
        <pc:grpChg chg="add del mod">
          <ac:chgData name="Emma Slonim" userId="163cc02f-b39c-4bb0-9d23-d8cd3fd605c4" providerId="ADAL" clId="{3E71C7B9-2267-4787-A26B-DB0EB3ED5AAE}" dt="2023-01-19T23:09:57.596" v="956" actId="165"/>
          <ac:grpSpMkLst>
            <pc:docMk/>
            <pc:sldMk cId="351388101" sldId="879"/>
            <ac:grpSpMk id="48" creationId="{69504567-F194-4031-3877-28917ACBA059}"/>
          </ac:grpSpMkLst>
        </pc:grp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5" creationId="{C688211C-E6DD-F7A1-6074-050A0A929BB5}"/>
          </ac:picMkLst>
        </pc:picChg>
        <pc:picChg chg="add del mod">
          <ac:chgData name="Emma Slonim" userId="163cc02f-b39c-4bb0-9d23-d8cd3fd605c4" providerId="ADAL" clId="{3E71C7B9-2267-4787-A26B-DB0EB3ED5AAE}" dt="2023-01-17T20:42:19.511" v="13" actId="478"/>
          <ac:picMkLst>
            <pc:docMk/>
            <pc:sldMk cId="351388101" sldId="879"/>
            <ac:picMk id="6" creationId="{89CA492F-0F52-2A7D-2DD9-D02F5D40C33E}"/>
          </ac:picMkLst>
        </pc:picChg>
        <pc:picChg chg="add 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8" creationId="{70497DE5-78B6-E2FF-7FC5-99B63FBE1696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8" creationId="{C338848D-4648-2ABE-6B27-5C1DA0C4D6D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0" creationId="{4D55E23B-8062-DDA6-840C-010053308AAD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1" creationId="{8B4E4140-3589-B6F3-C5DA-E95343DA1DA5}"/>
          </ac:picMkLst>
        </pc:picChg>
        <pc:picChg chg="add mod">
          <ac:chgData name="Emma Slonim" userId="163cc02f-b39c-4bb0-9d23-d8cd3fd605c4" providerId="ADAL" clId="{3E71C7B9-2267-4787-A26B-DB0EB3ED5AAE}" dt="2023-01-19T23:07:44.933" v="939" actId="554"/>
          <ac:picMkLst>
            <pc:docMk/>
            <pc:sldMk cId="351388101" sldId="879"/>
            <ac:picMk id="12" creationId="{098AEC08-E983-D586-492A-AB4046E1228D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13" creationId="{11983587-4AEE-7623-5778-0FAF58364ABB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14" creationId="{B724ACD1-5A27-CDFB-1969-9403C21BD848}"/>
          </ac:picMkLst>
        </pc:picChg>
        <pc:picChg chg="mod">
          <ac:chgData name="Emma Slonim" userId="163cc02f-b39c-4bb0-9d23-d8cd3fd605c4" providerId="ADAL" clId="{3E71C7B9-2267-4787-A26B-DB0EB3ED5AAE}" dt="2023-01-18T22:13:04.761" v="678" actId="12788"/>
          <ac:picMkLst>
            <pc:docMk/>
            <pc:sldMk cId="351388101" sldId="879"/>
            <ac:picMk id="17" creationId="{203514F5-1E15-7233-12DF-D42468F1C4BB}"/>
          </ac:picMkLst>
        </pc:picChg>
        <pc:picChg chg="mod">
          <ac:chgData name="Emma Slonim" userId="163cc02f-b39c-4bb0-9d23-d8cd3fd605c4" providerId="ADAL" clId="{3E71C7B9-2267-4787-A26B-DB0EB3ED5AAE}" dt="2023-01-19T23:09:11.392" v="952"/>
          <ac:picMkLst>
            <pc:docMk/>
            <pc:sldMk cId="351388101" sldId="879"/>
            <ac:picMk id="18" creationId="{1A7D810F-0474-0896-37F4-473695E3C148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18" creationId="{41F2B644-02FD-3E02-D0BC-6EFF0A2DF20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9" creationId="{484B1009-3F71-FA4C-294E-F5017E055FBB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20" creationId="{47ED1A05-A58D-F1AF-3315-C1E89A04823E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21" creationId="{7D727665-0B04-CC64-8F7F-C1799D6AF855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21" creationId="{BF4AAF63-B851-2232-3B68-8BBE74A25FCC}"/>
          </ac:picMkLst>
        </pc:picChg>
        <pc:picChg chg="mod">
          <ac:chgData name="Emma Slonim" userId="163cc02f-b39c-4bb0-9d23-d8cd3fd605c4" providerId="ADAL" clId="{3E71C7B9-2267-4787-A26B-DB0EB3ED5AAE}" dt="2023-01-18T22:12:18.077" v="673" actId="1076"/>
          <ac:picMkLst>
            <pc:docMk/>
            <pc:sldMk cId="351388101" sldId="879"/>
            <ac:picMk id="23" creationId="{8D707DA2-AC5A-47E7-75A2-39C711D451B5}"/>
          </ac:picMkLst>
        </pc:picChg>
        <pc:picChg chg="mod">
          <ac:chgData name="Emma Slonim" userId="163cc02f-b39c-4bb0-9d23-d8cd3fd605c4" providerId="ADAL" clId="{3E71C7B9-2267-4787-A26B-DB0EB3ED5AAE}" dt="2023-01-19T23:09:11.392" v="952"/>
          <ac:picMkLst>
            <pc:docMk/>
            <pc:sldMk cId="351388101" sldId="879"/>
            <ac:picMk id="23" creationId="{920A1BFC-2273-AE60-417D-2E184AB21EDA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24" creationId="{72BB486C-6A2F-DF63-4344-078005DE46ED}"/>
          </ac:picMkLst>
        </pc:picChg>
        <pc:picChg chg="add mod">
          <ac:chgData name="Emma Slonim" userId="163cc02f-b39c-4bb0-9d23-d8cd3fd605c4" providerId="ADAL" clId="{3E71C7B9-2267-4787-A26B-DB0EB3ED5AAE}" dt="2023-01-19T23:07:44.933" v="939" actId="554"/>
          <ac:picMkLst>
            <pc:docMk/>
            <pc:sldMk cId="351388101" sldId="879"/>
            <ac:picMk id="25" creationId="{1306831A-4DB2-584F-5A38-C141327C2E2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26" creationId="{8FD9768C-709E-E297-EFD1-B517C7865519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34" creationId="{CCA0E225-2869-B83D-7588-4A10FD162C21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0" creationId="{6B44AB2B-BC74-E429-1205-02316D7ECD85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1" creationId="{F39DC936-E884-D4E4-8C67-5CC0C2CA560E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2" creationId="{B342FDE9-1D4B-B837-42D7-4174B6BC8937}"/>
          </ac:picMkLst>
        </pc:picChg>
        <pc:picChg chg="mod topLvl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5" creationId="{983F8817-52BF-2CDF-8ADF-92DD35FDD838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7" creationId="{7DAA9CE5-D57C-7F2C-50E3-A58CA33E77F1}"/>
          </ac:picMkLst>
        </pc:picChg>
        <pc:picChg chg="mod topLvl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9" creationId="{7DF576A7-F62A-37BE-CF8E-15EF2108805C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51" creationId="{831E5023-3293-1C2B-BEAF-EFC806F9582F}"/>
          </ac:picMkLst>
        </pc:picChg>
      </pc:sldChg>
      <pc:sldChg chg="addSp delSp modSp mod">
        <pc:chgData name="Emma Slonim" userId="163cc02f-b39c-4bb0-9d23-d8cd3fd605c4" providerId="ADAL" clId="{3E71C7B9-2267-4787-A26B-DB0EB3ED5AAE}" dt="2023-01-17T21:49:30.797" v="255" actId="12788"/>
        <pc:sldMkLst>
          <pc:docMk/>
          <pc:sldMk cId="1361959142" sldId="931"/>
        </pc:sldMkLst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2" creationId="{752B9BF1-05E0-A6E9-634C-EF5AEB3ECCA9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4" creationId="{20DC0DA3-FE43-9A99-2D05-9E19501D980E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5" creationId="{07033BEC-4591-5672-ED74-846C890CADB4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7" creationId="{E063361C-572C-DF71-3A2F-7BC3055D3E43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14" creationId="{2380DF30-E4B9-1438-1757-8D2A5EA981B6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6" creationId="{75BB1E93-1380-F8F2-43B3-2C2892F21CD3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7" creationId="{41968B99-5E90-E902-1E7E-3F6D7CDA027F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8" creationId="{2D075C99-6852-2B6A-E18B-1C40E265EFEC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9" creationId="{68E6AD15-06F8-FBB3-806E-5B12BA628383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24" creationId="{A867AB85-666A-6E36-8D46-AFC25E7BABAD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26" creationId="{D63BBF14-2D19-F54A-BF3F-C1231657E436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28" creationId="{DA7583E2-DA28-8625-9E6C-F3F908FFA007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30" creationId="{689528FF-3C6F-0FC5-7E2A-3633B0EDA356}"/>
          </ac:spMkLst>
        </pc:spChg>
        <pc:picChg chg="mod">
          <ac:chgData name="Emma Slonim" userId="163cc02f-b39c-4bb0-9d23-d8cd3fd605c4" providerId="ADAL" clId="{3E71C7B9-2267-4787-A26B-DB0EB3ED5AAE}" dt="2023-01-17T21:49:30.797" v="255" actId="12788"/>
          <ac:picMkLst>
            <pc:docMk/>
            <pc:sldMk cId="1361959142" sldId="931"/>
            <ac:picMk id="6" creationId="{79E88F50-E1D3-44AA-9F89-E29A7A460B9A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8" creationId="{CCC552B8-2FD1-6502-7706-02ACC277D5A0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9" creationId="{9D208248-7DBC-D2C3-C153-94A410349AE5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0" creationId="{04E163FB-A9E8-D519-29C1-BC46EE14D90B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2" creationId="{EA98AA11-EFE5-E430-2631-69321F939EC6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5" creationId="{EEDF31EF-185F-CFAC-6AEA-270AA8CAA281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0" creationId="{C79E61D5-45FA-50F0-B36D-B1B812442BD2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1" creationId="{674DA139-5939-87AE-A5E3-9E4AA8C655F7}"/>
          </ac:picMkLst>
        </pc:picChg>
        <pc:picChg chg="add mod">
          <ac:chgData name="Emma Slonim" userId="163cc02f-b39c-4bb0-9d23-d8cd3fd605c4" providerId="ADAL" clId="{3E71C7B9-2267-4787-A26B-DB0EB3ED5AAE}" dt="2023-01-17T21:49:16.468" v="254" actId="12788"/>
          <ac:picMkLst>
            <pc:docMk/>
            <pc:sldMk cId="1361959142" sldId="931"/>
            <ac:picMk id="22" creationId="{2EB7A5C8-18D9-6D65-DCD5-7D51EDDC08DF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3" creationId="{7E322795-8F68-3993-A926-0A2CEBEA1DE6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5" creationId="{8F91EEEC-3A2E-0D65-CC6F-80438F015B7C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27" creationId="{8C11A208-E36B-6242-EF69-EEAB10F2D73A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9" creationId="{843A96D3-659D-94CB-074B-A0903C4C3274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31" creationId="{3E62576C-4621-41E5-BBF6-BB477EFBEB30}"/>
          </ac:picMkLst>
        </pc:picChg>
      </pc:sldChg>
      <pc:sldChg chg="add setBg">
        <pc:chgData name="Emma Slonim" userId="163cc02f-b39c-4bb0-9d23-d8cd3fd605c4" providerId="ADAL" clId="{3E71C7B9-2267-4787-A26B-DB0EB3ED5AAE}" dt="2023-01-19T20:08:16.978" v="880"/>
        <pc:sldMkLst>
          <pc:docMk/>
          <pc:sldMk cId="542840543" sldId="952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102937614" sldId="955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043034781" sldId="960"/>
        </pc:sldMkLst>
      </pc:sldChg>
      <pc:sldChg chg="add del setBg">
        <pc:chgData name="Emma Slonim" userId="163cc02f-b39c-4bb0-9d23-d8cd3fd605c4" providerId="ADAL" clId="{3E71C7B9-2267-4787-A26B-DB0EB3ED5AAE}" dt="2023-01-19T20:07:39.374" v="878"/>
        <pc:sldMkLst>
          <pc:docMk/>
          <pc:sldMk cId="2001065313" sldId="961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101497526" sldId="962"/>
        </pc:sldMkLst>
      </pc:sldChg>
      <pc:sldChg chg="add">
        <pc:chgData name="Emma Slonim" userId="163cc02f-b39c-4bb0-9d23-d8cd3fd605c4" providerId="ADAL" clId="{3E71C7B9-2267-4787-A26B-DB0EB3ED5AAE}" dt="2023-01-19T23:46:19.507" v="1006"/>
        <pc:sldMkLst>
          <pc:docMk/>
          <pc:sldMk cId="826637236" sldId="963"/>
        </pc:sldMkLst>
      </pc:sldChg>
      <pc:sldChg chg="add ord">
        <pc:chgData name="Emma Slonim" userId="163cc02f-b39c-4bb0-9d23-d8cd3fd605c4" providerId="ADAL" clId="{3E71C7B9-2267-4787-A26B-DB0EB3ED5AAE}" dt="2023-01-19T20:08:37.289" v="885"/>
        <pc:sldMkLst>
          <pc:docMk/>
          <pc:sldMk cId="2280580629" sldId="967"/>
        </pc:sldMkLst>
      </pc:sldChg>
      <pc:sldChg chg="modSp add del mod">
        <pc:chgData name="Emma Slonim" userId="163cc02f-b39c-4bb0-9d23-d8cd3fd605c4" providerId="ADAL" clId="{3E71C7B9-2267-4787-A26B-DB0EB3ED5AAE}" dt="2023-01-19T16:49:10.279" v="855" actId="20577"/>
        <pc:sldMkLst>
          <pc:docMk/>
          <pc:sldMk cId="3698820213" sldId="968"/>
        </pc:sldMkLst>
        <pc:spChg chg="mod">
          <ac:chgData name="Emma Slonim" userId="163cc02f-b39c-4bb0-9d23-d8cd3fd605c4" providerId="ADAL" clId="{3E71C7B9-2267-4787-A26B-DB0EB3ED5AAE}" dt="2023-01-19T16:49:10.279" v="855" actId="20577"/>
          <ac:spMkLst>
            <pc:docMk/>
            <pc:sldMk cId="3698820213" sldId="968"/>
            <ac:spMk id="10" creationId="{7981AC46-8CB3-4991-BEAE-B08CED119781}"/>
          </ac:spMkLst>
        </pc:sp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609891532" sldId="969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405902710" sldId="97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257599801" sldId="982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1036555648" sldId="99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690778205" sldId="105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326558890" sldId="106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401450207" sldId="1069"/>
        </pc:sldMkLst>
      </pc:sldChg>
      <pc:sldChg chg="add ord">
        <pc:chgData name="Emma Slonim" userId="163cc02f-b39c-4bb0-9d23-d8cd3fd605c4" providerId="ADAL" clId="{3E71C7B9-2267-4787-A26B-DB0EB3ED5AAE}" dt="2023-01-17T21:03:24.032" v="129"/>
        <pc:sldMkLst>
          <pc:docMk/>
          <pc:sldMk cId="1969005816" sldId="1086"/>
        </pc:sldMkLst>
      </pc:sldChg>
      <pc:sldChg chg="modSp mod">
        <pc:chgData name="Emma Slonim" userId="163cc02f-b39c-4bb0-9d23-d8cd3fd605c4" providerId="ADAL" clId="{3E71C7B9-2267-4787-A26B-DB0EB3ED5AAE}" dt="2023-01-17T21:08:00.651" v="244" actId="20577"/>
        <pc:sldMkLst>
          <pc:docMk/>
          <pc:sldMk cId="3372402068" sldId="1099"/>
        </pc:sldMkLst>
        <pc:spChg chg="mod">
          <ac:chgData name="Emma Slonim" userId="163cc02f-b39c-4bb0-9d23-d8cd3fd605c4" providerId="ADAL" clId="{3E71C7B9-2267-4787-A26B-DB0EB3ED5AAE}" dt="2023-01-17T21:08:00.651" v="244" actId="20577"/>
          <ac:spMkLst>
            <pc:docMk/>
            <pc:sldMk cId="3372402068" sldId="1099"/>
            <ac:spMk id="95" creationId="{00000000-0000-0000-0000-000000000000}"/>
          </ac:spMkLst>
        </pc:spChg>
      </pc:sldChg>
      <pc:sldChg chg="modSp mod">
        <pc:chgData name="Emma Slonim" userId="163cc02f-b39c-4bb0-9d23-d8cd3fd605c4" providerId="ADAL" clId="{3E71C7B9-2267-4787-A26B-DB0EB3ED5AAE}" dt="2023-01-17T21:08:06.547" v="245"/>
        <pc:sldMkLst>
          <pc:docMk/>
          <pc:sldMk cId="868188489" sldId="1101"/>
        </pc:sldMkLst>
        <pc:spChg chg="mod">
          <ac:chgData name="Emma Slonim" userId="163cc02f-b39c-4bb0-9d23-d8cd3fd605c4" providerId="ADAL" clId="{3E71C7B9-2267-4787-A26B-DB0EB3ED5AAE}" dt="2023-01-17T21:08:06.547" v="245"/>
          <ac:spMkLst>
            <pc:docMk/>
            <pc:sldMk cId="868188489" sldId="1101"/>
            <ac:spMk id="7" creationId="{CB63FC8B-023F-4DC2-BDB0-E2DC67D3F03A}"/>
          </ac:spMkLst>
        </pc:spChg>
      </pc:sldChg>
      <pc:sldChg chg="modSp mod">
        <pc:chgData name="Emma Slonim" userId="163cc02f-b39c-4bb0-9d23-d8cd3fd605c4" providerId="ADAL" clId="{3E71C7B9-2267-4787-A26B-DB0EB3ED5AAE}" dt="2023-01-17T21:07:29.822" v="225" actId="20577"/>
        <pc:sldMkLst>
          <pc:docMk/>
          <pc:sldMk cId="2857077321" sldId="1102"/>
        </pc:sldMkLst>
        <pc:spChg chg="mod">
          <ac:chgData name="Emma Slonim" userId="163cc02f-b39c-4bb0-9d23-d8cd3fd605c4" providerId="ADAL" clId="{3E71C7B9-2267-4787-A26B-DB0EB3ED5AAE}" dt="2023-01-17T21:07:29.822" v="225" actId="20577"/>
          <ac:spMkLst>
            <pc:docMk/>
            <pc:sldMk cId="2857077321" sldId="1102"/>
            <ac:spMk id="5" creationId="{042D8A69-DCFF-4A85-A945-3D0D60FAFC29}"/>
          </ac:spMkLst>
        </pc:spChg>
      </pc:sldChg>
      <pc:sldChg chg="addSp delSp modSp add mod ord">
        <pc:chgData name="Emma Slonim" userId="163cc02f-b39c-4bb0-9d23-d8cd3fd605c4" providerId="ADAL" clId="{3E71C7B9-2267-4787-A26B-DB0EB3ED5AAE}" dt="2023-01-17T21:07:05.591" v="187" actId="20577"/>
        <pc:sldMkLst>
          <pc:docMk/>
          <pc:sldMk cId="1974443339" sldId="1104"/>
        </pc:sldMkLst>
        <pc:spChg chg="add mod">
          <ac:chgData name="Emma Slonim" userId="163cc02f-b39c-4bb0-9d23-d8cd3fd605c4" providerId="ADAL" clId="{3E71C7B9-2267-4787-A26B-DB0EB3ED5AAE}" dt="2023-01-17T21:06:16.235" v="168"/>
          <ac:spMkLst>
            <pc:docMk/>
            <pc:sldMk cId="1974443339" sldId="1104"/>
            <ac:spMk id="2" creationId="{F735F194-1D3B-E9C3-CA6A-7CC729C8DA67}"/>
          </ac:spMkLst>
        </pc:spChg>
        <pc:spChg chg="mod">
          <ac:chgData name="Emma Slonim" userId="163cc02f-b39c-4bb0-9d23-d8cd3fd605c4" providerId="ADAL" clId="{3E71C7B9-2267-4787-A26B-DB0EB3ED5AAE}" dt="2023-01-17T21:05:28.092" v="165" actId="20577"/>
          <ac:spMkLst>
            <pc:docMk/>
            <pc:sldMk cId="1974443339" sldId="1104"/>
            <ac:spMk id="3" creationId="{83CDBE1A-AD3E-46A0-81FA-44C41AB67570}"/>
          </ac:spMkLst>
        </pc:spChg>
        <pc:spChg chg="del mod">
          <ac:chgData name="Emma Slonim" userId="163cc02f-b39c-4bb0-9d23-d8cd3fd605c4" providerId="ADAL" clId="{3E71C7B9-2267-4787-A26B-DB0EB3ED5AAE}" dt="2023-01-17T21:06:03.161" v="167" actId="478"/>
          <ac:spMkLst>
            <pc:docMk/>
            <pc:sldMk cId="1974443339" sldId="1104"/>
            <ac:spMk id="4" creationId="{F3983E3D-9886-4927-92A2-03A467990A7A}"/>
          </ac:spMkLst>
        </pc:spChg>
        <pc:spChg chg="mod">
          <ac:chgData name="Emma Slonim" userId="163cc02f-b39c-4bb0-9d23-d8cd3fd605c4" providerId="ADAL" clId="{3E71C7B9-2267-4787-A26B-DB0EB3ED5AAE}" dt="2023-01-17T21:07:05.591" v="187" actId="20577"/>
          <ac:spMkLst>
            <pc:docMk/>
            <pc:sldMk cId="1974443339" sldId="1104"/>
            <ac:spMk id="5" creationId="{042D8A69-DCFF-4A85-A945-3D0D60FAFC29}"/>
          </ac:spMkLst>
        </pc:spChg>
      </pc:sldChg>
      <pc:sldChg chg="del">
        <pc:chgData name="Emma Slonim" userId="163cc02f-b39c-4bb0-9d23-d8cd3fd605c4" providerId="ADAL" clId="{3E71C7B9-2267-4787-A26B-DB0EB3ED5AAE}" dt="2023-01-19T16:49:39.256" v="856" actId="2696"/>
        <pc:sldMkLst>
          <pc:docMk/>
          <pc:sldMk cId="3357862829" sldId="1299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310530149" sldId="1364"/>
        </pc:sldMkLst>
      </pc:sldChg>
      <pc:sldChg chg="addSp delSp modSp del mod">
        <pc:chgData name="Emma Slonim" userId="163cc02f-b39c-4bb0-9d23-d8cd3fd605c4" providerId="ADAL" clId="{3E71C7B9-2267-4787-A26B-DB0EB3ED5AAE}" dt="2023-01-19T23:15:52.482" v="993" actId="2696"/>
        <pc:sldMkLst>
          <pc:docMk/>
          <pc:sldMk cId="3427649313" sldId="1367"/>
        </pc:sldMkLst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3" creationId="{3D166A52-D54D-4A12-BCF0-7AF14D033FD0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" creationId="{93927B6F-F3B7-9D98-C432-91095BF5409C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4" creationId="{E37CD4F1-C497-A812-2D82-DB38E380E4B4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5" creationId="{13D01AE1-6014-EABD-0D41-2FBF674C7C7F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6" creationId="{87CA85C4-658A-4FEB-9E41-83DEA3AFD660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7" creationId="{3EA55A40-0174-BF65-7E0A-D73C1DB6A08C}"/>
          </ac:spMkLst>
        </pc:spChg>
        <pc:spChg chg="del mod topLvl">
          <ac:chgData name="Emma Slonim" userId="163cc02f-b39c-4bb0-9d23-d8cd3fd605c4" providerId="ADAL" clId="{3E71C7B9-2267-4787-A26B-DB0EB3ED5AAE}" dt="2023-01-18T21:59:38.940" v="519" actId="478"/>
          <ac:spMkLst>
            <pc:docMk/>
            <pc:sldMk cId="3427649313" sldId="1367"/>
            <ac:spMk id="11" creationId="{6CACFC64-D5A0-E139-7657-CB42870BF45E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13" creationId="{8C8D8A26-8D09-5F61-285F-F256FA2CBB12}"/>
          </ac:spMkLst>
        </pc:spChg>
        <pc:spChg chg="add mod">
          <ac:chgData name="Emma Slonim" userId="163cc02f-b39c-4bb0-9d23-d8cd3fd605c4" providerId="ADAL" clId="{3E71C7B9-2267-4787-A26B-DB0EB3ED5AAE}" dt="2023-01-19T16:59:03.249" v="875" actId="20577"/>
          <ac:spMkLst>
            <pc:docMk/>
            <pc:sldMk cId="3427649313" sldId="1367"/>
            <ac:spMk id="15" creationId="{0841CAA6-9D72-1B41-3D18-79BA2223490E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20" creationId="{7C1458CB-BB9D-AFE4-3727-8D7B938C7093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22" creationId="{05C53018-F4B5-D2D7-FE1E-1F2D260AAB76}"/>
          </ac:spMkLst>
        </pc:spChg>
        <pc:spChg chg="del mod topLvl">
          <ac:chgData name="Emma Slonim" userId="163cc02f-b39c-4bb0-9d23-d8cd3fd605c4" providerId="ADAL" clId="{3E71C7B9-2267-4787-A26B-DB0EB3ED5AAE}" dt="2023-01-18T21:59:37.650" v="518" actId="478"/>
          <ac:spMkLst>
            <pc:docMk/>
            <pc:sldMk cId="3427649313" sldId="1367"/>
            <ac:spMk id="22" creationId="{4085AF4D-491F-2174-BF57-4DF383E8E231}"/>
          </ac:spMkLst>
        </pc:spChg>
        <pc:spChg chg="mod">
          <ac:chgData name="Emma Slonim" userId="163cc02f-b39c-4bb0-9d23-d8cd3fd605c4" providerId="ADAL" clId="{3E71C7B9-2267-4787-A26B-DB0EB3ED5AAE}" dt="2023-01-18T17:43:19.623" v="383" actId="12788"/>
          <ac:spMkLst>
            <pc:docMk/>
            <pc:sldMk cId="3427649313" sldId="1367"/>
            <ac:spMk id="23" creationId="{4D369624-88DE-1AFC-BB0B-014A43F8DD87}"/>
          </ac:spMkLst>
        </pc:spChg>
        <pc:spChg chg="mod">
          <ac:chgData name="Emma Slonim" userId="163cc02f-b39c-4bb0-9d23-d8cd3fd605c4" providerId="ADAL" clId="{3E71C7B9-2267-4787-A26B-DB0EB3ED5AAE}" dt="2023-01-18T17:43:41.170" v="387" actId="12788"/>
          <ac:spMkLst>
            <pc:docMk/>
            <pc:sldMk cId="3427649313" sldId="1367"/>
            <ac:spMk id="24" creationId="{8BDAA4FE-3894-C3CC-DD07-A06872A3A013}"/>
          </ac:spMkLst>
        </pc:spChg>
        <pc:spChg chg="mod">
          <ac:chgData name="Emma Slonim" userId="163cc02f-b39c-4bb0-9d23-d8cd3fd605c4" providerId="ADAL" clId="{3E71C7B9-2267-4787-A26B-DB0EB3ED5AAE}" dt="2023-01-18T17:43:36.127" v="386" actId="12788"/>
          <ac:spMkLst>
            <pc:docMk/>
            <pc:sldMk cId="3427649313" sldId="1367"/>
            <ac:spMk id="26" creationId="{87E4F290-50B0-B01B-610D-3980E3BA6EC4}"/>
          </ac:spMkLst>
        </pc:spChg>
        <pc:spChg chg="mod">
          <ac:chgData name="Emma Slonim" userId="163cc02f-b39c-4bb0-9d23-d8cd3fd605c4" providerId="ADAL" clId="{3E71C7B9-2267-4787-A26B-DB0EB3ED5AAE}" dt="2023-01-18T17:15:18.687" v="285" actId="1076"/>
          <ac:spMkLst>
            <pc:docMk/>
            <pc:sldMk cId="3427649313" sldId="1367"/>
            <ac:spMk id="27" creationId="{3DFAF13D-04A1-A437-1B2A-CD9D850B9C3C}"/>
          </ac:spMkLst>
        </pc:spChg>
        <pc:spChg chg="mod">
          <ac:chgData name="Emma Slonim" userId="163cc02f-b39c-4bb0-9d23-d8cd3fd605c4" providerId="ADAL" clId="{3E71C7B9-2267-4787-A26B-DB0EB3ED5AAE}" dt="2023-01-18T17:15:46.395" v="287" actId="1076"/>
          <ac:spMkLst>
            <pc:docMk/>
            <pc:sldMk cId="3427649313" sldId="1367"/>
            <ac:spMk id="28" creationId="{49F1C19D-3EB1-A2F0-1D36-0F4F45D81840}"/>
          </ac:spMkLst>
        </pc:spChg>
        <pc:spChg chg="del">
          <ac:chgData name="Emma Slonim" userId="163cc02f-b39c-4bb0-9d23-d8cd3fd605c4" providerId="ADAL" clId="{3E71C7B9-2267-4787-A26B-DB0EB3ED5AAE}" dt="2023-01-18T17:15:06.731" v="283" actId="478"/>
          <ac:spMkLst>
            <pc:docMk/>
            <pc:sldMk cId="3427649313" sldId="1367"/>
            <ac:spMk id="29" creationId="{80D41377-97EC-D7F3-3040-6AE572CED058}"/>
          </ac:spMkLst>
        </pc:spChg>
        <pc:spChg chg="mod">
          <ac:chgData name="Emma Slonim" userId="163cc02f-b39c-4bb0-9d23-d8cd3fd605c4" providerId="ADAL" clId="{3E71C7B9-2267-4787-A26B-DB0EB3ED5AAE}" dt="2023-01-18T17:16:11.348" v="290" actId="1076"/>
          <ac:spMkLst>
            <pc:docMk/>
            <pc:sldMk cId="3427649313" sldId="1367"/>
            <ac:spMk id="30" creationId="{9A324156-6B44-1A08-4B94-352A037B35BA}"/>
          </ac:spMkLst>
        </pc:spChg>
        <pc:spChg chg="del mod topLvl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35" creationId="{DBA35F47-9EB5-7749-61C8-D404C0911B82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0" creationId="{E42A8D07-6750-C218-99E5-6E6DA70885F5}"/>
          </ac:spMkLst>
        </pc:spChg>
        <pc:spChg chg="del mod topLvl">
          <ac:chgData name="Emma Slonim" userId="163cc02f-b39c-4bb0-9d23-d8cd3fd605c4" providerId="ADAL" clId="{3E71C7B9-2267-4787-A26B-DB0EB3ED5AAE}" dt="2023-01-18T21:59:33.755" v="515" actId="478"/>
          <ac:spMkLst>
            <pc:docMk/>
            <pc:sldMk cId="3427649313" sldId="1367"/>
            <ac:spMk id="42" creationId="{A9CF493E-E91B-739D-8372-C7DF7FF3F27A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5" creationId="{3358921A-640E-0C20-F9EA-506F0E18C5BF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8" creationId="{159D7876-4600-4F8F-48E3-5C087CB37B12}"/>
          </ac:spMkLst>
        </pc:spChg>
        <pc:spChg chg="del mod topLvl">
          <ac:chgData name="Emma Slonim" userId="163cc02f-b39c-4bb0-9d23-d8cd3fd605c4" providerId="ADAL" clId="{3E71C7B9-2267-4787-A26B-DB0EB3ED5AAE}" dt="2023-01-18T21:24:48.333" v="417" actId="478"/>
          <ac:spMkLst>
            <pc:docMk/>
            <pc:sldMk cId="3427649313" sldId="1367"/>
            <ac:spMk id="50" creationId="{F356CE0A-6BCC-31C0-8A5A-66CB53E6FB30}"/>
          </ac:spMkLst>
        </pc:spChg>
        <pc:spChg chg="del mod topLvl">
          <ac:chgData name="Emma Slonim" userId="163cc02f-b39c-4bb0-9d23-d8cd3fd605c4" providerId="ADAL" clId="{3E71C7B9-2267-4787-A26B-DB0EB3ED5AAE}" dt="2023-01-18T21:59:36.283" v="517" actId="478"/>
          <ac:spMkLst>
            <pc:docMk/>
            <pc:sldMk cId="3427649313" sldId="1367"/>
            <ac:spMk id="53" creationId="{FAD9EAB1-DF47-13E5-16F8-577CB1D80DBA}"/>
          </ac:spMkLst>
        </pc:spChg>
        <pc:spChg chg="del mod topLvl">
          <ac:chgData name="Emma Slonim" userId="163cc02f-b39c-4bb0-9d23-d8cd3fd605c4" providerId="ADAL" clId="{3E71C7B9-2267-4787-A26B-DB0EB3ED5AAE}" dt="2023-01-18T21:59:39.958" v="520" actId="478"/>
          <ac:spMkLst>
            <pc:docMk/>
            <pc:sldMk cId="3427649313" sldId="1367"/>
            <ac:spMk id="56" creationId="{9FCB4124-E857-9481-28A0-67958C5C6637}"/>
          </ac:spMkLst>
        </pc:spChg>
        <pc:spChg chg="mod">
          <ac:chgData name="Emma Slonim" userId="163cc02f-b39c-4bb0-9d23-d8cd3fd605c4" providerId="ADAL" clId="{3E71C7B9-2267-4787-A26B-DB0EB3ED5AAE}" dt="2023-01-18T21:30:02.383" v="459"/>
          <ac:spMkLst>
            <pc:docMk/>
            <pc:sldMk cId="3427649313" sldId="1367"/>
            <ac:spMk id="59" creationId="{AA5E99E0-1272-1792-16A7-59B92F13C772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63" creationId="{8A0109FD-BED2-B951-AB88-90C3B783D33B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4" creationId="{8737A58D-567D-D8FB-21C8-E5C7C03CCCD4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5" creationId="{99726B41-2A1A-BF63-8EB2-23E9B0392056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7" creationId="{5C925501-36FE-D5C4-E0F3-2EA820586004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8" creationId="{AA1243E1-0C4C-6798-26FD-235C5FA87A2B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9" creationId="{FF8F81DF-2313-75F8-5266-C7D12FD1BF52}"/>
          </ac:spMkLst>
        </pc:spChg>
        <pc:spChg chg="add del mod">
          <ac:chgData name="Emma Slonim" userId="163cc02f-b39c-4bb0-9d23-d8cd3fd605c4" providerId="ADAL" clId="{3E71C7B9-2267-4787-A26B-DB0EB3ED5AAE}" dt="2023-01-18T22:08:29.585" v="655"/>
          <ac:spMkLst>
            <pc:docMk/>
            <pc:sldMk cId="3427649313" sldId="1367"/>
            <ac:spMk id="1030" creationId="{09603836-2E24-A429-3DC0-BEECEC763303}"/>
          </ac:spMkLst>
        </pc:spChg>
        <pc:grpChg chg="add mod">
          <ac:chgData name="Emma Slonim" userId="163cc02f-b39c-4bb0-9d23-d8cd3fd605c4" providerId="ADAL" clId="{3E71C7B9-2267-4787-A26B-DB0EB3ED5AAE}" dt="2023-01-19T16:57:49.990" v="869" actId="1076"/>
          <ac:grpSpMkLst>
            <pc:docMk/>
            <pc:sldMk cId="3427649313" sldId="1367"/>
            <ac:grpSpMk id="12" creationId="{4027652C-1D02-E042-F241-9E17A20F4AC4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12" creationId="{8D875183-3FF1-FF22-4555-D767BE3EAE54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16" creationId="{B3BCE4A9-FDA1-CCBA-60DA-1CDDF7E29E13}"/>
          </ac:grpSpMkLst>
        </pc:grpChg>
        <pc:grpChg chg="add mod">
          <ac:chgData name="Emma Slonim" userId="163cc02f-b39c-4bb0-9d23-d8cd3fd605c4" providerId="ADAL" clId="{3E71C7B9-2267-4787-A26B-DB0EB3ED5AAE}" dt="2023-01-19T16:57:49.990" v="869" actId="1076"/>
          <ac:grpSpMkLst>
            <pc:docMk/>
            <pc:sldMk cId="3427649313" sldId="1367"/>
            <ac:grpSpMk id="17" creationId="{484FA2BF-C2E8-2302-AB57-9153F37EF6BC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31" creationId="{FA138546-E27D-B59C-D0C8-7451356589BD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37" creationId="{1B810278-7B28-8DE1-B922-ABBB9FDD710B}"/>
          </ac:grpSpMkLst>
        </pc:grpChg>
        <pc:grpChg chg="add del mod">
          <ac:chgData name="Emma Slonim" userId="163cc02f-b39c-4bb0-9d23-d8cd3fd605c4" providerId="ADAL" clId="{3E71C7B9-2267-4787-A26B-DB0EB3ED5AAE}" dt="2023-01-18T21:24:48.333" v="417" actId="478"/>
          <ac:grpSpMkLst>
            <pc:docMk/>
            <pc:sldMk cId="3427649313" sldId="1367"/>
            <ac:grpSpMk id="43" creationId="{CB99D79B-2ECB-B6B5-A666-9DEBBE764E5A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51" creationId="{8F9D76E5-2E27-BD12-5843-6CE164C41118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54" creationId="{5A47DF08-05B1-832E-8810-6830000D8146}"/>
          </ac:grpSpMkLst>
        </pc:grpChg>
        <pc:grpChg chg="add del mod">
          <ac:chgData name="Emma Slonim" userId="163cc02f-b39c-4bb0-9d23-d8cd3fd605c4" providerId="ADAL" clId="{3E71C7B9-2267-4787-A26B-DB0EB3ED5AAE}" dt="2023-01-18T21:31:09.600" v="468"/>
          <ac:grpSpMkLst>
            <pc:docMk/>
            <pc:sldMk cId="3427649313" sldId="1367"/>
            <ac:grpSpMk id="57" creationId="{635C1009-1B1C-BF48-6702-5E991C84143C}"/>
          </ac:grpSpMkLst>
        </pc:grpChg>
        <pc:picChg chg="del">
          <ac:chgData name="Emma Slonim" userId="163cc02f-b39c-4bb0-9d23-d8cd3fd605c4" providerId="ADAL" clId="{3E71C7B9-2267-4787-A26B-DB0EB3ED5AAE}" dt="2023-01-18T17:22:00.669" v="292" actId="478"/>
          <ac:picMkLst>
            <pc:docMk/>
            <pc:sldMk cId="3427649313" sldId="1367"/>
            <ac:picMk id="4" creationId="{5A23F7C5-9ECF-0303-A728-EEFC319B84C3}"/>
          </ac:picMkLst>
        </pc:picChg>
        <pc:picChg chg="mod">
          <ac:chgData name="Emma Slonim" userId="163cc02f-b39c-4bb0-9d23-d8cd3fd605c4" providerId="ADAL" clId="{3E71C7B9-2267-4787-A26B-DB0EB3ED5AAE}" dt="2023-01-18T17:16:21.670" v="291" actId="1076"/>
          <ac:picMkLst>
            <pc:docMk/>
            <pc:sldMk cId="3427649313" sldId="1367"/>
            <ac:picMk id="7" creationId="{11EB8CC3-8698-A201-4C4D-397669D797BC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8" creationId="{43FED185-6331-BA09-44DF-AB5C9B83A563}"/>
          </ac:picMkLst>
        </pc:picChg>
        <pc:picChg chg="add del mod modCrop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8" creationId="{A98DC6B5-3B63-3355-6910-A9DA17EA80AA}"/>
          </ac:picMkLst>
        </pc:picChg>
        <pc:picChg chg="del">
          <ac:chgData name="Emma Slonim" userId="163cc02f-b39c-4bb0-9d23-d8cd3fd605c4" providerId="ADAL" clId="{3E71C7B9-2267-4787-A26B-DB0EB3ED5AAE}" dt="2023-01-18T17:15:04.284" v="282" actId="478"/>
          <ac:picMkLst>
            <pc:docMk/>
            <pc:sldMk cId="3427649313" sldId="1367"/>
            <ac:picMk id="9" creationId="{3D1F0475-E2A2-544F-30AF-6265DA03BEA8}"/>
          </ac:picMkLst>
        </pc:picChg>
        <pc:picChg chg="add del mod topLvl modCrop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9" creationId="{A7049799-E4E4-F99F-1346-E9C072CA627F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0" creationId="{00844992-C08A-2043-3CF9-A59A6C75C9D7}"/>
          </ac:picMkLst>
        </pc:picChg>
        <pc:picChg chg="add mod modCrop">
          <ac:chgData name="Emma Slonim" userId="163cc02f-b39c-4bb0-9d23-d8cd3fd605c4" providerId="ADAL" clId="{3E71C7B9-2267-4787-A26B-DB0EB3ED5AAE}" dt="2023-01-18T17:43:41.170" v="387" actId="12788"/>
          <ac:picMkLst>
            <pc:docMk/>
            <pc:sldMk cId="3427649313" sldId="1367"/>
            <ac:picMk id="10" creationId="{B9BF4D77-A3C6-4C48-81EE-B5DDE4E9DFE5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1" creationId="{6984E196-5B9E-3D1B-281D-AF7C852DAA17}"/>
          </ac:picMkLst>
        </pc:picChg>
        <pc:picChg chg="del">
          <ac:chgData name="Emma Slonim" userId="163cc02f-b39c-4bb0-9d23-d8cd3fd605c4" providerId="ADAL" clId="{3E71C7B9-2267-4787-A26B-DB0EB3ED5AAE}" dt="2023-01-18T21:23:35.072" v="396" actId="478"/>
          <ac:picMkLst>
            <pc:docMk/>
            <pc:sldMk cId="3427649313" sldId="1367"/>
            <ac:picMk id="14" creationId="{25DC01A5-2959-3CCC-FA53-63D8D9FB2DEB}"/>
          </ac:picMkLst>
        </pc:picChg>
        <pc:picChg chg="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4" creationId="{938006EB-6CA7-0F2B-8E74-44C4DB1DB394}"/>
          </ac:picMkLst>
        </pc:picChg>
        <pc:picChg chg="mod">
          <ac:chgData name="Emma Slonim" userId="163cc02f-b39c-4bb0-9d23-d8cd3fd605c4" providerId="ADAL" clId="{3E71C7B9-2267-4787-A26B-DB0EB3ED5AAE}" dt="2023-01-18T17:15:33.218" v="286" actId="1076"/>
          <ac:picMkLst>
            <pc:docMk/>
            <pc:sldMk cId="3427649313" sldId="1367"/>
            <ac:picMk id="15" creationId="{EF611D02-07F9-95D0-F8C1-F0E9AE4FA74A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6" creationId="{BEEF67EA-F55A-6F6F-C64C-AA2EC7E1007D}"/>
          </ac:picMkLst>
        </pc:picChg>
        <pc:picChg chg="del">
          <ac:chgData name="Emma Slonim" userId="163cc02f-b39c-4bb0-9d23-d8cd3fd605c4" providerId="ADAL" clId="{3E71C7B9-2267-4787-A26B-DB0EB3ED5AAE}" dt="2023-01-18T21:23:18.863" v="389" actId="478"/>
          <ac:picMkLst>
            <pc:docMk/>
            <pc:sldMk cId="3427649313" sldId="1367"/>
            <ac:picMk id="17" creationId="{6313FEBC-5AAD-F0E5-D2C2-C3720E0F294B}"/>
          </ac:picMkLst>
        </pc:picChg>
        <pc:picChg chg="del">
          <ac:chgData name="Emma Slonim" userId="163cc02f-b39c-4bb0-9d23-d8cd3fd605c4" providerId="ADAL" clId="{3E71C7B9-2267-4787-A26B-DB0EB3ED5AAE}" dt="2023-01-18T17:29:22.982" v="343" actId="478"/>
          <ac:picMkLst>
            <pc:docMk/>
            <pc:sldMk cId="3427649313" sldId="1367"/>
            <ac:picMk id="17" creationId="{89A9C4DB-D9FE-AE6C-B060-F3D5F8523AB7}"/>
          </ac:picMkLst>
        </pc:picChg>
        <pc:picChg chg="add 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18" creationId="{93475497-9033-4986-06DC-1E63757F5059}"/>
          </ac:picMkLst>
        </pc:picChg>
        <pc:picChg chg="mod">
          <ac:chgData name="Emma Slonim" userId="163cc02f-b39c-4bb0-9d23-d8cd3fd605c4" providerId="ADAL" clId="{3E71C7B9-2267-4787-A26B-DB0EB3ED5AAE}" dt="2023-01-18T17:43:36.127" v="386" actId="12788"/>
          <ac:picMkLst>
            <pc:docMk/>
            <pc:sldMk cId="3427649313" sldId="1367"/>
            <ac:picMk id="19" creationId="{55F20AF2-7F02-4B4F-BC44-2A725517612B}"/>
          </ac:picMkLst>
        </pc:picChg>
        <pc:picChg chg="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9" creationId="{D058451F-FB1C-6240-DF68-767035514645}"/>
          </ac:picMkLst>
        </pc:picChg>
        <pc:picChg chg="del">
          <ac:chgData name="Emma Slonim" userId="163cc02f-b39c-4bb0-9d23-d8cd3fd605c4" providerId="ADAL" clId="{3E71C7B9-2267-4787-A26B-DB0EB3ED5AAE}" dt="2023-01-18T21:23:19.906" v="390" actId="478"/>
          <ac:picMkLst>
            <pc:docMk/>
            <pc:sldMk cId="3427649313" sldId="1367"/>
            <ac:picMk id="20" creationId="{995FC7EC-780E-B798-AAFB-1C319F2BB6AC}"/>
          </ac:picMkLst>
        </pc:picChg>
        <pc:picChg chg="mod">
          <ac:chgData name="Emma Slonim" userId="163cc02f-b39c-4bb0-9d23-d8cd3fd605c4" providerId="ADAL" clId="{3E71C7B9-2267-4787-A26B-DB0EB3ED5AAE}" dt="2023-01-18T17:16:05.230" v="289" actId="1076"/>
          <ac:picMkLst>
            <pc:docMk/>
            <pc:sldMk cId="3427649313" sldId="1367"/>
            <ac:picMk id="21" creationId="{4055C593-BE86-D532-5740-17D750CAA7CC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21" creationId="{E1DFCB08-283C-CBF1-A36A-F12A158164AD}"/>
          </ac:picMkLst>
        </pc:picChg>
        <pc:picChg chg="del">
          <ac:chgData name="Emma Slonim" userId="163cc02f-b39c-4bb0-9d23-d8cd3fd605c4" providerId="ADAL" clId="{3E71C7B9-2267-4787-A26B-DB0EB3ED5AAE}" dt="2023-01-18T21:23:22.927" v="393" actId="478"/>
          <ac:picMkLst>
            <pc:docMk/>
            <pc:sldMk cId="3427649313" sldId="1367"/>
            <ac:picMk id="29" creationId="{E022C740-EBE4-CA60-CB1C-D31DE2D66008}"/>
          </ac:picMkLst>
        </pc:picChg>
        <pc:picChg chg="del">
          <ac:chgData name="Emma Slonim" userId="163cc02f-b39c-4bb0-9d23-d8cd3fd605c4" providerId="ADAL" clId="{3E71C7B9-2267-4787-A26B-DB0EB3ED5AAE}" dt="2023-01-18T21:23:21.055" v="391" actId="478"/>
          <ac:picMkLst>
            <pc:docMk/>
            <pc:sldMk cId="3427649313" sldId="1367"/>
            <ac:picMk id="32" creationId="{84B79C42-9511-EA8A-AF5B-26D95736D4C0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33" creationId="{71314B26-EE29-AC9B-B972-83C94E985C08}"/>
          </ac:picMkLst>
        </pc:picChg>
        <pc:picChg chg="del">
          <ac:chgData name="Emma Slonim" userId="163cc02f-b39c-4bb0-9d23-d8cd3fd605c4" providerId="ADAL" clId="{3E71C7B9-2267-4787-A26B-DB0EB3ED5AAE}" dt="2023-01-18T21:23:22.001" v="392" actId="478"/>
          <ac:picMkLst>
            <pc:docMk/>
            <pc:sldMk cId="3427649313" sldId="1367"/>
            <ac:picMk id="34" creationId="{8F6454D7-749B-1137-4D16-E6CFEB8D82A8}"/>
          </ac:picMkLst>
        </pc:picChg>
        <pc:picChg chg="del">
          <ac:chgData name="Emma Slonim" userId="163cc02f-b39c-4bb0-9d23-d8cd3fd605c4" providerId="ADAL" clId="{3E71C7B9-2267-4787-A26B-DB0EB3ED5AAE}" dt="2023-01-18T21:23:17.631" v="388" actId="478"/>
          <ac:picMkLst>
            <pc:docMk/>
            <pc:sldMk cId="3427649313" sldId="1367"/>
            <ac:picMk id="36" creationId="{11087CC1-C0D0-C913-4A6F-56C44F27A1AD}"/>
          </ac:picMkLst>
        </pc:picChg>
        <pc:picChg chg="del">
          <ac:chgData name="Emma Slonim" userId="163cc02f-b39c-4bb0-9d23-d8cd3fd605c4" providerId="ADAL" clId="{3E71C7B9-2267-4787-A26B-DB0EB3ED5AAE}" dt="2023-01-18T21:23:24.130" v="394" actId="478"/>
          <ac:picMkLst>
            <pc:docMk/>
            <pc:sldMk cId="3427649313" sldId="1367"/>
            <ac:picMk id="38" creationId="{75113788-AB7C-847B-DED3-9195053305C4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39" creationId="{2500A427-5758-0D70-189F-0A84C8D51A62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41" creationId="{73F0AC1B-CA8D-7719-BD3E-41CCC6E3B102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44" creationId="{796E9E94-D614-1280-3F14-CD878AE7BA9B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46" creationId="{F50474FD-E909-E04E-2A11-62D09EDD6422}"/>
          </ac:picMkLst>
        </pc:picChg>
        <pc:picChg chg="del mod topLvl">
          <ac:chgData name="Emma Slonim" userId="163cc02f-b39c-4bb0-9d23-d8cd3fd605c4" providerId="ADAL" clId="{3E71C7B9-2267-4787-A26B-DB0EB3ED5AAE}" dt="2023-01-18T21:24:50.905" v="418" actId="478"/>
          <ac:picMkLst>
            <pc:docMk/>
            <pc:sldMk cId="3427649313" sldId="1367"/>
            <ac:picMk id="49" creationId="{75CC7059-6A50-FCFE-8A2B-379C82E4709E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52" creationId="{BDECE753-42B2-AAC1-E2B0-041642221539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55" creationId="{2784ADDB-ED18-203D-5B38-3AD0C50D6B17}"/>
          </ac:picMkLst>
        </pc:picChg>
        <pc:picChg chg="mod">
          <ac:chgData name="Emma Slonim" userId="163cc02f-b39c-4bb0-9d23-d8cd3fd605c4" providerId="ADAL" clId="{3E71C7B9-2267-4787-A26B-DB0EB3ED5AAE}" dt="2023-01-18T21:30:02.383" v="459"/>
          <ac:picMkLst>
            <pc:docMk/>
            <pc:sldMk cId="3427649313" sldId="1367"/>
            <ac:picMk id="58" creationId="{CAD28C2A-1CBC-32BF-4095-A6EDA3BDD1C9}"/>
          </ac:picMkLst>
        </pc:picChg>
        <pc:picChg chg="add del mod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60" creationId="{14CBBEF5-E906-B167-AA8C-CE594CA88B52}"/>
          </ac:picMkLst>
        </pc:picChg>
        <pc:picChg chg="add mod">
          <ac:chgData name="Emma Slonim" userId="163cc02f-b39c-4bb0-9d23-d8cd3fd605c4" providerId="ADAL" clId="{3E71C7B9-2267-4787-A26B-DB0EB3ED5AAE}" dt="2023-01-18T17:33:19.760" v="382" actId="18131"/>
          <ac:picMkLst>
            <pc:docMk/>
            <pc:sldMk cId="3427649313" sldId="1367"/>
            <ac:picMk id="1026" creationId="{C2E647F0-9D70-669F-C5FE-1115463ECE7C}"/>
          </ac:picMkLst>
        </pc:picChg>
        <pc:picChg chg="add del mod">
          <ac:chgData name="Emma Slonim" userId="163cc02f-b39c-4bb0-9d23-d8cd3fd605c4" providerId="ADAL" clId="{3E71C7B9-2267-4787-A26B-DB0EB3ED5AAE}" dt="2023-01-18T22:08:29.585" v="655"/>
          <ac:picMkLst>
            <pc:docMk/>
            <pc:sldMk cId="3427649313" sldId="1367"/>
            <ac:picMk id="1031" creationId="{79D418A2-7F13-583C-E43B-F6008887D6DC}"/>
          </ac:picMkLst>
        </pc:picChg>
        <pc:picChg chg="add del mod">
          <ac:chgData name="Emma Slonim" userId="163cc02f-b39c-4bb0-9d23-d8cd3fd605c4" providerId="ADAL" clId="{3E71C7B9-2267-4787-A26B-DB0EB3ED5AAE}" dt="2023-01-18T22:18:27.207" v="712" actId="21"/>
          <ac:picMkLst>
            <pc:docMk/>
            <pc:sldMk cId="3427649313" sldId="1367"/>
            <ac:picMk id="1032" creationId="{38CCE99A-5A2F-E94F-5068-4386272B4581}"/>
          </ac:picMkLst>
        </pc:picChg>
        <pc:picChg chg="add del mod">
          <ac:chgData name="Emma Slonim" userId="163cc02f-b39c-4bb0-9d23-d8cd3fd605c4" providerId="ADAL" clId="{3E71C7B9-2267-4787-A26B-DB0EB3ED5AAE}" dt="2023-01-18T22:21:31.464" v="745" actId="21"/>
          <ac:picMkLst>
            <pc:docMk/>
            <pc:sldMk cId="3427649313" sldId="1367"/>
            <ac:picMk id="1033" creationId="{4C4BFDE1-ABDE-F0DC-16D5-E6C7604E44DC}"/>
          </ac:picMkLst>
        </pc:picChg>
        <pc:picChg chg="add del mod">
          <ac:chgData name="Emma Slonim" userId="163cc02f-b39c-4bb0-9d23-d8cd3fd605c4" providerId="ADAL" clId="{3E71C7B9-2267-4787-A26B-DB0EB3ED5AAE}" dt="2023-01-18T22:22:23.487" v="752" actId="21"/>
          <ac:picMkLst>
            <pc:docMk/>
            <pc:sldMk cId="3427649313" sldId="1367"/>
            <ac:picMk id="1034" creationId="{AFB145A4-CB2D-1B33-5E65-760213376D0A}"/>
          </ac:picMkLst>
        </pc:picChg>
        <pc:picChg chg="add del mod modCrop">
          <ac:chgData name="Emma Slonim" userId="163cc02f-b39c-4bb0-9d23-d8cd3fd605c4" providerId="ADAL" clId="{3E71C7B9-2267-4787-A26B-DB0EB3ED5AAE}" dt="2023-01-18T22:26:38.053" v="787" actId="21"/>
          <ac:picMkLst>
            <pc:docMk/>
            <pc:sldMk cId="3427649313" sldId="1367"/>
            <ac:picMk id="1035" creationId="{26A07265-02C9-B099-4D4A-8BC521721DE6}"/>
          </ac:picMkLst>
        </pc:picChg>
        <pc:picChg chg="add del mod">
          <ac:chgData name="Emma Slonim" userId="163cc02f-b39c-4bb0-9d23-d8cd3fd605c4" providerId="ADAL" clId="{3E71C7B9-2267-4787-A26B-DB0EB3ED5AAE}" dt="2023-01-18T22:25:00.964" v="773" actId="478"/>
          <ac:picMkLst>
            <pc:docMk/>
            <pc:sldMk cId="3427649313" sldId="1367"/>
            <ac:picMk id="1036" creationId="{26A07265-02C9-B099-4D4A-8BC521721DE6}"/>
          </ac:picMkLst>
        </pc:picChg>
        <pc:picChg chg="add del mod">
          <ac:chgData name="Emma Slonim" userId="163cc02f-b39c-4bb0-9d23-d8cd3fd605c4" providerId="ADAL" clId="{3E71C7B9-2267-4787-A26B-DB0EB3ED5AAE}" dt="2023-01-18T22:25:57.062" v="782" actId="21"/>
          <ac:picMkLst>
            <pc:docMk/>
            <pc:sldMk cId="3427649313" sldId="1367"/>
            <ac:picMk id="1037" creationId="{FAC18670-C3CF-6246-4FF1-656DBDCC21DF}"/>
          </ac:picMkLst>
        </pc:picChg>
        <pc:picChg chg="add del mod">
          <ac:chgData name="Emma Slonim" userId="163cc02f-b39c-4bb0-9d23-d8cd3fd605c4" providerId="ADAL" clId="{3E71C7B9-2267-4787-A26B-DB0EB3ED5AAE}" dt="2023-01-18T22:28:44.592" v="813" actId="21"/>
          <ac:picMkLst>
            <pc:docMk/>
            <pc:sldMk cId="3427649313" sldId="1367"/>
            <ac:picMk id="1038" creationId="{AB837F70-20FE-172D-151E-201A85E6466C}"/>
          </ac:picMkLst>
        </pc:picChg>
        <pc:picChg chg="add del mod">
          <ac:chgData name="Emma Slonim" userId="163cc02f-b39c-4bb0-9d23-d8cd3fd605c4" providerId="ADAL" clId="{3E71C7B9-2267-4787-A26B-DB0EB3ED5AAE}" dt="2023-01-18T22:30:48.497" v="828" actId="21"/>
          <ac:picMkLst>
            <pc:docMk/>
            <pc:sldMk cId="3427649313" sldId="1367"/>
            <ac:picMk id="1039" creationId="{A35DDE98-F5C6-3329-1E84-A5617C6D917D}"/>
          </ac:picMkLst>
        </pc:picChg>
        <pc:picChg chg="add del mod">
          <ac:chgData name="Emma Slonim" userId="163cc02f-b39c-4bb0-9d23-d8cd3fd605c4" providerId="ADAL" clId="{3E71C7B9-2267-4787-A26B-DB0EB3ED5AAE}" dt="2023-01-18T22:33:13.470" v="846" actId="21"/>
          <ac:picMkLst>
            <pc:docMk/>
            <pc:sldMk cId="3427649313" sldId="1367"/>
            <ac:picMk id="1040" creationId="{C54EADC3-D09B-9F8C-1C36-D3365BCA8B5E}"/>
          </ac:picMkLst>
        </pc:picChg>
        <pc:cxnChg chg="add del mod">
          <ac:chgData name="Emma Slonim" userId="163cc02f-b39c-4bb0-9d23-d8cd3fd605c4" providerId="ADAL" clId="{3E71C7B9-2267-4787-A26B-DB0EB3ED5AAE}" dt="2023-01-18T21:59:29.200" v="514" actId="478"/>
          <ac:cxnSpMkLst>
            <pc:docMk/>
            <pc:sldMk cId="3427649313" sldId="1367"/>
            <ac:cxnSpMk id="62" creationId="{0E610749-789A-D4E0-04E7-946BA8AE99B7}"/>
          </ac:cxnSpMkLst>
        </pc:cxnChg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354324685" sldId="1368"/>
        </pc:sldMkLst>
      </pc:sldChg>
      <pc:sldChg chg="modSp add del mod ord">
        <pc:chgData name="Emma Slonim" userId="163cc02f-b39c-4bb0-9d23-d8cd3fd605c4" providerId="ADAL" clId="{3E71C7B9-2267-4787-A26B-DB0EB3ED5AAE}" dt="2023-01-17T23:09:55.485" v="281"/>
        <pc:sldMkLst>
          <pc:docMk/>
          <pc:sldMk cId="97669186" sldId="1370"/>
        </pc:sldMkLst>
        <pc:spChg chg="mod">
          <ac:chgData name="Emma Slonim" userId="163cc02f-b39c-4bb0-9d23-d8cd3fd605c4" providerId="ADAL" clId="{3E71C7B9-2267-4787-A26B-DB0EB3ED5AAE}" dt="2023-01-17T20:54:01.534" v="119" actId="20577"/>
          <ac:spMkLst>
            <pc:docMk/>
            <pc:sldMk cId="97669186" sldId="1370"/>
            <ac:spMk id="2" creationId="{00000000-0000-0000-0000-000000000000}"/>
          </ac:spMkLst>
        </pc:sp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85493375" sldId="1373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070699554" sldId="138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442304727" sldId="1383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81303231" sldId="1384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357440926" sldId="1385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158859571" sldId="1386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60240176" sldId="1387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416533625" sldId="1388"/>
        </pc:sldMkLst>
      </pc:sldChg>
      <pc:sldChg chg="add del ord modTransition">
        <pc:chgData name="Emma Slonim" userId="163cc02f-b39c-4bb0-9d23-d8cd3fd605c4" providerId="ADAL" clId="{3E71C7B9-2267-4787-A26B-DB0EB3ED5AAE}" dt="2023-01-17T23:09:55.485" v="281"/>
        <pc:sldMkLst>
          <pc:docMk/>
          <pc:sldMk cId="4046392061" sldId="1395"/>
        </pc:sldMkLst>
      </pc:sldChg>
      <pc:sldChg chg="modSp mod">
        <pc:chgData name="Emma Slonim" userId="163cc02f-b39c-4bb0-9d23-d8cd3fd605c4" providerId="ADAL" clId="{3E71C7B9-2267-4787-A26B-DB0EB3ED5AAE}" dt="2023-01-17T21:07:21.040" v="206" actId="20577"/>
        <pc:sldMkLst>
          <pc:docMk/>
          <pc:sldMk cId="1449538466" sldId="1402"/>
        </pc:sldMkLst>
        <pc:spChg chg="mod">
          <ac:chgData name="Emma Slonim" userId="163cc02f-b39c-4bb0-9d23-d8cd3fd605c4" providerId="ADAL" clId="{3E71C7B9-2267-4787-A26B-DB0EB3ED5AAE}" dt="2023-01-17T21:07:21.040" v="206" actId="20577"/>
          <ac:spMkLst>
            <pc:docMk/>
            <pc:sldMk cId="1449538466" sldId="1402"/>
            <ac:spMk id="95" creationId="{00000000-0000-0000-0000-000000000000}"/>
          </ac:spMkLst>
        </pc:spChg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579336635" sldId="140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66011977" sldId="1414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218821237" sldId="1417"/>
        </pc:sldMkLst>
      </pc:sldChg>
      <pc:sldChg chg="add del ord">
        <pc:chgData name="Emma Slonim" userId="163cc02f-b39c-4bb0-9d23-d8cd3fd605c4" providerId="ADAL" clId="{3E71C7B9-2267-4787-A26B-DB0EB3ED5AAE}" dt="2023-01-19T20:07:47.865" v="879" actId="2696"/>
        <pc:sldMkLst>
          <pc:docMk/>
          <pc:sldMk cId="1080353272" sldId="1418"/>
        </pc:sldMkLst>
      </pc:sldChg>
      <pc:sldChg chg="add del ord">
        <pc:chgData name="Emma Slonim" userId="163cc02f-b39c-4bb0-9d23-d8cd3fd605c4" providerId="ADAL" clId="{3E71C7B9-2267-4787-A26B-DB0EB3ED5AAE}" dt="2023-01-19T20:08:19.707" v="881" actId="47"/>
        <pc:sldMkLst>
          <pc:docMk/>
          <pc:sldMk cId="1312757548" sldId="1419"/>
        </pc:sldMkLst>
      </pc:sldChg>
      <pc:sldChg chg="add del ord">
        <pc:chgData name="Emma Slonim" userId="163cc02f-b39c-4bb0-9d23-d8cd3fd605c4" providerId="ADAL" clId="{3E71C7B9-2267-4787-A26B-DB0EB3ED5AAE}" dt="2023-01-19T20:08:34.494" v="882" actId="47"/>
        <pc:sldMkLst>
          <pc:docMk/>
          <pc:sldMk cId="1212590787" sldId="1420"/>
        </pc:sldMkLst>
      </pc:sldChg>
      <pc:sldChg chg="modSp del mod">
        <pc:chgData name="Emma Slonim" userId="163cc02f-b39c-4bb0-9d23-d8cd3fd605c4" providerId="ADAL" clId="{3E71C7B9-2267-4787-A26B-DB0EB3ED5AAE}" dt="2023-01-19T23:46:20.983" v="1007" actId="47"/>
        <pc:sldMkLst>
          <pc:docMk/>
          <pc:sldMk cId="2627250628" sldId="1422"/>
        </pc:sldMkLst>
        <pc:spChg chg="mod">
          <ac:chgData name="Emma Slonim" userId="163cc02f-b39c-4bb0-9d23-d8cd3fd605c4" providerId="ADAL" clId="{3E71C7B9-2267-4787-A26B-DB0EB3ED5AAE}" dt="2023-01-19T20:09:03.480" v="886" actId="1076"/>
          <ac:spMkLst>
            <pc:docMk/>
            <pc:sldMk cId="2627250628" sldId="1422"/>
            <ac:spMk id="45" creationId="{5FC56768-2DC1-B561-C361-5A07544B4C37}"/>
          </ac:spMkLst>
        </pc:sp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8" creationId="{8580D7AA-7BFA-DAFB-928C-252BED8BB9E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19" creationId="{2ABA9256-1A31-C0A7-3348-09F94F309335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0" creationId="{A6A6ECE1-BF5B-B873-4321-7D307731B0ED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1" creationId="{867BE4B4-A832-09AC-E22A-F0692535990B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3" creationId="{FE924329-24D1-78CD-B7BA-CEE3020D44A3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4" creationId="{FE8AF2FC-C654-8A98-0851-8C494DC9EA17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5" creationId="{3294B546-7D95-F090-C9ED-3EA2350B890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6" creationId="{608678D0-F6F6-02BE-B0A1-2263825AF0D1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7" creationId="{6644D850-88E3-0CDA-BA7D-5A338FE96CB6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8" creationId="{91D21505-6FED-46AF-163A-FC17808A746A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9" creationId="{2BF8F01E-AEBB-0137-3498-1267F8677F12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0" creationId="{88D89906-13D1-B280-CA26-C2A312CF7B3C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1" creationId="{69626E97-1D58-E175-0E77-390EDC845FA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2" creationId="{C773E96A-C61C-B7B1-F752-4F478A5525D9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3" creationId="{59BCA67C-E242-1608-FC27-23A027F99BC3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4" creationId="{0C4B573E-319A-C777-8D22-D0BDCE18421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5" creationId="{E040FC18-D800-67B4-19E5-4E32DF2DCAAE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6" creationId="{D0657062-1D7C-2F5D-E618-A06F0CF15EE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7" creationId="{833CEF92-2552-995C-2226-ADB8E55D530D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8" creationId="{B7B3B91C-8945-C516-5938-09A5DC562385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9" creationId="{07881C1B-B3A2-6567-787F-B98C43B53F1E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0" creationId="{52473275-4746-42AE-B720-F2CF58E77A8F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1" creationId="{2E5D8EA2-6FDB-B866-7C73-3AAA1CD6E577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2" creationId="{5B449A56-153A-E00F-010B-04CB6D07DA2B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3" creationId="{92F464F1-8556-F259-52FB-C5C5B571570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4" creationId="{C5FE2C63-78BB-3B10-3C56-BEF79CA96718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6" creationId="{28CBD7BA-4DDD-E40D-249D-5CE59A8C6125}"/>
          </ac:cxnSpMkLst>
        </pc:cxnChg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4107292689" sldId="1423"/>
        </pc:sldMkLst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3829373289" sldId="1424"/>
        </pc:sldMkLst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1926100545" sldId="1425"/>
        </pc:sldMkLst>
      </pc:sldChg>
      <pc:sldChg chg="add del">
        <pc:chgData name="Emma Slonim" userId="163cc02f-b39c-4bb0-9d23-d8cd3fd605c4" providerId="ADAL" clId="{3E71C7B9-2267-4787-A26B-DB0EB3ED5AAE}" dt="2023-01-17T23:09:39.439" v="280" actId="2696"/>
        <pc:sldMkLst>
          <pc:docMk/>
          <pc:sldMk cId="3471212885" sldId="1426"/>
        </pc:sldMkLst>
      </pc:sldChg>
      <pc:sldMasterChg chg="del delSldLayout">
        <pc:chgData name="Emma Slonim" userId="163cc02f-b39c-4bb0-9d23-d8cd3fd605c4" providerId="ADAL" clId="{3E71C7B9-2267-4787-A26B-DB0EB3ED5AAE}" dt="2023-01-17T23:09:39.439" v="280" actId="2696"/>
        <pc:sldMasterMkLst>
          <pc:docMk/>
          <pc:sldMasterMk cId="104600378" sldId="2147483711"/>
        </pc:sldMasterMkLst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104600378" sldId="2147483711"/>
            <pc:sldLayoutMk cId="1231853032" sldId="2147483712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104600378" sldId="2147483711"/>
            <pc:sldLayoutMk cId="2218106670" sldId="2147483713"/>
          </pc:sldLayoutMkLst>
        </pc:sldLayoutChg>
      </pc:sldMasterChg>
      <pc:sldMasterChg chg="del delSldLayout">
        <pc:chgData name="Emma Slonim" userId="163cc02f-b39c-4bb0-9d23-d8cd3fd605c4" providerId="ADAL" clId="{3E71C7B9-2267-4787-A26B-DB0EB3ED5AAE}" dt="2023-01-17T23:09:39.439" v="280" actId="2696"/>
        <pc:sldMasterMkLst>
          <pc:docMk/>
          <pc:sldMasterMk cId="2348018743" sldId="2147483714"/>
        </pc:sldMasterMkLst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4057513478" sldId="2147483715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830407248" sldId="2147483716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3198341927" sldId="2147483717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38649961" sldId="2147483718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292491542" sldId="2147483719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2242016841" sldId="2147483720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2313527613" sldId="2147483721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92875685" sldId="2147483722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3264103266" sldId="2147483723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885212202" sldId="2147483724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36875534" sldId="2147483725"/>
          </pc:sldLayoutMkLst>
        </pc:sldLayoutChg>
      </pc:sldMasterChg>
    </pc:docChg>
  </pc:docChgLst>
  <pc:docChgLst>
    <pc:chgData name="Emma Slonim" userId="163cc02f-b39c-4bb0-9d23-d8cd3fd605c4" providerId="ADAL" clId="{57C4BB7B-6D7A-4B5E-B046-36913680A7E9}"/>
    <pc:docChg chg="addSld delSld modSld sldOrd">
      <pc:chgData name="Emma Slonim" userId="163cc02f-b39c-4bb0-9d23-d8cd3fd605c4" providerId="ADAL" clId="{57C4BB7B-6D7A-4B5E-B046-36913680A7E9}" dt="2023-01-30T16:51:00.098" v="14" actId="2696"/>
      <pc:docMkLst>
        <pc:docMk/>
      </pc:docMkLst>
      <pc:sldChg chg="modSp mod">
        <pc:chgData name="Emma Slonim" userId="163cc02f-b39c-4bb0-9d23-d8cd3fd605c4" providerId="ADAL" clId="{57C4BB7B-6D7A-4B5E-B046-36913680A7E9}" dt="2023-01-30T14:31:00.709" v="0" actId="14826"/>
        <pc:sldMkLst>
          <pc:docMk/>
          <pc:sldMk cId="351388101" sldId="879"/>
        </pc:sldMkLst>
        <pc:picChg chg="mod">
          <ac:chgData name="Emma Slonim" userId="163cc02f-b39c-4bb0-9d23-d8cd3fd605c4" providerId="ADAL" clId="{57C4BB7B-6D7A-4B5E-B046-36913680A7E9}" dt="2023-01-30T14:31:00.709" v="0" actId="14826"/>
          <ac:picMkLst>
            <pc:docMk/>
            <pc:sldMk cId="351388101" sldId="879"/>
            <ac:picMk id="47" creationId="{7DAA9CE5-D57C-7F2C-50E3-A58CA33E77F1}"/>
          </ac:picMkLst>
        </pc:picChg>
      </pc:sldChg>
      <pc:sldChg chg="modSp mod">
        <pc:chgData name="Emma Slonim" userId="163cc02f-b39c-4bb0-9d23-d8cd3fd605c4" providerId="ADAL" clId="{57C4BB7B-6D7A-4B5E-B046-36913680A7E9}" dt="2023-01-30T14:31:09.530" v="1" actId="14826"/>
        <pc:sldMkLst>
          <pc:docMk/>
          <pc:sldMk cId="1361959142" sldId="931"/>
        </pc:sldMkLst>
        <pc:picChg chg="mod">
          <ac:chgData name="Emma Slonim" userId="163cc02f-b39c-4bb0-9d23-d8cd3fd605c4" providerId="ADAL" clId="{57C4BB7B-6D7A-4B5E-B046-36913680A7E9}" dt="2023-01-30T14:31:09.530" v="1" actId="14826"/>
          <ac:picMkLst>
            <pc:docMk/>
            <pc:sldMk cId="1361959142" sldId="931"/>
            <ac:picMk id="29" creationId="{843A96D3-659D-94CB-074B-A0903C4C3274}"/>
          </ac:picMkLst>
        </pc:picChg>
      </pc:sldChg>
      <pc:sldChg chg="add del ord">
        <pc:chgData name="Emma Slonim" userId="163cc02f-b39c-4bb0-9d23-d8cd3fd605c4" providerId="ADAL" clId="{57C4BB7B-6D7A-4B5E-B046-36913680A7E9}" dt="2023-01-30T15:08:43.933" v="10" actId="2696"/>
        <pc:sldMkLst>
          <pc:docMk/>
          <pc:sldMk cId="826637236" sldId="963"/>
        </pc:sldMkLst>
      </pc:sldChg>
      <pc:sldChg chg="add del">
        <pc:chgData name="Emma Slonim" userId="163cc02f-b39c-4bb0-9d23-d8cd3fd605c4" providerId="ADAL" clId="{57C4BB7B-6D7A-4B5E-B046-36913680A7E9}" dt="2023-01-30T15:08:48.921" v="12"/>
        <pc:sldMkLst>
          <pc:docMk/>
          <pc:sldMk cId="1728589971" sldId="963"/>
        </pc:sldMkLst>
      </pc:sldChg>
      <pc:sldChg chg="add">
        <pc:chgData name="Emma Slonim" userId="163cc02f-b39c-4bb0-9d23-d8cd3fd605c4" providerId="ADAL" clId="{57C4BB7B-6D7A-4B5E-B046-36913680A7E9}" dt="2023-01-30T15:08:48.929" v="13"/>
        <pc:sldMkLst>
          <pc:docMk/>
          <pc:sldMk cId="2034550410" sldId="963"/>
        </pc:sldMkLst>
      </pc:sldChg>
      <pc:sldChg chg="del">
        <pc:chgData name="Emma Slonim" userId="163cc02f-b39c-4bb0-9d23-d8cd3fd605c4" providerId="ADAL" clId="{57C4BB7B-6D7A-4B5E-B046-36913680A7E9}" dt="2023-01-30T16:51:00.098" v="14" actId="2696"/>
        <pc:sldMkLst>
          <pc:docMk/>
          <pc:sldMk cId="1969005816" sldId="1086"/>
        </pc:sldMkLst>
      </pc:sldChg>
      <pc:sldChg chg="addSp delSp modSp ord">
        <pc:chgData name="Emma Slonim" userId="163cc02f-b39c-4bb0-9d23-d8cd3fd605c4" providerId="ADAL" clId="{57C4BB7B-6D7A-4B5E-B046-36913680A7E9}" dt="2023-01-30T15:08:04.735" v="7"/>
        <pc:sldMkLst>
          <pc:docMk/>
          <pc:sldMk cId="3329096142" sldId="1098"/>
        </pc:sldMkLst>
        <pc:spChg chg="add del mod">
          <ac:chgData name="Emma Slonim" userId="163cc02f-b39c-4bb0-9d23-d8cd3fd605c4" providerId="ADAL" clId="{57C4BB7B-6D7A-4B5E-B046-36913680A7E9}" dt="2023-01-30T15:07:53.133" v="4"/>
          <ac:spMkLst>
            <pc:docMk/>
            <pc:sldMk cId="3329096142" sldId="1098"/>
            <ac:spMk id="5" creationId="{61D52E4B-4E28-17B8-0A27-284A132C63FB}"/>
          </ac:spMkLst>
        </pc:spChg>
      </pc:sldChg>
      <pc:sldChg chg="del">
        <pc:chgData name="Emma Slonim" userId="163cc02f-b39c-4bb0-9d23-d8cd3fd605c4" providerId="ADAL" clId="{57C4BB7B-6D7A-4B5E-B046-36913680A7E9}" dt="2023-01-30T16:51:00.098" v="14" actId="2696"/>
        <pc:sldMkLst>
          <pc:docMk/>
          <pc:sldMk cId="1974443339" sldId="1104"/>
        </pc:sldMkLst>
      </pc:sldChg>
    </pc:docChg>
  </pc:docChgLst>
  <pc:docChgLst>
    <pc:chgData name="Austin Davis" userId="233ba319-90f7-4da2-817e-fcc7d904f506" providerId="ADAL" clId="{805EAF42-C944-46A6-B7A2-7181AE5D0F79}"/>
    <pc:docChg chg="undo redo custSel addSld delSld modSld sldOrd">
      <pc:chgData name="Austin Davis" userId="233ba319-90f7-4da2-817e-fcc7d904f506" providerId="ADAL" clId="{805EAF42-C944-46A6-B7A2-7181AE5D0F79}" dt="2022-08-05T17:42:37.552" v="13960" actId="14734"/>
      <pc:docMkLst>
        <pc:docMk/>
      </pc:docMkLst>
      <pc:sldChg chg="add setBg">
        <pc:chgData name="Austin Davis" userId="233ba319-90f7-4da2-817e-fcc7d904f506" providerId="ADAL" clId="{805EAF42-C944-46A6-B7A2-7181AE5D0F79}" dt="2022-06-30T14:25:35.914" v="5781"/>
        <pc:sldMkLst>
          <pc:docMk/>
          <pc:sldMk cId="2471806664" sldId="258"/>
        </pc:sldMkLst>
      </pc:sldChg>
      <pc:sldChg chg="addSp delSp modSp add del mod">
        <pc:chgData name="Austin Davis" userId="233ba319-90f7-4da2-817e-fcc7d904f506" providerId="ADAL" clId="{805EAF42-C944-46A6-B7A2-7181AE5D0F79}" dt="2022-08-05T17:10:08.117" v="12582"/>
        <pc:sldMkLst>
          <pc:docMk/>
          <pc:sldMk cId="1301914418" sldId="793"/>
        </pc:sldMkLst>
        <pc:spChg chg="del mod">
          <ac:chgData name="Austin Davis" userId="233ba319-90f7-4da2-817e-fcc7d904f506" providerId="ADAL" clId="{805EAF42-C944-46A6-B7A2-7181AE5D0F79}" dt="2022-06-29T22:37:47.127" v="4553" actId="21"/>
          <ac:spMkLst>
            <pc:docMk/>
            <pc:sldMk cId="1301914418" sldId="793"/>
            <ac:spMk id="2" creationId="{959ADD8D-FD43-451A-BA38-F0270C318DD0}"/>
          </ac:spMkLst>
        </pc:spChg>
        <pc:spChg chg="mod">
          <ac:chgData name="Austin Davis" userId="233ba319-90f7-4da2-817e-fcc7d904f506" providerId="ADAL" clId="{805EAF42-C944-46A6-B7A2-7181AE5D0F79}" dt="2022-05-10T22:13:11.113" v="807" actId="20577"/>
          <ac:spMkLst>
            <pc:docMk/>
            <pc:sldMk cId="1301914418" sldId="793"/>
            <ac:spMk id="6" creationId="{31B7682E-59EC-483D-A2ED-9CD60905CCE2}"/>
          </ac:spMkLst>
        </pc:spChg>
        <pc:spChg chg="add mod">
          <ac:chgData name="Austin Davis" userId="233ba319-90f7-4da2-817e-fcc7d904f506" providerId="ADAL" clId="{805EAF42-C944-46A6-B7A2-7181AE5D0F79}" dt="2022-06-29T19:01:12.671" v="4044" actId="20577"/>
          <ac:spMkLst>
            <pc:docMk/>
            <pc:sldMk cId="1301914418" sldId="793"/>
            <ac:spMk id="9" creationId="{6E162F59-11D3-4A22-23EF-01988627B248}"/>
          </ac:spMkLst>
        </pc:spChg>
        <pc:spChg chg="add del mod">
          <ac:chgData name="Austin Davis" userId="233ba319-90f7-4da2-817e-fcc7d904f506" providerId="ADAL" clId="{805EAF42-C944-46A6-B7A2-7181AE5D0F79}" dt="2022-06-29T19:01:44.121" v="4046" actId="478"/>
          <ac:spMkLst>
            <pc:docMk/>
            <pc:sldMk cId="1301914418" sldId="793"/>
            <ac:spMk id="10" creationId="{CD87421D-934D-0FD0-7F1C-F26E18340605}"/>
          </ac:spMkLst>
        </pc:spChg>
        <pc:spChg chg="add del mod">
          <ac:chgData name="Austin Davis" userId="233ba319-90f7-4da2-817e-fcc7d904f506" providerId="ADAL" clId="{805EAF42-C944-46A6-B7A2-7181AE5D0F79}" dt="2022-06-29T23:02:17.459" v="4817" actId="21"/>
          <ac:spMkLst>
            <pc:docMk/>
            <pc:sldMk cId="1301914418" sldId="793"/>
            <ac:spMk id="11" creationId="{3E269C3D-58E1-993D-E207-18AC1B27DA88}"/>
          </ac:spMkLst>
        </pc:spChg>
      </pc:sldChg>
      <pc:sldChg chg="modSp mod ord">
        <pc:chgData name="Austin Davis" userId="233ba319-90f7-4da2-817e-fcc7d904f506" providerId="ADAL" clId="{805EAF42-C944-46A6-B7A2-7181AE5D0F79}" dt="2022-08-05T17:39:56.833" v="13934" actId="13926"/>
        <pc:sldMkLst>
          <pc:docMk/>
          <pc:sldMk cId="2167178604" sldId="807"/>
        </pc:sldMkLst>
        <pc:spChg chg="mod">
          <ac:chgData name="Austin Davis" userId="233ba319-90f7-4da2-817e-fcc7d904f506" providerId="ADAL" clId="{805EAF42-C944-46A6-B7A2-7181AE5D0F79}" dt="2022-08-05T17:39:56.833" v="13934" actId="13926"/>
          <ac:spMkLst>
            <pc:docMk/>
            <pc:sldMk cId="2167178604" sldId="807"/>
            <ac:spMk id="2" creationId="{016D0E56-C7D5-4C4C-93FF-55F293787415}"/>
          </ac:spMkLst>
        </pc:spChg>
        <pc:spChg chg="mod">
          <ac:chgData name="Austin Davis" userId="233ba319-90f7-4da2-817e-fcc7d904f506" providerId="ADAL" clId="{805EAF42-C944-46A6-B7A2-7181AE5D0F79}" dt="2022-08-05T17:39:50.724" v="13933" actId="20577"/>
          <ac:spMkLst>
            <pc:docMk/>
            <pc:sldMk cId="2167178604" sldId="807"/>
            <ac:spMk id="18" creationId="{61D3EE20-49C3-4AC9-B2ED-461030180F03}"/>
          </ac:spMkLst>
        </pc:spChg>
      </pc:sldChg>
      <pc:sldChg chg="addSp delSp modSp mod">
        <pc:chgData name="Austin Davis" userId="233ba319-90f7-4da2-817e-fcc7d904f506" providerId="ADAL" clId="{805EAF42-C944-46A6-B7A2-7181AE5D0F79}" dt="2022-07-07T17:00:43.401" v="7727" actId="20577"/>
        <pc:sldMkLst>
          <pc:docMk/>
          <pc:sldMk cId="351388101" sldId="879"/>
        </pc:sldMkLst>
        <pc:spChg chg="mod">
          <ac:chgData name="Austin Davis" userId="233ba319-90f7-4da2-817e-fcc7d904f506" providerId="ADAL" clId="{805EAF42-C944-46A6-B7A2-7181AE5D0F79}" dt="2022-06-29T21:39:41.889" v="4048" actId="552"/>
          <ac:spMkLst>
            <pc:docMk/>
            <pc:sldMk cId="351388101" sldId="879"/>
            <ac:spMk id="4" creationId="{9E6F93A5-8908-49B6-81BD-3D8933666DDE}"/>
          </ac:spMkLst>
        </pc:spChg>
        <pc:spChg chg="mod">
          <ac:chgData name="Austin Davis" userId="233ba319-90f7-4da2-817e-fcc7d904f506" providerId="ADAL" clId="{805EAF42-C944-46A6-B7A2-7181AE5D0F79}" dt="2022-07-07T16:48:25.250" v="7703" actId="1076"/>
          <ac:spMkLst>
            <pc:docMk/>
            <pc:sldMk cId="351388101" sldId="879"/>
            <ac:spMk id="5" creationId="{778756A5-2069-41F4-9B3E-586A97CC01B1}"/>
          </ac:spMkLst>
        </pc:spChg>
        <pc:spChg chg="mod">
          <ac:chgData name="Austin Davis" userId="233ba319-90f7-4da2-817e-fcc7d904f506" providerId="ADAL" clId="{805EAF42-C944-46A6-B7A2-7181AE5D0F79}" dt="2022-06-09T19:00:38.535" v="1270" actId="1036"/>
          <ac:spMkLst>
            <pc:docMk/>
            <pc:sldMk cId="351388101" sldId="879"/>
            <ac:spMk id="6" creationId="{A1B0FBF7-FB1B-4C2A-99FD-DBDD6C74EC59}"/>
          </ac:spMkLst>
        </pc:spChg>
        <pc:spChg chg="mod">
          <ac:chgData name="Austin Davis" userId="233ba319-90f7-4da2-817e-fcc7d904f506" providerId="ADAL" clId="{805EAF42-C944-46A6-B7A2-7181AE5D0F79}" dt="2022-07-07T16:48:14.702" v="7702" actId="1076"/>
          <ac:spMkLst>
            <pc:docMk/>
            <pc:sldMk cId="351388101" sldId="879"/>
            <ac:spMk id="7" creationId="{18DBB1E0-6DA1-4E3F-8B2E-88C7B38B6D32}"/>
          </ac:spMkLst>
        </pc:spChg>
        <pc:spChg chg="mod">
          <ac:chgData name="Austin Davis" userId="233ba319-90f7-4da2-817e-fcc7d904f506" providerId="ADAL" clId="{805EAF42-C944-46A6-B7A2-7181AE5D0F79}" dt="2022-07-07T17:00:43.401" v="7727" actId="20577"/>
          <ac:spMkLst>
            <pc:docMk/>
            <pc:sldMk cId="351388101" sldId="879"/>
            <ac:spMk id="9" creationId="{B993F5D6-E8D3-414E-9056-DC3F35B232ED}"/>
          </ac:spMkLst>
        </pc:spChg>
        <pc:spChg chg="add mod">
          <ac:chgData name="Austin Davis" userId="233ba319-90f7-4da2-817e-fcc7d904f506" providerId="ADAL" clId="{805EAF42-C944-46A6-B7A2-7181AE5D0F79}" dt="2022-07-07T16:48:38.138" v="7705" actId="1076"/>
          <ac:spMkLst>
            <pc:docMk/>
            <pc:sldMk cId="351388101" sldId="879"/>
            <ac:spMk id="10" creationId="{914835C0-63A0-534C-2C6E-D01B3AA2613D}"/>
          </ac:spMkLst>
        </pc:spChg>
        <pc:spChg chg="add mod">
          <ac:chgData name="Austin Davis" userId="233ba319-90f7-4da2-817e-fcc7d904f506" providerId="ADAL" clId="{805EAF42-C944-46A6-B7A2-7181AE5D0F79}" dt="2022-07-07T16:48:54.336" v="7707" actId="1076"/>
          <ac:spMkLst>
            <pc:docMk/>
            <pc:sldMk cId="351388101" sldId="879"/>
            <ac:spMk id="11" creationId="{86FAD6C6-0C94-7535-FC68-5F7F7F13E8CA}"/>
          </ac:spMkLst>
        </pc:spChg>
        <pc:spChg chg="add mod">
          <ac:chgData name="Austin Davis" userId="233ba319-90f7-4da2-817e-fcc7d904f506" providerId="ADAL" clId="{805EAF42-C944-46A6-B7A2-7181AE5D0F79}" dt="2022-06-29T21:39:47.696" v="4050" actId="552"/>
          <ac:spMkLst>
            <pc:docMk/>
            <pc:sldMk cId="351388101" sldId="879"/>
            <ac:spMk id="12" creationId="{2C72E326-CE4C-8934-4323-A924BF9EC85C}"/>
          </ac:spMkLst>
        </pc:spChg>
        <pc:spChg chg="add mod">
          <ac:chgData name="Austin Davis" userId="233ba319-90f7-4da2-817e-fcc7d904f506" providerId="ADAL" clId="{805EAF42-C944-46A6-B7A2-7181AE5D0F79}" dt="2022-07-07T16:22:28.135" v="7300" actId="13926"/>
          <ac:spMkLst>
            <pc:docMk/>
            <pc:sldMk cId="351388101" sldId="879"/>
            <ac:spMk id="13" creationId="{0914C711-AE7D-FC96-6904-003096A9965B}"/>
          </ac:spMkLst>
        </pc:spChg>
        <pc:spChg chg="add del mod">
          <ac:chgData name="Austin Davis" userId="233ba319-90f7-4da2-817e-fcc7d904f506" providerId="ADAL" clId="{805EAF42-C944-46A6-B7A2-7181AE5D0F79}" dt="2022-06-09T19:00:00.368" v="1261" actId="478"/>
          <ac:spMkLst>
            <pc:docMk/>
            <pc:sldMk cId="351388101" sldId="879"/>
            <ac:spMk id="13" creationId="{CA83BB8B-C07C-4508-5A8B-ECF00A98DE7A}"/>
          </ac:spMkLst>
        </pc:spChg>
        <pc:picChg chg="mod">
          <ac:chgData name="Austin Davis" userId="233ba319-90f7-4da2-817e-fcc7d904f506" providerId="ADAL" clId="{805EAF42-C944-46A6-B7A2-7181AE5D0F79}" dt="2022-05-10T21:35:04.463" v="7" actId="1076"/>
          <ac:picMkLst>
            <pc:docMk/>
            <pc:sldMk cId="351388101" sldId="879"/>
            <ac:picMk id="8" creationId="{281C1E2F-E672-4EA0-9B4C-F63ACF8775BA}"/>
          </ac:picMkLst>
        </pc:picChg>
      </pc:sldChg>
      <pc:sldChg chg="del">
        <pc:chgData name="Austin Davis" userId="233ba319-90f7-4da2-817e-fcc7d904f506" providerId="ADAL" clId="{805EAF42-C944-46A6-B7A2-7181AE5D0F79}" dt="2022-05-10T22:11:01.773" v="776" actId="47"/>
        <pc:sldMkLst>
          <pc:docMk/>
          <pc:sldMk cId="2302684710" sldId="880"/>
        </pc:sldMkLst>
      </pc:sldChg>
      <pc:sldChg chg="modSp mod">
        <pc:chgData name="Austin Davis" userId="233ba319-90f7-4da2-817e-fcc7d904f506" providerId="ADAL" clId="{805EAF42-C944-46A6-B7A2-7181AE5D0F79}" dt="2022-08-03T15:19:53.133" v="11379" actId="13926"/>
        <pc:sldMkLst>
          <pc:docMk/>
          <pc:sldMk cId="3431155714" sldId="930"/>
        </pc:sldMkLst>
        <pc:spChg chg="mod">
          <ac:chgData name="Austin Davis" userId="233ba319-90f7-4da2-817e-fcc7d904f506" providerId="ADAL" clId="{805EAF42-C944-46A6-B7A2-7181AE5D0F79}" dt="2022-08-03T15:19:53.133" v="11379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modSp del mod">
        <pc:chgData name="Austin Davis" userId="233ba319-90f7-4da2-817e-fcc7d904f506" providerId="ADAL" clId="{805EAF42-C944-46A6-B7A2-7181AE5D0F79}" dt="2022-08-05T17:05:41.978" v="12579" actId="47"/>
        <pc:sldMkLst>
          <pc:docMk/>
          <pc:sldMk cId="1569164701" sldId="943"/>
        </pc:sldMkLst>
        <pc:spChg chg="mod">
          <ac:chgData name="Austin Davis" userId="233ba319-90f7-4da2-817e-fcc7d904f506" providerId="ADAL" clId="{805EAF42-C944-46A6-B7A2-7181AE5D0F79}" dt="2022-05-10T22:06:13.798" v="532" actId="20577"/>
          <ac:spMkLst>
            <pc:docMk/>
            <pc:sldMk cId="1569164701" sldId="943"/>
            <ac:spMk id="2" creationId="{00000000-0000-0000-0000-000000000000}"/>
          </ac:spMkLst>
        </pc:spChg>
      </pc:sldChg>
      <pc:sldChg chg="del">
        <pc:chgData name="Austin Davis" userId="233ba319-90f7-4da2-817e-fcc7d904f506" providerId="ADAL" clId="{805EAF42-C944-46A6-B7A2-7181AE5D0F79}" dt="2022-05-10T22:11:01.773" v="776" actId="47"/>
        <pc:sldMkLst>
          <pc:docMk/>
          <pc:sldMk cId="3937350498" sldId="952"/>
        </pc:sldMkLst>
      </pc:sldChg>
      <pc:sldChg chg="addSp delSp modSp mod delAnim modAnim">
        <pc:chgData name="Austin Davis" userId="233ba319-90f7-4da2-817e-fcc7d904f506" providerId="ADAL" clId="{805EAF42-C944-46A6-B7A2-7181AE5D0F79}" dt="2022-08-05T17:34:12.818" v="13466"/>
        <pc:sldMkLst>
          <pc:docMk/>
          <pc:sldMk cId="2102937614" sldId="955"/>
        </pc:sldMkLst>
        <pc:spChg chg="mod">
          <ac:chgData name="Austin Davis" userId="233ba319-90f7-4da2-817e-fcc7d904f506" providerId="ADAL" clId="{805EAF42-C944-46A6-B7A2-7181AE5D0F79}" dt="2022-08-05T17:32:15.821" v="13416" actId="1035"/>
          <ac:spMkLst>
            <pc:docMk/>
            <pc:sldMk cId="2102937614" sldId="955"/>
            <ac:spMk id="2" creationId="{4BF9931B-605B-4F09-8843-122EC007941B}"/>
          </ac:spMkLst>
        </pc:spChg>
        <pc:spChg chg="add mod">
          <ac:chgData name="Austin Davis" userId="233ba319-90f7-4da2-817e-fcc7d904f506" providerId="ADAL" clId="{805EAF42-C944-46A6-B7A2-7181AE5D0F79}" dt="2022-08-05T17:33:54.143" v="13464" actId="122"/>
          <ac:spMkLst>
            <pc:docMk/>
            <pc:sldMk cId="2102937614" sldId="955"/>
            <ac:spMk id="3" creationId="{B14B662F-1865-6C7A-0D68-9536F52D3D3E}"/>
          </ac:spMkLst>
        </pc:spChg>
        <pc:spChg chg="add del mod">
          <ac:chgData name="Austin Davis" userId="233ba319-90f7-4da2-817e-fcc7d904f506" providerId="ADAL" clId="{805EAF42-C944-46A6-B7A2-7181AE5D0F79}" dt="2022-08-05T17:33:58.459" v="13465" actId="122"/>
          <ac:spMkLst>
            <pc:docMk/>
            <pc:sldMk cId="2102937614" sldId="955"/>
            <ac:spMk id="9" creationId="{F305F756-2D47-86F1-E833-EB06DA567085}"/>
          </ac:spMkLst>
        </pc:spChg>
        <pc:spChg chg="add del mod">
          <ac:chgData name="Austin Davis" userId="233ba319-90f7-4da2-817e-fcc7d904f506" providerId="ADAL" clId="{805EAF42-C944-46A6-B7A2-7181AE5D0F79}" dt="2022-08-05T17:28:24.859" v="13114" actId="478"/>
          <ac:spMkLst>
            <pc:docMk/>
            <pc:sldMk cId="2102937614" sldId="955"/>
            <ac:spMk id="11" creationId="{DE5A0D7B-4F83-237B-2CAB-BCA6CF7EB03D}"/>
          </ac:spMkLst>
        </pc:spChg>
        <pc:spChg chg="add del mod">
          <ac:chgData name="Austin Davis" userId="233ba319-90f7-4da2-817e-fcc7d904f506" providerId="ADAL" clId="{805EAF42-C944-46A6-B7A2-7181AE5D0F79}" dt="2022-06-29T23:37:28.348" v="5537" actId="21"/>
          <ac:spMkLst>
            <pc:docMk/>
            <pc:sldMk cId="2102937614" sldId="955"/>
            <ac:spMk id="13" creationId="{98DDE1F5-B3D1-8244-3081-F0E0B03F364E}"/>
          </ac:spMkLst>
        </pc:spChg>
        <pc:spChg chg="add del mod">
          <ac:chgData name="Austin Davis" userId="233ba319-90f7-4da2-817e-fcc7d904f506" providerId="ADAL" clId="{805EAF42-C944-46A6-B7A2-7181AE5D0F79}" dt="2022-06-29T23:42:59.679" v="5668" actId="478"/>
          <ac:spMkLst>
            <pc:docMk/>
            <pc:sldMk cId="2102937614" sldId="955"/>
            <ac:spMk id="16" creationId="{C145453E-A36E-337F-ECC5-906E2E175171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17" creationId="{B0FDF5C6-31DA-D20B-8565-7DA48289E88B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18" creationId="{E16C5F06-6FA0-881A-14D6-E90FD18E5CC0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19" creationId="{D7F2F0E1-A901-790C-A34F-951EF6338CD8}"/>
          </ac:spMkLst>
        </pc:spChg>
        <pc:spChg chg="add del mod">
          <ac:chgData name="Austin Davis" userId="233ba319-90f7-4da2-817e-fcc7d904f506" providerId="ADAL" clId="{805EAF42-C944-46A6-B7A2-7181AE5D0F79}" dt="2022-06-29T23:42:59.679" v="5668" actId="478"/>
          <ac:spMkLst>
            <pc:docMk/>
            <pc:sldMk cId="2102937614" sldId="955"/>
            <ac:spMk id="20" creationId="{489EA245-4E30-3DFE-1BCC-5A7DE7E53510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0" creationId="{D19DA120-9095-0AC5-D740-D82BD66269A5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1" creationId="{433F1973-1A22-4E6F-7C7C-EF0032275554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2" creationId="{33DF754F-8DCD-E2E2-E25B-FEC87541CEAF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3" creationId="{AAFD2247-7D05-4E35-5C37-17C11C664CEB}"/>
          </ac:spMkLst>
        </pc:spChg>
        <pc:spChg chg="add mod or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4" creationId="{A46AF9DA-C35C-48E0-B35B-83D8839A1CC0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5" creationId="{968BB1E9-A56E-D2CA-E731-5B602D54AEC9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6" creationId="{CA013C8D-7B8A-E624-C24C-E183535EE0D1}"/>
          </ac:spMkLst>
        </pc:spChg>
        <pc:spChg chg="add mod">
          <ac:chgData name="Austin Davis" userId="233ba319-90f7-4da2-817e-fcc7d904f506" providerId="ADAL" clId="{805EAF42-C944-46A6-B7A2-7181AE5D0F79}" dt="2022-08-05T17:33:46.160" v="13463" actId="1035"/>
          <ac:spMkLst>
            <pc:docMk/>
            <pc:sldMk cId="2102937614" sldId="955"/>
            <ac:spMk id="29" creationId="{8CADFF65-DD9E-3322-2A78-F4BD69D464D7}"/>
          </ac:spMkLst>
        </pc:sp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10" creationId="{3919443E-4FD2-F5A3-B45A-AF46F652F338}"/>
          </ac:graphicFrameMkLst>
        </pc:graphicFrameChg>
        <pc:graphicFrameChg chg="add del mod">
          <ac:chgData name="Austin Davis" userId="233ba319-90f7-4da2-817e-fcc7d904f506" providerId="ADAL" clId="{805EAF42-C944-46A6-B7A2-7181AE5D0F79}" dt="2022-08-05T17:12:24.312" v="12609" actId="478"/>
          <ac:graphicFrameMkLst>
            <pc:docMk/>
            <pc:sldMk cId="2102937614" sldId="955"/>
            <ac:graphicFrameMk id="14" creationId="{EAA4864E-785E-EBC8-5C6C-4C56AEF90C28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04.737" v="13449" actId="1076"/>
          <ac:graphicFrameMkLst>
            <pc:docMk/>
            <pc:sldMk cId="2102937614" sldId="955"/>
            <ac:graphicFrameMk id="15" creationId="{284CC04A-0FA1-7C96-E155-0C39582CF7C7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27" creationId="{C09FF5D5-9DD7-CF72-742E-9FE40759A5C9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del">
        <pc:chgData name="Austin Davis" userId="233ba319-90f7-4da2-817e-fcc7d904f506" providerId="ADAL" clId="{805EAF42-C944-46A6-B7A2-7181AE5D0F79}" dt="2022-05-10T22:17:30.769" v="855" actId="47"/>
        <pc:sldMkLst>
          <pc:docMk/>
          <pc:sldMk cId="3486469540" sldId="957"/>
        </pc:sldMkLst>
      </pc:sldChg>
      <pc:sldChg chg="del">
        <pc:chgData name="Austin Davis" userId="233ba319-90f7-4da2-817e-fcc7d904f506" providerId="ADAL" clId="{805EAF42-C944-46A6-B7A2-7181AE5D0F79}" dt="2022-05-10T22:13:57.840" v="816" actId="47"/>
        <pc:sldMkLst>
          <pc:docMk/>
          <pc:sldMk cId="3511207404" sldId="959"/>
        </pc:sldMkLst>
      </pc:sldChg>
      <pc:sldChg chg="addSp delSp modSp mod">
        <pc:chgData name="Austin Davis" userId="233ba319-90f7-4da2-817e-fcc7d904f506" providerId="ADAL" clId="{805EAF42-C944-46A6-B7A2-7181AE5D0F79}" dt="2022-08-05T17:36:34.022" v="13652" actId="1076"/>
        <pc:sldMkLst>
          <pc:docMk/>
          <pc:sldMk cId="4043034781" sldId="960"/>
        </pc:sldMkLst>
        <pc:spChg chg="mod">
          <ac:chgData name="Austin Davis" userId="233ba319-90f7-4da2-817e-fcc7d904f506" providerId="ADAL" clId="{805EAF42-C944-46A6-B7A2-7181AE5D0F79}" dt="2022-06-30T14:41:38.526" v="6629" actId="20577"/>
          <ac:spMkLst>
            <pc:docMk/>
            <pc:sldMk cId="4043034781" sldId="960"/>
            <ac:spMk id="2" creationId="{50EF1C36-2B24-4010-B424-B182141E800B}"/>
          </ac:spMkLst>
        </pc:spChg>
        <pc:spChg chg="add del mod">
          <ac:chgData name="Austin Davis" userId="233ba319-90f7-4da2-817e-fcc7d904f506" providerId="ADAL" clId="{805EAF42-C944-46A6-B7A2-7181AE5D0F79}" dt="2022-06-30T14:23:06.091" v="5780" actId="478"/>
          <ac:spMkLst>
            <pc:docMk/>
            <pc:sldMk cId="4043034781" sldId="960"/>
            <ac:spMk id="5" creationId="{1ECD2765-13CF-3D82-917D-6FB6F2937C36}"/>
          </ac:spMkLst>
        </pc:spChg>
        <pc:spChg chg="del mod">
          <ac:chgData name="Austin Davis" userId="233ba319-90f7-4da2-817e-fcc7d904f506" providerId="ADAL" clId="{805EAF42-C944-46A6-B7A2-7181AE5D0F79}" dt="2022-06-30T14:22:57.534" v="5777" actId="478"/>
          <ac:spMkLst>
            <pc:docMk/>
            <pc:sldMk cId="4043034781" sldId="960"/>
            <ac:spMk id="6" creationId="{2BF83312-09DD-44EA-9BD6-16554FA413EF}"/>
          </ac:spMkLst>
        </pc:spChg>
        <pc:spChg chg="add del mod">
          <ac:chgData name="Austin Davis" userId="233ba319-90f7-4da2-817e-fcc7d904f506" providerId="ADAL" clId="{805EAF42-C944-46A6-B7A2-7181AE5D0F79}" dt="2022-06-30T14:22:37.993" v="5774" actId="21"/>
          <ac:spMkLst>
            <pc:docMk/>
            <pc:sldMk cId="4043034781" sldId="960"/>
            <ac:spMk id="8" creationId="{6BB9C30A-6F8C-73A1-405C-668CBEB9E110}"/>
          </ac:spMkLst>
        </pc:spChg>
        <pc:spChg chg="add del mod">
          <ac:chgData name="Austin Davis" userId="233ba319-90f7-4da2-817e-fcc7d904f506" providerId="ADAL" clId="{805EAF42-C944-46A6-B7A2-7181AE5D0F79}" dt="2022-06-30T14:38:20.985" v="6580" actId="478"/>
          <ac:spMkLst>
            <pc:docMk/>
            <pc:sldMk cId="4043034781" sldId="960"/>
            <ac:spMk id="9" creationId="{B01CC9B8-DFAE-FA3F-B0FA-4FC5A3F2075D}"/>
          </ac:spMkLst>
        </pc:spChg>
        <pc:spChg chg="add del mod">
          <ac:chgData name="Austin Davis" userId="233ba319-90f7-4da2-817e-fcc7d904f506" providerId="ADAL" clId="{805EAF42-C944-46A6-B7A2-7181AE5D0F79}" dt="2022-06-30T14:38:37.746" v="6587" actId="478"/>
          <ac:spMkLst>
            <pc:docMk/>
            <pc:sldMk cId="4043034781" sldId="960"/>
            <ac:spMk id="10" creationId="{C521AF2F-46E4-E727-0659-5F709EE07790}"/>
          </ac:spMkLst>
        </pc:spChg>
        <pc:spChg chg="add mod">
          <ac:chgData name="Austin Davis" userId="233ba319-90f7-4da2-817e-fcc7d904f506" providerId="ADAL" clId="{805EAF42-C944-46A6-B7A2-7181AE5D0F79}" dt="2022-08-05T17:36:29.483" v="13651" actId="1076"/>
          <ac:spMkLst>
            <pc:docMk/>
            <pc:sldMk cId="4043034781" sldId="960"/>
            <ac:spMk id="11" creationId="{9E499B77-9EB7-DB01-F8C8-9AD230364A44}"/>
          </ac:spMkLst>
        </pc:spChg>
        <pc:spChg chg="add mod">
          <ac:chgData name="Austin Davis" userId="233ba319-90f7-4da2-817e-fcc7d904f506" providerId="ADAL" clId="{805EAF42-C944-46A6-B7A2-7181AE5D0F79}" dt="2022-08-05T17:36:34.022" v="13652" actId="1076"/>
          <ac:spMkLst>
            <pc:docMk/>
            <pc:sldMk cId="4043034781" sldId="960"/>
            <ac:spMk id="12" creationId="{90109A23-920D-062F-032F-ACE7DD251CAA}"/>
          </ac:spMkLst>
        </pc:spChg>
        <pc:spChg chg="add del mod">
          <ac:chgData name="Austin Davis" userId="233ba319-90f7-4da2-817e-fcc7d904f506" providerId="ADAL" clId="{805EAF42-C944-46A6-B7A2-7181AE5D0F79}" dt="2022-07-08T16:01:37.210" v="8217" actId="478"/>
          <ac:spMkLst>
            <pc:docMk/>
            <pc:sldMk cId="4043034781" sldId="960"/>
            <ac:spMk id="13" creationId="{803B30BC-B6AF-13B6-38DE-E47428551EA1}"/>
          </ac:spMkLst>
        </pc:spChg>
        <pc:spChg chg="add del mod">
          <ac:chgData name="Austin Davis" userId="233ba319-90f7-4da2-817e-fcc7d904f506" providerId="ADAL" clId="{805EAF42-C944-46A6-B7A2-7181AE5D0F79}" dt="2022-06-30T14:40:39.634" v="6607" actId="478"/>
          <ac:spMkLst>
            <pc:docMk/>
            <pc:sldMk cId="4043034781" sldId="960"/>
            <ac:spMk id="14" creationId="{27941415-8E78-2675-E8B8-0AAB1CD65AFC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5" creationId="{6451A8A3-CB98-8F28-4496-F649973BFD93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6" creationId="{136099F9-0B17-C826-661D-9D6A079AF20C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9" creationId="{5CEB85C4-FFBF-FF98-A479-B981B6D7B1DC}"/>
          </ac:spMkLst>
        </pc:spChg>
        <pc:spChg chg="add del mod">
          <ac:chgData name="Austin Davis" userId="233ba319-90f7-4da2-817e-fcc7d904f506" providerId="ADAL" clId="{805EAF42-C944-46A6-B7A2-7181AE5D0F79}" dt="2022-08-05T17:34:50.835" v="13467" actId="478"/>
          <ac:spMkLst>
            <pc:docMk/>
            <pc:sldMk cId="4043034781" sldId="960"/>
            <ac:spMk id="25" creationId="{BCBECCD1-6B6D-B2A6-A7A8-A0A621FCF491}"/>
          </ac:spMkLst>
        </pc:spChg>
        <pc:graphicFrameChg chg="add del mod">
          <ac:chgData name="Austin Davis" userId="233ba319-90f7-4da2-817e-fcc7d904f506" providerId="ADAL" clId="{805EAF42-C944-46A6-B7A2-7181AE5D0F79}" dt="2022-08-05T17:34:50.835" v="13467" actId="478"/>
          <ac:graphicFrameMkLst>
            <pc:docMk/>
            <pc:sldMk cId="4043034781" sldId="960"/>
            <ac:graphicFrameMk id="22" creationId="{1FB4B6AB-0EB0-9A3A-E59F-5394A56CBE62}"/>
          </ac:graphicFrameMkLst>
        </pc:graphicFrameChg>
        <pc:cxnChg chg="add del mod">
          <ac:chgData name="Austin Davis" userId="233ba319-90f7-4da2-817e-fcc7d904f506" providerId="ADAL" clId="{805EAF42-C944-46A6-B7A2-7181AE5D0F79}" dt="2022-06-30T14:44:33.087" v="6719" actId="478"/>
          <ac:cxnSpMkLst>
            <pc:docMk/>
            <pc:sldMk cId="4043034781" sldId="960"/>
            <ac:cxnSpMk id="18" creationId="{56352E1B-B8F1-4004-DF15-A6166F77E4AA}"/>
          </ac:cxnSpMkLst>
        </pc:cxnChg>
        <pc:cxnChg chg="add del mod">
          <ac:chgData name="Austin Davis" userId="233ba319-90f7-4da2-817e-fcc7d904f506" providerId="ADAL" clId="{805EAF42-C944-46A6-B7A2-7181AE5D0F79}" dt="2022-08-05T17:34:50.835" v="13467" actId="478"/>
          <ac:cxnSpMkLst>
            <pc:docMk/>
            <pc:sldMk cId="4043034781" sldId="960"/>
            <ac:cxnSpMk id="24" creationId="{D764D70B-6F7A-C9B6-5CDA-A08D83BFE709}"/>
          </ac:cxnSpMkLst>
        </pc:cxnChg>
      </pc:sldChg>
      <pc:sldChg chg="addSp delSp modSp mod ord delAnim modAnim">
        <pc:chgData name="Austin Davis" userId="233ba319-90f7-4da2-817e-fcc7d904f506" providerId="ADAL" clId="{805EAF42-C944-46A6-B7A2-7181AE5D0F79}" dt="2022-08-02T20:10:41.356" v="10331" actId="1076"/>
        <pc:sldMkLst>
          <pc:docMk/>
          <pc:sldMk cId="4101497526" sldId="962"/>
        </pc:sldMkLst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" creationId="{FB36CFA1-8241-0EB8-862F-6BF48237931B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" creationId="{5BAD597B-4EAA-FD77-B1B4-609D36579CD5}"/>
          </ac:spMkLst>
        </pc:spChg>
        <pc:spChg chg="add del mod">
          <ac:chgData name="Austin Davis" userId="233ba319-90f7-4da2-817e-fcc7d904f506" providerId="ADAL" clId="{805EAF42-C944-46A6-B7A2-7181AE5D0F79}" dt="2022-08-02T19:57:51.294" v="10212" actId="478"/>
          <ac:spMkLst>
            <pc:docMk/>
            <pc:sldMk cId="4101497526" sldId="962"/>
            <ac:spMk id="4" creationId="{0EA23C4F-1D31-0FFD-0114-0FC1CD58500A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8" creationId="{D7BDE7E9-4CEB-33E2-CD7C-AC890848BEE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9" creationId="{2E7005A9-939D-D944-667D-377A7A816E45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0" creationId="{87822471-C0F6-D549-360C-44906153350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1" creationId="{FB37D005-0EEB-E405-0205-B112EFDC7C3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2" creationId="{3F1AA0BD-2281-4C4D-F51C-172C75F6A7E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4" creationId="{CA9548E9-D678-AFDB-6A7E-7267E8D4F8D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6" creationId="{10CEE21A-781A-4C41-4EF6-E35C80DBE17C}"/>
          </ac:spMkLst>
        </pc:spChg>
        <pc:spChg chg="mod">
          <ac:chgData name="Austin Davis" userId="233ba319-90f7-4da2-817e-fcc7d904f506" providerId="ADAL" clId="{805EAF42-C944-46A6-B7A2-7181AE5D0F79}" dt="2022-08-02T20:09:17.462" v="10316" actId="20577"/>
          <ac:spMkLst>
            <pc:docMk/>
            <pc:sldMk cId="4101497526" sldId="962"/>
            <ac:spMk id="18" creationId="{61D3EE20-49C3-4AC9-B2ED-461030180F03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1" creationId="{1BADC5E8-4DCC-F9B3-379F-7F0A152DFB4D}"/>
          </ac:spMkLst>
        </pc:spChg>
        <pc:spChg chg="add mod or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2" creationId="{069C79AE-37C7-F069-1D16-4BAE308BEFE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4" creationId="{BB47E634-1FA0-D047-D118-010B0F10CC53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5" creationId="{246B418D-C2E2-A808-5781-56B6525C3735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7" creationId="{F7B0E692-21B1-F216-0706-0DE6B3BF00F9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8" creationId="{73896D82-02C2-3883-EA48-2FFB5E8B75E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0" creationId="{3ECC0354-A925-E95A-1E12-04CBA1D76887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1" creationId="{0E6130D2-64C0-358C-7BCC-52C4E5D1713A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3" creationId="{AF277407-2E5A-6EF7-D9D4-3BDC075F80F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4" creationId="{775C4EDE-970B-662D-F4D4-8067C03766C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6" creationId="{7C8D1640-F638-6C1A-4B2A-8A5AD1C6F93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7" creationId="{0B4DE422-5250-1355-F47C-3A8F20A8F76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9" creationId="{91AB77A9-D10C-E2D7-D868-A2F070DAFFE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0" creationId="{71E48DE3-A8F6-E308-36C7-26DBF0D5719A}"/>
          </ac:spMkLst>
        </pc:spChg>
        <pc:spChg chg="add del mod">
          <ac:chgData name="Austin Davis" userId="233ba319-90f7-4da2-817e-fcc7d904f506" providerId="ADAL" clId="{805EAF42-C944-46A6-B7A2-7181AE5D0F79}" dt="2022-08-02T19:53:14.909" v="10161"/>
          <ac:spMkLst>
            <pc:docMk/>
            <pc:sldMk cId="4101497526" sldId="962"/>
            <ac:spMk id="41" creationId="{024C41E3-5558-DB18-8A70-E97ED267120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3" creationId="{BE8012CA-593B-B5E1-4B0C-307BD18C7EB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4" creationId="{CEB181C4-6FA9-56AB-83A4-9CC95949AD27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6" creationId="{A34D8075-A7FC-79A4-8A02-C31A88E64C71}"/>
          </ac:spMkLst>
        </pc:spChg>
        <pc:spChg chg="add mod">
          <ac:chgData name="Austin Davis" userId="233ba319-90f7-4da2-817e-fcc7d904f506" providerId="ADAL" clId="{805EAF42-C944-46A6-B7A2-7181AE5D0F79}" dt="2022-08-02T20:10:41.356" v="10331" actId="1076"/>
          <ac:spMkLst>
            <pc:docMk/>
            <pc:sldMk cId="4101497526" sldId="962"/>
            <ac:spMk id="48" creationId="{BBDED972-84DF-8D1F-D420-BE4CD3F11AC8}"/>
          </ac:spMkLst>
        </pc:spChg>
        <pc:spChg chg="add del mod">
          <ac:chgData name="Austin Davis" userId="233ba319-90f7-4da2-817e-fcc7d904f506" providerId="ADAL" clId="{805EAF42-C944-46A6-B7A2-7181AE5D0F79}" dt="2022-08-02T20:00:55.675" v="10240" actId="478"/>
          <ac:spMkLst>
            <pc:docMk/>
            <pc:sldMk cId="4101497526" sldId="962"/>
            <ac:spMk id="49" creationId="{AA9D7D37-49FF-F2C8-E521-D43B6B9B497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50" creationId="{25BBB2FF-2859-9D7D-93F7-4F30F5743EA4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51" creationId="{F910C799-CD33-2F7C-806E-7775FEF94E52}"/>
          </ac:spMkLst>
        </pc:sp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6" creationId="{D4318311-1C16-E0B4-1191-58FE2EB1E94E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15" creationId="{85BB6F04-ACA4-D8D0-1FB9-43B02AF952B9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0" creationId="{785205B3-A19E-8CF8-B14B-F086CBB34173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3" creationId="{1271C0F1-CD8E-5354-E876-0AF6D3D4A8EF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6" creationId="{F1E81F66-270A-18B3-8B89-3EAA2AFAC771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9" creationId="{675538D6-2B7A-6BA9-E4A9-F30E0719744E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2" creationId="{3F7C26E0-54BC-0EE9-131D-4F2E28114D2D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5" creationId="{79AF6CF0-13D0-9A71-805B-FE1F6D12D152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8" creationId="{098A1E55-9E84-1B68-8E90-BC939BF33DCA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2" creationId="{4954284F-2CA8-CF6E-F5B6-CEF966656312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5" creationId="{3611F00E-0809-C916-9210-DD0D556A26C9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7" creationId="{D856533A-59AC-7525-F7C5-2C10FD3A13CE}"/>
          </ac:cxnSpMkLst>
        </pc:cxnChg>
      </pc:sldChg>
      <pc:sldChg chg="modSp del mod">
        <pc:chgData name="Austin Davis" userId="233ba319-90f7-4da2-817e-fcc7d904f506" providerId="ADAL" clId="{805EAF42-C944-46A6-B7A2-7181AE5D0F79}" dt="2022-05-10T22:16:21.093" v="842" actId="47"/>
        <pc:sldMkLst>
          <pc:docMk/>
          <pc:sldMk cId="2626779304" sldId="963"/>
        </pc:sldMkLst>
        <pc:spChg chg="mod">
          <ac:chgData name="Austin Davis" userId="233ba319-90f7-4da2-817e-fcc7d904f506" providerId="ADAL" clId="{805EAF42-C944-46A6-B7A2-7181AE5D0F79}" dt="2022-05-10T22:15:29.847" v="828" actId="21"/>
          <ac:spMkLst>
            <pc:docMk/>
            <pc:sldMk cId="2626779304" sldId="963"/>
            <ac:spMk id="5" creationId="{2FFBDF89-50E9-43A3-8AD9-8A3335C5FFF6}"/>
          </ac:spMkLst>
        </pc:spChg>
      </pc:sldChg>
      <pc:sldChg chg="delSp add del mod">
        <pc:chgData name="Austin Davis" userId="233ba319-90f7-4da2-817e-fcc7d904f506" providerId="ADAL" clId="{805EAF42-C944-46A6-B7A2-7181AE5D0F79}" dt="2022-08-05T17:10:08.117" v="12582"/>
        <pc:sldMkLst>
          <pc:docMk/>
          <pc:sldMk cId="3698820213" sldId="968"/>
        </pc:sldMkLst>
        <pc:spChg chg="del">
          <ac:chgData name="Austin Davis" userId="233ba319-90f7-4da2-817e-fcc7d904f506" providerId="ADAL" clId="{805EAF42-C944-46A6-B7A2-7181AE5D0F79}" dt="2022-05-10T22:12:01.589" v="777" actId="21"/>
          <ac:spMkLst>
            <pc:docMk/>
            <pc:sldMk cId="3698820213" sldId="968"/>
            <ac:spMk id="10" creationId="{7981AC46-8CB3-4991-BEAE-B08CED119781}"/>
          </ac:spMkLst>
        </pc:spChg>
      </pc:sldChg>
      <pc:sldChg chg="modSp mod">
        <pc:chgData name="Austin Davis" userId="233ba319-90f7-4da2-817e-fcc7d904f506" providerId="ADAL" clId="{805EAF42-C944-46A6-B7A2-7181AE5D0F79}" dt="2022-06-03T15:51:56.750" v="1259" actId="20577"/>
        <pc:sldMkLst>
          <pc:docMk/>
          <pc:sldMk cId="4257599801" sldId="982"/>
        </pc:sldMkLst>
        <pc:spChg chg="mod">
          <ac:chgData name="Austin Davis" userId="233ba319-90f7-4da2-817e-fcc7d904f506" providerId="ADAL" clId="{805EAF42-C944-46A6-B7A2-7181AE5D0F79}" dt="2022-06-03T15:51:56.750" v="1259" actId="20577"/>
          <ac:spMkLst>
            <pc:docMk/>
            <pc:sldMk cId="4257599801" sldId="982"/>
            <ac:spMk id="9" creationId="{95D445F4-AF0C-4D24-9553-DE573359D977}"/>
          </ac:spMkLst>
        </pc:spChg>
      </pc:sldChg>
      <pc:sldChg chg="del">
        <pc:chgData name="Austin Davis" userId="233ba319-90f7-4da2-817e-fcc7d904f506" providerId="ADAL" clId="{805EAF42-C944-46A6-B7A2-7181AE5D0F79}" dt="2022-05-10T22:15:15.790" v="827" actId="47"/>
        <pc:sldMkLst>
          <pc:docMk/>
          <pc:sldMk cId="3649375961" sldId="985"/>
        </pc:sldMkLst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2117952572" sldId="997"/>
        </pc:sldMkLst>
      </pc:sldChg>
      <pc:sldChg chg="add del">
        <pc:chgData name="Austin Davis" userId="233ba319-90f7-4da2-817e-fcc7d904f506" providerId="ADAL" clId="{805EAF42-C944-46A6-B7A2-7181AE5D0F79}" dt="2022-05-10T22:17:24.944" v="854" actId="47"/>
        <pc:sldMkLst>
          <pc:docMk/>
          <pc:sldMk cId="1445053951" sldId="1012"/>
        </pc:sldMkLst>
      </pc:sldChg>
      <pc:sldChg chg="addSp modSp del mod">
        <pc:chgData name="Austin Davis" userId="233ba319-90f7-4da2-817e-fcc7d904f506" providerId="ADAL" clId="{805EAF42-C944-46A6-B7A2-7181AE5D0F79}" dt="2022-08-05T17:08:26.364" v="12581" actId="47"/>
        <pc:sldMkLst>
          <pc:docMk/>
          <pc:sldMk cId="96431083" sldId="1042"/>
        </pc:sldMkLst>
        <pc:spChg chg="mod">
          <ac:chgData name="Austin Davis" userId="233ba319-90f7-4da2-817e-fcc7d904f506" providerId="ADAL" clId="{805EAF42-C944-46A6-B7A2-7181AE5D0F79}" dt="2022-05-10T22:05:55.609" v="515" actId="14100"/>
          <ac:spMkLst>
            <pc:docMk/>
            <pc:sldMk cId="96431083" sldId="1042"/>
            <ac:spMk id="4" creationId="{E4C629F3-3130-4BA6-9E99-AE0E8C0023AC}"/>
          </ac:spMkLst>
        </pc:spChg>
        <pc:spChg chg="mod">
          <ac:chgData name="Austin Davis" userId="233ba319-90f7-4da2-817e-fcc7d904f506" providerId="ADAL" clId="{805EAF42-C944-46A6-B7A2-7181AE5D0F79}" dt="2022-05-05T18:53:51.656" v="6" actId="20577"/>
          <ac:spMkLst>
            <pc:docMk/>
            <pc:sldMk cId="96431083" sldId="1042"/>
            <ac:spMk id="12" creationId="{AEB1358E-ADA5-4A52-A6C0-21EF54FB3C57}"/>
          </ac:spMkLst>
        </pc:spChg>
        <pc:spChg chg="add mod">
          <ac:chgData name="Austin Davis" userId="233ba319-90f7-4da2-817e-fcc7d904f506" providerId="ADAL" clId="{805EAF42-C944-46A6-B7A2-7181AE5D0F79}" dt="2022-05-10T22:05:37.569" v="501"/>
          <ac:spMkLst>
            <pc:docMk/>
            <pc:sldMk cId="96431083" sldId="1042"/>
            <ac:spMk id="14" creationId="{CC81636B-2E6F-8BDB-F24D-F2F84C7418DA}"/>
          </ac:spMkLst>
        </pc:spChg>
      </pc:sldChg>
      <pc:sldChg chg="add">
        <pc:chgData name="Austin Davis" userId="233ba319-90f7-4da2-817e-fcc7d904f506" providerId="ADAL" clId="{805EAF42-C944-46A6-B7A2-7181AE5D0F79}" dt="2022-08-05T17:08:20.375" v="12580"/>
        <pc:sldMkLst>
          <pc:docMk/>
          <pc:sldMk cId="1701898073" sldId="1043"/>
        </pc:sldMkLst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3197740773" sldId="1050"/>
        </pc:sldMkLst>
      </pc:sldChg>
      <pc:sldChg chg="modSp del ord">
        <pc:chgData name="Austin Davis" userId="233ba319-90f7-4da2-817e-fcc7d904f506" providerId="ADAL" clId="{805EAF42-C944-46A6-B7A2-7181AE5D0F79}" dt="2022-07-08T16:15:03.917" v="8577" actId="47"/>
        <pc:sldMkLst>
          <pc:docMk/>
          <pc:sldMk cId="1871923206" sldId="1051"/>
        </pc:sldMkLst>
        <pc:graphicFrameChg chg="mod">
          <ac:chgData name="Austin Davis" userId="233ba319-90f7-4da2-817e-fcc7d904f506" providerId="ADAL" clId="{805EAF42-C944-46A6-B7A2-7181AE5D0F79}" dt="2022-07-08T16:09:16.843" v="8493"/>
          <ac:graphicFrameMkLst>
            <pc:docMk/>
            <pc:sldMk cId="1871923206" sldId="1051"/>
            <ac:graphicFrameMk id="3" creationId="{69B1327E-42C3-4AE3-A8AD-0C269379E51D}"/>
          </ac:graphicFrameMkLst>
        </pc:graphicFrameChg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2129306429" sldId="1056"/>
        </pc:sldMkLst>
      </pc:sldChg>
      <pc:sldChg chg="del">
        <pc:chgData name="Austin Davis" userId="233ba319-90f7-4da2-817e-fcc7d904f506" providerId="ADAL" clId="{805EAF42-C944-46A6-B7A2-7181AE5D0F79}" dt="2022-06-03T15:54:17.443" v="1260" actId="47"/>
        <pc:sldMkLst>
          <pc:docMk/>
          <pc:sldMk cId="573211559" sldId="1057"/>
        </pc:sldMkLst>
      </pc:sldChg>
      <pc:sldChg chg="modSp mod ord">
        <pc:chgData name="Austin Davis" userId="233ba319-90f7-4da2-817e-fcc7d904f506" providerId="ADAL" clId="{805EAF42-C944-46A6-B7A2-7181AE5D0F79}" dt="2022-08-02T20:34:51.010" v="11075" actId="20577"/>
        <pc:sldMkLst>
          <pc:docMk/>
          <pc:sldMk cId="2690778205" sldId="1058"/>
        </pc:sldMkLst>
        <pc:spChg chg="mod">
          <ac:chgData name="Austin Davis" userId="233ba319-90f7-4da2-817e-fcc7d904f506" providerId="ADAL" clId="{805EAF42-C944-46A6-B7A2-7181AE5D0F79}" dt="2022-08-02T20:34:51.010" v="11075" actId="20577"/>
          <ac:spMkLst>
            <pc:docMk/>
            <pc:sldMk cId="2690778205" sldId="1058"/>
            <ac:spMk id="2" creationId="{2944D16D-01D5-4C7E-B8A6-9273F7304FC9}"/>
          </ac:spMkLst>
        </pc:spChg>
      </pc:sldChg>
      <pc:sldChg chg="addSp delSp modSp mod">
        <pc:chgData name="Austin Davis" userId="233ba319-90f7-4da2-817e-fcc7d904f506" providerId="ADAL" clId="{805EAF42-C944-46A6-B7A2-7181AE5D0F79}" dt="2022-08-03T15:17:13.279" v="11372" actId="14100"/>
        <pc:sldMkLst>
          <pc:docMk/>
          <pc:sldMk cId="2326558890" sldId="1068"/>
        </pc:sldMkLst>
        <pc:spChg chg="mod">
          <ac:chgData name="Austin Davis" userId="233ba319-90f7-4da2-817e-fcc7d904f506" providerId="ADAL" clId="{805EAF42-C944-46A6-B7A2-7181AE5D0F79}" dt="2022-08-02T20:26:03.212" v="10712" actId="20577"/>
          <ac:spMkLst>
            <pc:docMk/>
            <pc:sldMk cId="2326558890" sldId="1068"/>
            <ac:spMk id="2" creationId="{2944D16D-01D5-4C7E-B8A6-9273F7304FC9}"/>
          </ac:spMkLst>
        </pc:spChg>
        <pc:spChg chg="del">
          <ac:chgData name="Austin Davis" userId="233ba319-90f7-4da2-817e-fcc7d904f506" providerId="ADAL" clId="{805EAF42-C944-46A6-B7A2-7181AE5D0F79}" dt="2022-08-02T20:35:54.914" v="11087" actId="478"/>
          <ac:spMkLst>
            <pc:docMk/>
            <pc:sldMk cId="2326558890" sldId="1068"/>
            <ac:spMk id="3" creationId="{10A80252-AE7D-4B65-B420-61B790B9AA91}"/>
          </ac:spMkLst>
        </pc:spChg>
        <pc:spChg chg="add del mod">
          <ac:chgData name="Austin Davis" userId="233ba319-90f7-4da2-817e-fcc7d904f506" providerId="ADAL" clId="{805EAF42-C944-46A6-B7A2-7181AE5D0F79}" dt="2022-08-02T20:35:58.494" v="11088" actId="478"/>
          <ac:spMkLst>
            <pc:docMk/>
            <pc:sldMk cId="2326558890" sldId="1068"/>
            <ac:spMk id="15" creationId="{4C0342DB-38F8-7479-C664-8A4E624C9452}"/>
          </ac:spMkLst>
        </pc:spChg>
        <pc:graphicFrameChg chg="del mod">
          <ac:chgData name="Austin Davis" userId="233ba319-90f7-4da2-817e-fcc7d904f506" providerId="ADAL" clId="{805EAF42-C944-46A6-B7A2-7181AE5D0F79}" dt="2022-08-02T20:30:15.585" v="10884" actId="478"/>
          <ac:graphicFrameMkLst>
            <pc:docMk/>
            <pc:sldMk cId="2326558890" sldId="1068"/>
            <ac:graphicFrameMk id="5" creationId="{3F61EF82-19EF-4A1C-A5D9-153D579F434D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2T20:30:12.339" v="10883" actId="478"/>
          <ac:graphicFrameMkLst>
            <pc:docMk/>
            <pc:sldMk cId="2326558890" sldId="1068"/>
            <ac:graphicFrameMk id="7" creationId="{8B56AC98-6913-F163-8BE7-394EBB9148B6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9.251" v="11371" actId="1037"/>
          <ac:graphicFrameMkLst>
            <pc:docMk/>
            <pc:sldMk cId="2326558890" sldId="1068"/>
            <ac:graphicFrameMk id="8" creationId="{08D3655D-AF2F-BB65-9070-8CF3E1DCE4EC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9.251" v="11371" actId="1037"/>
          <ac:graphicFrameMkLst>
            <pc:docMk/>
            <pc:sldMk cId="2326558890" sldId="1068"/>
            <ac:graphicFrameMk id="9" creationId="{242A5A4F-ACAC-B38A-08E9-88AD2D298032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4.572" v="11339" actId="1037"/>
          <ac:graphicFrameMkLst>
            <pc:docMk/>
            <pc:sldMk cId="2326558890" sldId="1068"/>
            <ac:graphicFrameMk id="10" creationId="{E67F72F8-F920-C34E-96ED-ADF36C391D66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13.279" v="11372" actId="14100"/>
          <ac:graphicFrameMkLst>
            <pc:docMk/>
            <pc:sldMk cId="2326558890" sldId="1068"/>
            <ac:graphicFrameMk id="11" creationId="{2579F120-A8E7-5BC3-2793-150F7E5CDF0B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3T15:17:00.400" v="11309" actId="478"/>
          <ac:graphicFrameMkLst>
            <pc:docMk/>
            <pc:sldMk cId="2326558890" sldId="1068"/>
            <ac:graphicFrameMk id="12" creationId="{ECC1A077-81A5-CAD4-27D2-BFDB77C86825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3T15:17:00.400" v="11309" actId="478"/>
          <ac:graphicFrameMkLst>
            <pc:docMk/>
            <pc:sldMk cId="2326558890" sldId="1068"/>
            <ac:graphicFrameMk id="13" creationId="{6EA160F5-FE86-F9A8-C75C-F5C61E67846F}"/>
          </ac:graphicFrameMkLst>
        </pc:graphicFrameChg>
      </pc:sldChg>
      <pc:sldChg chg="addSp delSp modSp mod ord">
        <pc:chgData name="Austin Davis" userId="233ba319-90f7-4da2-817e-fcc7d904f506" providerId="ADAL" clId="{805EAF42-C944-46A6-B7A2-7181AE5D0F79}" dt="2022-08-05T17:42:37.552" v="13960" actId="14734"/>
        <pc:sldMkLst>
          <pc:docMk/>
          <pc:sldMk cId="2401450207" sldId="1069"/>
        </pc:sldMkLst>
        <pc:spChg chg="mod">
          <ac:chgData name="Austin Davis" userId="233ba319-90f7-4da2-817e-fcc7d904f506" providerId="ADAL" clId="{805EAF42-C944-46A6-B7A2-7181AE5D0F79}" dt="2022-07-08T16:13:43.332" v="8575" actId="1076"/>
          <ac:spMkLst>
            <pc:docMk/>
            <pc:sldMk cId="2401450207" sldId="1069"/>
            <ac:spMk id="2" creationId="{2944D16D-01D5-4C7E-B8A6-9273F7304FC9}"/>
          </ac:spMkLst>
        </pc:spChg>
        <pc:spChg chg="del">
          <ac:chgData name="Austin Davis" userId="233ba319-90f7-4da2-817e-fcc7d904f506" providerId="ADAL" clId="{805EAF42-C944-46A6-B7A2-7181AE5D0F79}" dt="2022-06-30T14:59:04.789" v="7275" actId="478"/>
          <ac:spMkLst>
            <pc:docMk/>
            <pc:sldMk cId="2401450207" sldId="1069"/>
            <ac:spMk id="3" creationId="{10A80252-AE7D-4B65-B420-61B790B9AA91}"/>
          </ac:spMkLst>
        </pc:spChg>
        <pc:spChg chg="add mod">
          <ac:chgData name="Austin Davis" userId="233ba319-90f7-4da2-817e-fcc7d904f506" providerId="ADAL" clId="{805EAF42-C944-46A6-B7A2-7181AE5D0F79}" dt="2022-06-30T14:56:50.548" v="7010"/>
          <ac:spMkLst>
            <pc:docMk/>
            <pc:sldMk cId="2401450207" sldId="1069"/>
            <ac:spMk id="9" creationId="{1CF8E974-AFBC-AC90-98BA-81CBD9CE5244}"/>
          </ac:spMkLst>
        </pc:spChg>
        <pc:spChg chg="add mod">
          <ac:chgData name="Austin Davis" userId="233ba319-90f7-4da2-817e-fcc7d904f506" providerId="ADAL" clId="{805EAF42-C944-46A6-B7A2-7181AE5D0F79}" dt="2022-06-30T14:56:50.548" v="7010"/>
          <ac:spMkLst>
            <pc:docMk/>
            <pc:sldMk cId="2401450207" sldId="1069"/>
            <ac:spMk id="10" creationId="{7131A33B-8D7E-3A2F-18E6-76C5E50B2F2B}"/>
          </ac:spMkLst>
        </pc:spChg>
        <pc:spChg chg="add del mod">
          <ac:chgData name="Austin Davis" userId="233ba319-90f7-4da2-817e-fcc7d904f506" providerId="ADAL" clId="{805EAF42-C944-46A6-B7A2-7181AE5D0F79}" dt="2022-06-30T14:59:07.301" v="7276" actId="478"/>
          <ac:spMkLst>
            <pc:docMk/>
            <pc:sldMk cId="2401450207" sldId="1069"/>
            <ac:spMk id="12" creationId="{CFF1480B-F61B-B53A-AD79-16FB8BE6244C}"/>
          </ac:spMkLst>
        </pc:spChg>
        <pc:grpChg chg="add mod">
          <ac:chgData name="Austin Davis" userId="233ba319-90f7-4da2-817e-fcc7d904f506" providerId="ADAL" clId="{805EAF42-C944-46A6-B7A2-7181AE5D0F79}" dt="2022-06-30T14:56:50.548" v="7010"/>
          <ac:grpSpMkLst>
            <pc:docMk/>
            <pc:sldMk cId="2401450207" sldId="1069"/>
            <ac:grpSpMk id="8" creationId="{A381DF5F-C6A8-13F8-5D99-19778CC5ACD7}"/>
          </ac:grpSpMkLst>
        </pc:grpChg>
        <pc:graphicFrameChg chg="add mod modGraphic">
          <ac:chgData name="Austin Davis" userId="233ba319-90f7-4da2-817e-fcc7d904f506" providerId="ADAL" clId="{805EAF42-C944-46A6-B7A2-7181AE5D0F79}" dt="2022-08-05T17:42:37.552" v="13960" actId="14734"/>
          <ac:graphicFrameMkLst>
            <pc:docMk/>
            <pc:sldMk cId="2401450207" sldId="1069"/>
            <ac:graphicFrameMk id="3" creationId="{C18049EF-44CA-7D85-F542-E57B76B6A529}"/>
          </ac:graphicFrameMkLst>
        </pc:graphicFrameChg>
        <pc:graphicFrameChg chg="del mod">
          <ac:chgData name="Austin Davis" userId="233ba319-90f7-4da2-817e-fcc7d904f506" providerId="ADAL" clId="{805EAF42-C944-46A6-B7A2-7181AE5D0F79}" dt="2022-06-30T14:55:59.554" v="6989" actId="478"/>
          <ac:graphicFrameMkLst>
            <pc:docMk/>
            <pc:sldMk cId="2401450207" sldId="1069"/>
            <ac:graphicFrameMk id="5" creationId="{3F61EF82-19EF-4A1C-A5D9-153D579F434D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7-08T16:05:51.027" v="8433" actId="478"/>
          <ac:graphicFrameMkLst>
            <pc:docMk/>
            <pc:sldMk cId="2401450207" sldId="1069"/>
            <ac:graphicFrameMk id="7" creationId="{DE73C0B3-079A-8A82-4288-5F94F182BB4B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19:31.470" v="8821" actId="47"/>
        <pc:sldMkLst>
          <pc:docMk/>
          <pc:sldMk cId="2517751749" sldId="1070"/>
        </pc:sldMkLst>
        <pc:graphicFrameChg chg="mod">
          <ac:chgData name="Austin Davis" userId="233ba319-90f7-4da2-817e-fcc7d904f506" providerId="ADAL" clId="{805EAF42-C944-46A6-B7A2-7181AE5D0F79}" dt="2022-07-08T16:16:39.067" v="8662"/>
          <ac:graphicFrameMkLst>
            <pc:docMk/>
            <pc:sldMk cId="2517751749" sldId="1070"/>
            <ac:graphicFrameMk id="5" creationId="{3F61EF82-19EF-4A1C-A5D9-153D579F434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20:43.767" v="8870" actId="47"/>
        <pc:sldMkLst>
          <pc:docMk/>
          <pc:sldMk cId="3272861815" sldId="1071"/>
        </pc:sldMkLst>
        <pc:graphicFrameChg chg="mod">
          <ac:chgData name="Austin Davis" userId="233ba319-90f7-4da2-817e-fcc7d904f506" providerId="ADAL" clId="{805EAF42-C944-46A6-B7A2-7181AE5D0F79}" dt="2022-07-08T16:20:35.774" v="8868"/>
          <ac:graphicFrameMkLst>
            <pc:docMk/>
            <pc:sldMk cId="3272861815" sldId="1071"/>
            <ac:graphicFrameMk id="5" creationId="{3F61EF82-19EF-4A1C-A5D9-153D579F434D}"/>
          </ac:graphicFrameMkLst>
        </pc:graphicFrameChg>
      </pc:sldChg>
      <pc:sldChg chg="del ord">
        <pc:chgData name="Austin Davis" userId="233ba319-90f7-4da2-817e-fcc7d904f506" providerId="ADAL" clId="{805EAF42-C944-46A6-B7A2-7181AE5D0F79}" dt="2022-08-02T20:30:59.434" v="10922" actId="47"/>
        <pc:sldMkLst>
          <pc:docMk/>
          <pc:sldMk cId="647627070" sldId="1072"/>
        </pc:sldMkLst>
      </pc:sldChg>
      <pc:sldChg chg="del ord">
        <pc:chgData name="Austin Davis" userId="233ba319-90f7-4da2-817e-fcc7d904f506" providerId="ADAL" clId="{805EAF42-C944-46A6-B7A2-7181AE5D0F79}" dt="2022-08-02T20:25:27.417" v="10680" actId="47"/>
        <pc:sldMkLst>
          <pc:docMk/>
          <pc:sldMk cId="1182479704" sldId="1073"/>
        </pc:sldMkLst>
      </pc:sldChg>
      <pc:sldChg chg="modSp del ord">
        <pc:chgData name="Austin Davis" userId="233ba319-90f7-4da2-817e-fcc7d904f506" providerId="ADAL" clId="{805EAF42-C944-46A6-B7A2-7181AE5D0F79}" dt="2022-08-02T20:28:28.385" v="10824" actId="47"/>
        <pc:sldMkLst>
          <pc:docMk/>
          <pc:sldMk cId="2883763255" sldId="1074"/>
        </pc:sldMkLst>
        <pc:graphicFrameChg chg="mod">
          <ac:chgData name="Austin Davis" userId="233ba319-90f7-4da2-817e-fcc7d904f506" providerId="ADAL" clId="{805EAF42-C944-46A6-B7A2-7181AE5D0F79}" dt="2022-08-02T20:27:38.468" v="10798" actId="478"/>
          <ac:graphicFrameMkLst>
            <pc:docMk/>
            <pc:sldMk cId="2883763255" sldId="1074"/>
            <ac:graphicFrameMk id="5" creationId="{3F61EF82-19EF-4A1C-A5D9-153D579F434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23:08.702" v="8946" actId="47"/>
        <pc:sldMkLst>
          <pc:docMk/>
          <pc:sldMk cId="1924275374" sldId="1077"/>
        </pc:sldMkLst>
        <pc:graphicFrameChg chg="mod">
          <ac:chgData name="Austin Davis" userId="233ba319-90f7-4da2-817e-fcc7d904f506" providerId="ADAL" clId="{805EAF42-C944-46A6-B7A2-7181AE5D0F79}" dt="2022-07-08T16:21:45.337" v="8922"/>
          <ac:graphicFrameMkLst>
            <pc:docMk/>
            <pc:sldMk cId="1924275374" sldId="1077"/>
            <ac:graphicFrameMk id="3" creationId="{18725F15-8CED-46AC-BC10-5DA83FBF89DA}"/>
          </ac:graphicFrameMkLst>
        </pc:graphicFrameChg>
      </pc:sldChg>
      <pc:sldChg chg="del ord">
        <pc:chgData name="Austin Davis" userId="233ba319-90f7-4da2-817e-fcc7d904f506" providerId="ADAL" clId="{805EAF42-C944-46A6-B7A2-7181AE5D0F79}" dt="2022-08-02T20:25:47.463" v="10681" actId="47"/>
        <pc:sldMkLst>
          <pc:docMk/>
          <pc:sldMk cId="2457291714" sldId="1080"/>
        </pc:sldMkLst>
      </pc:sldChg>
      <pc:sldChg chg="modSp del ord">
        <pc:chgData name="Austin Davis" userId="233ba319-90f7-4da2-817e-fcc7d904f506" providerId="ADAL" clId="{805EAF42-C944-46A6-B7A2-7181AE5D0F79}" dt="2022-07-08T16:15:04.937" v="8578" actId="47"/>
        <pc:sldMkLst>
          <pc:docMk/>
          <pc:sldMk cId="919416406" sldId="1081"/>
        </pc:sldMkLst>
        <pc:graphicFrameChg chg="mod">
          <ac:chgData name="Austin Davis" userId="233ba319-90f7-4da2-817e-fcc7d904f506" providerId="ADAL" clId="{805EAF42-C944-46A6-B7A2-7181AE5D0F79}" dt="2022-07-08T16:10:00.898" v="8511"/>
          <ac:graphicFrameMkLst>
            <pc:docMk/>
            <pc:sldMk cId="919416406" sldId="1081"/>
            <ac:graphicFrameMk id="3" creationId="{69B1327E-42C3-4AE3-A8AD-0C269379E51D}"/>
          </ac:graphicFrameMkLst>
        </pc:graphicFrameChg>
      </pc:sldChg>
      <pc:sldChg chg="modSp del mod ord">
        <pc:chgData name="Austin Davis" userId="233ba319-90f7-4da2-817e-fcc7d904f506" providerId="ADAL" clId="{805EAF42-C944-46A6-B7A2-7181AE5D0F79}" dt="2022-07-08T16:07:56.531" v="8469" actId="47"/>
        <pc:sldMkLst>
          <pc:docMk/>
          <pc:sldMk cId="1430699661" sldId="1082"/>
        </pc:sldMkLst>
        <pc:graphicFrameChg chg="mod modGraphic">
          <ac:chgData name="Austin Davis" userId="233ba319-90f7-4da2-817e-fcc7d904f506" providerId="ADAL" clId="{805EAF42-C944-46A6-B7A2-7181AE5D0F79}" dt="2022-07-08T16:07:38.672" v="8459"/>
          <ac:graphicFrameMkLst>
            <pc:docMk/>
            <pc:sldMk cId="1430699661" sldId="1082"/>
            <ac:graphicFrameMk id="3" creationId="{69B1327E-42C3-4AE3-A8AD-0C269379E51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19:33.498" v="8822" actId="47"/>
        <pc:sldMkLst>
          <pc:docMk/>
          <pc:sldMk cId="2456708270" sldId="1083"/>
        </pc:sldMkLst>
        <pc:graphicFrameChg chg="mod">
          <ac:chgData name="Austin Davis" userId="233ba319-90f7-4da2-817e-fcc7d904f506" providerId="ADAL" clId="{805EAF42-C944-46A6-B7A2-7181AE5D0F79}" dt="2022-07-08T16:18:59.028" v="8815"/>
          <ac:graphicFrameMkLst>
            <pc:docMk/>
            <pc:sldMk cId="2456708270" sldId="1083"/>
            <ac:graphicFrameMk id="3" creationId="{69B1327E-42C3-4AE3-A8AD-0C269379E51D}"/>
          </ac:graphicFrameMkLst>
        </pc:graphicFrameChg>
      </pc:sldChg>
      <pc:sldChg chg="modSp mod">
        <pc:chgData name="Austin Davis" userId="233ba319-90f7-4da2-817e-fcc7d904f506" providerId="ADAL" clId="{805EAF42-C944-46A6-B7A2-7181AE5D0F79}" dt="2022-08-03T15:18:56.984" v="11376" actId="13926"/>
        <pc:sldMkLst>
          <pc:docMk/>
          <pc:sldMk cId="2857077321" sldId="1102"/>
        </pc:sldMkLst>
        <pc:spChg chg="mod">
          <ac:chgData name="Austin Davis" userId="233ba319-90f7-4da2-817e-fcc7d904f506" providerId="ADAL" clId="{805EAF42-C944-46A6-B7A2-7181AE5D0F79}" dt="2022-08-03T15:18:56.984" v="11376" actId="13926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05EAF42-C944-46A6-B7A2-7181AE5D0F79}" dt="2022-08-03T15:19:03.348" v="11377" actId="13926"/>
        <pc:sldMkLst>
          <pc:docMk/>
          <pc:sldMk cId="2662044948" sldId="1103"/>
        </pc:sldMkLst>
        <pc:spChg chg="mod">
          <ac:chgData name="Austin Davis" userId="233ba319-90f7-4da2-817e-fcc7d904f506" providerId="ADAL" clId="{805EAF42-C944-46A6-B7A2-7181AE5D0F79}" dt="2022-08-03T15:19:03.348" v="11377" actId="13926"/>
          <ac:spMkLst>
            <pc:docMk/>
            <pc:sldMk cId="2662044948" sldId="1103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05EAF42-C944-46A6-B7A2-7181AE5D0F79}" dt="2022-08-03T15:19:10.332" v="11378" actId="13926"/>
        <pc:sldMkLst>
          <pc:docMk/>
          <pc:sldMk cId="1974443339" sldId="1104"/>
        </pc:sldMkLst>
        <pc:spChg chg="mod">
          <ac:chgData name="Austin Davis" userId="233ba319-90f7-4da2-817e-fcc7d904f506" providerId="ADAL" clId="{805EAF42-C944-46A6-B7A2-7181AE5D0F79}" dt="2022-08-03T15:19:10.332" v="11378" actId="13926"/>
          <ac:spMkLst>
            <pc:docMk/>
            <pc:sldMk cId="1974443339" sldId="1104"/>
            <ac:spMk id="3" creationId="{83CDBE1A-AD3E-46A0-81FA-44C41AB67570}"/>
          </ac:spMkLst>
        </pc:spChg>
        <pc:spChg chg="mod">
          <ac:chgData name="Austin Davis" userId="233ba319-90f7-4da2-817e-fcc7d904f506" providerId="ADAL" clId="{805EAF42-C944-46A6-B7A2-7181AE5D0F79}" dt="2022-08-03T15:17:59.818" v="11373"/>
          <ac:spMkLst>
            <pc:docMk/>
            <pc:sldMk cId="1974443339" sldId="1104"/>
            <ac:spMk id="5" creationId="{042D8A69-DCFF-4A85-A945-3D0D60FAFC29}"/>
          </ac:spMkLst>
        </pc:spChg>
      </pc:sldChg>
      <pc:sldChg chg="ord">
        <pc:chgData name="Austin Davis" userId="233ba319-90f7-4da2-817e-fcc7d904f506" providerId="ADAL" clId="{805EAF42-C944-46A6-B7A2-7181AE5D0F79}" dt="2022-06-03T15:50:59.443" v="1216"/>
        <pc:sldMkLst>
          <pc:docMk/>
          <pc:sldMk cId="2064017711" sldId="1310"/>
        </pc:sldMkLst>
      </pc:sldChg>
      <pc:sldChg chg="modSp">
        <pc:chgData name="Austin Davis" userId="233ba319-90f7-4da2-817e-fcc7d904f506" providerId="ADAL" clId="{805EAF42-C944-46A6-B7A2-7181AE5D0F79}" dt="2022-08-03T15:17:59.818" v="11373"/>
        <pc:sldMkLst>
          <pc:docMk/>
          <pc:sldMk cId="3162364696" sldId="1339"/>
        </pc:sldMkLst>
        <pc:spChg chg="mod">
          <ac:chgData name="Austin Davis" userId="233ba319-90f7-4da2-817e-fcc7d904f506" providerId="ADAL" clId="{805EAF42-C944-46A6-B7A2-7181AE5D0F79}" dt="2022-08-03T15:17:59.818" v="11373"/>
          <ac:spMkLst>
            <pc:docMk/>
            <pc:sldMk cId="3162364696" sldId="1339"/>
            <ac:spMk id="4" creationId="{E8F64ABA-F168-4811-B68E-05558C4DF366}"/>
          </ac:spMkLst>
        </pc:spChg>
      </pc:sldChg>
      <pc:sldChg chg="modSp">
        <pc:chgData name="Austin Davis" userId="233ba319-90f7-4da2-817e-fcc7d904f506" providerId="ADAL" clId="{805EAF42-C944-46A6-B7A2-7181AE5D0F79}" dt="2022-08-03T15:18:14.894" v="11374"/>
        <pc:sldMkLst>
          <pc:docMk/>
          <pc:sldMk cId="3356624797" sldId="1354"/>
        </pc:sldMkLst>
        <pc:spChg chg="mod">
          <ac:chgData name="Austin Davis" userId="233ba319-90f7-4da2-817e-fcc7d904f506" providerId="ADAL" clId="{805EAF42-C944-46A6-B7A2-7181AE5D0F79}" dt="2022-08-03T15:18:14.894" v="11374"/>
          <ac:spMkLst>
            <pc:docMk/>
            <pc:sldMk cId="3356624797" sldId="1354"/>
            <ac:spMk id="29" creationId="{1E03641F-F66B-40E0-BDEE-A8D6726B8E48}"/>
          </ac:spMkLst>
        </pc:spChg>
      </pc:sldChg>
      <pc:sldChg chg="del">
        <pc:chgData name="Austin Davis" userId="233ba319-90f7-4da2-817e-fcc7d904f506" providerId="ADAL" clId="{805EAF42-C944-46A6-B7A2-7181AE5D0F79}" dt="2022-08-02T20:34:29.411" v="11006" actId="47"/>
        <pc:sldMkLst>
          <pc:docMk/>
          <pc:sldMk cId="4102741647" sldId="1357"/>
        </pc:sldMkLst>
      </pc:sldChg>
      <pc:sldChg chg="addSp delSp modSp mod delAnim modAnim">
        <pc:chgData name="Austin Davis" userId="233ba319-90f7-4da2-817e-fcc7d904f506" providerId="ADAL" clId="{805EAF42-C944-46A6-B7A2-7181AE5D0F79}" dt="2022-08-05T16:38:06.917" v="11500"/>
        <pc:sldMkLst>
          <pc:docMk/>
          <pc:sldMk cId="1992690389" sldId="1363"/>
        </pc:sldMkLst>
        <pc:spChg chg="mod">
          <ac:chgData name="Austin Davis" userId="233ba319-90f7-4da2-817e-fcc7d904f506" providerId="ADAL" clId="{805EAF42-C944-46A6-B7A2-7181AE5D0F79}" dt="2022-08-05T16:36:08.880" v="11495" actId="14100"/>
          <ac:spMkLst>
            <pc:docMk/>
            <pc:sldMk cId="1992690389" sldId="1363"/>
            <ac:spMk id="17" creationId="{2B640B4F-D30C-4789-80CA-343CC205C6CB}"/>
          </ac:spMkLst>
        </pc:spChg>
        <pc:spChg chg="mod ord">
          <ac:chgData name="Austin Davis" userId="233ba319-90f7-4da2-817e-fcc7d904f506" providerId="ADAL" clId="{805EAF42-C944-46A6-B7A2-7181AE5D0F79}" dt="2022-08-05T16:35:16.329" v="11471" actId="13244"/>
          <ac:spMkLst>
            <pc:docMk/>
            <pc:sldMk cId="1992690389" sldId="1363"/>
            <ac:spMk id="30" creationId="{C3A1080A-395C-4AF3-B144-3772C142E6CE}"/>
          </ac:spMkLst>
        </pc:spChg>
        <pc:spChg chg="mod ord">
          <ac:chgData name="Austin Davis" userId="233ba319-90f7-4da2-817e-fcc7d904f506" providerId="ADAL" clId="{805EAF42-C944-46A6-B7A2-7181AE5D0F79}" dt="2022-08-05T16:34:21.494" v="11447" actId="13244"/>
          <ac:spMkLst>
            <pc:docMk/>
            <pc:sldMk cId="1992690389" sldId="1363"/>
            <ac:spMk id="32" creationId="{61D743B9-0F0F-464D-A1A2-4EB17798B52E}"/>
          </ac:spMkLst>
        </pc:spChg>
        <pc:spChg chg="mod ord">
          <ac:chgData name="Austin Davis" userId="233ba319-90f7-4da2-817e-fcc7d904f506" providerId="ADAL" clId="{805EAF42-C944-46A6-B7A2-7181AE5D0F79}" dt="2022-08-05T16:34:29.038" v="11449" actId="13244"/>
          <ac:spMkLst>
            <pc:docMk/>
            <pc:sldMk cId="1992690389" sldId="1363"/>
            <ac:spMk id="35" creationId="{D3F3E9C9-DDB6-4F19-BC40-25F2C62824E1}"/>
          </ac:spMkLst>
        </pc:spChg>
        <pc:spChg chg="mod ord">
          <ac:chgData name="Austin Davis" userId="233ba319-90f7-4da2-817e-fcc7d904f506" providerId="ADAL" clId="{805EAF42-C944-46A6-B7A2-7181AE5D0F79}" dt="2022-08-05T16:33:15.883" v="11428" actId="13244"/>
          <ac:spMkLst>
            <pc:docMk/>
            <pc:sldMk cId="1992690389" sldId="1363"/>
            <ac:spMk id="38" creationId="{9F0B4673-5A03-4039-8E32-8682CE432B5A}"/>
          </ac:spMkLst>
        </pc:spChg>
        <pc:spChg chg="mod ord">
          <ac:chgData name="Austin Davis" userId="233ba319-90f7-4da2-817e-fcc7d904f506" providerId="ADAL" clId="{805EAF42-C944-46A6-B7A2-7181AE5D0F79}" dt="2022-08-05T16:32:56.918" v="11425" actId="13244"/>
          <ac:spMkLst>
            <pc:docMk/>
            <pc:sldMk cId="1992690389" sldId="1363"/>
            <ac:spMk id="39" creationId="{C06EF2F9-2EA0-4B07-939B-FEE8217B2456}"/>
          </ac:spMkLst>
        </pc:spChg>
        <pc:picChg chg="del mod">
          <ac:chgData name="Austin Davis" userId="233ba319-90f7-4da2-817e-fcc7d904f506" providerId="ADAL" clId="{805EAF42-C944-46A6-B7A2-7181AE5D0F79}" dt="2022-08-05T16:35:22.359" v="11472" actId="478"/>
          <ac:picMkLst>
            <pc:docMk/>
            <pc:sldMk cId="1992690389" sldId="1363"/>
            <ac:picMk id="10" creationId="{14CD93F4-FB96-4609-94DC-B9573C47F967}"/>
          </ac:picMkLst>
        </pc:picChg>
        <pc:picChg chg="add mod">
          <ac:chgData name="Austin Davis" userId="233ba319-90f7-4da2-817e-fcc7d904f506" providerId="ADAL" clId="{805EAF42-C944-46A6-B7A2-7181AE5D0F79}" dt="2022-08-05T16:37:49.097" v="11498" actId="1076"/>
          <ac:picMkLst>
            <pc:docMk/>
            <pc:sldMk cId="1992690389" sldId="1363"/>
            <ac:picMk id="11" creationId="{993D7380-C55C-5179-7812-0B09E615CAA0}"/>
          </ac:picMkLst>
        </pc:picChg>
      </pc:sldChg>
      <pc:sldChg chg="addSp delSp modSp mod delAnim modAnim">
        <pc:chgData name="Austin Davis" userId="233ba319-90f7-4da2-817e-fcc7d904f506" providerId="ADAL" clId="{805EAF42-C944-46A6-B7A2-7181AE5D0F79}" dt="2022-08-05T16:42:10.426" v="11728" actId="20577"/>
        <pc:sldMkLst>
          <pc:docMk/>
          <pc:sldMk cId="3310530149" sldId="1364"/>
        </pc:sldMkLst>
        <pc:spChg chg="add 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4" creationId="{B97D53BA-1FA4-A620-6854-DE8E489C6E0C}"/>
          </ac:spMkLst>
        </pc:spChg>
        <pc:spChg chg="mod">
          <ac:chgData name="Austin Davis" userId="233ba319-90f7-4da2-817e-fcc7d904f506" providerId="ADAL" clId="{805EAF42-C944-46A6-B7A2-7181AE5D0F79}" dt="2022-08-05T16:41:35.043" v="11715" actId="20577"/>
          <ac:spMkLst>
            <pc:docMk/>
            <pc:sldMk cId="3310530149" sldId="1364"/>
            <ac:spMk id="5" creationId="{C54C3740-4F9A-4A3D-A82D-56A748B6BA5E}"/>
          </ac:spMkLst>
        </pc:spChg>
        <pc:spChg chg="add mod">
          <ac:chgData name="Austin Davis" userId="233ba319-90f7-4da2-817e-fcc7d904f506" providerId="ADAL" clId="{805EAF42-C944-46A6-B7A2-7181AE5D0F79}" dt="2022-08-05T16:42:10.426" v="11728" actId="20577"/>
          <ac:spMkLst>
            <pc:docMk/>
            <pc:sldMk cId="3310530149" sldId="1364"/>
            <ac:spMk id="6" creationId="{01573B18-51CD-773D-5DAF-ECDB0EC5FFF3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7" creationId="{D4ED7166-7DCF-4858-B335-52057C24B3EF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8" creationId="{9C04948C-CAE7-4B14-A51F-D3703AD1A42C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9" creationId="{306F5385-4FEF-4B0D-8D5F-1B87AFB2D79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0" creationId="{56ACF480-B70C-4B29-9287-ED090845A4F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1" creationId="{C57801F8-5CF2-4E00-BBC6-B22EBDA943A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2" creationId="{920C198E-ACDE-4029-9F4E-E8728252093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4" creationId="{6FD51110-0223-4A5C-B1CF-153C86F70E4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5" creationId="{7A8F6B57-FB81-4921-9BFB-E9CC2A20CDD5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6" creationId="{BF379D07-C56F-4BF7-A868-51B45CEA626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7" creationId="{A6174218-8913-4B70-957B-F381CDC6D3F1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8" creationId="{98678F82-49FB-4973-A267-143B5F2E483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9" creationId="{C5BA35F2-D8CA-43FA-A5A9-872EC32C83E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0" creationId="{1E3D27E2-F057-4B9C-BCDC-4A34CEA599DA}"/>
          </ac:spMkLst>
        </pc:spChg>
        <pc:spChg chg="del">
          <ac:chgData name="Austin Davis" userId="233ba319-90f7-4da2-817e-fcc7d904f506" providerId="ADAL" clId="{805EAF42-C944-46A6-B7A2-7181AE5D0F79}" dt="2022-08-05T16:39:20.731" v="11546" actId="478"/>
          <ac:spMkLst>
            <pc:docMk/>
            <pc:sldMk cId="3310530149" sldId="1364"/>
            <ac:spMk id="23" creationId="{3F7042FA-24C5-4186-BF5B-F0F0E144B86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4" creationId="{204C3B0C-F320-4D06-B04B-18384A86B534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5" creationId="{B929279F-A598-4CC3-9308-1452CAA22DB9}"/>
          </ac:spMkLst>
        </pc:spChg>
        <pc:spChg chg="del">
          <ac:chgData name="Austin Davis" userId="233ba319-90f7-4da2-817e-fcc7d904f506" providerId="ADAL" clId="{805EAF42-C944-46A6-B7A2-7181AE5D0F79}" dt="2022-07-08T18:25:36.078" v="9016" actId="478"/>
          <ac:spMkLst>
            <pc:docMk/>
            <pc:sldMk cId="3310530149" sldId="1364"/>
            <ac:spMk id="26" creationId="{716DFE57-7031-441F-8448-644291919F60}"/>
          </ac:spMkLst>
        </pc:spChg>
        <pc:spChg chg="del">
          <ac:chgData name="Austin Davis" userId="233ba319-90f7-4da2-817e-fcc7d904f506" providerId="ADAL" clId="{805EAF42-C944-46A6-B7A2-7181AE5D0F79}" dt="2022-07-08T18:25:39.091" v="9017" actId="478"/>
          <ac:spMkLst>
            <pc:docMk/>
            <pc:sldMk cId="3310530149" sldId="1364"/>
            <ac:spMk id="27" creationId="{B4525C29-8BB3-4661-B65E-583DF1ECFC30}"/>
          </ac:spMkLst>
        </pc:spChg>
        <pc:spChg chg="del">
          <ac:chgData name="Austin Davis" userId="233ba319-90f7-4da2-817e-fcc7d904f506" providerId="ADAL" clId="{805EAF42-C944-46A6-B7A2-7181AE5D0F79}" dt="2022-08-05T16:38:49.655" v="11503" actId="478"/>
          <ac:spMkLst>
            <pc:docMk/>
            <pc:sldMk cId="3310530149" sldId="1364"/>
            <ac:spMk id="28" creationId="{29144A22-51C9-45AA-AD62-43B9DF0BC082}"/>
          </ac:spMkLst>
        </pc:spChg>
        <pc:spChg chg="del">
          <ac:chgData name="Austin Davis" userId="233ba319-90f7-4da2-817e-fcc7d904f506" providerId="ADAL" clId="{805EAF42-C944-46A6-B7A2-7181AE5D0F79}" dt="2022-08-05T16:38:48.325" v="11502" actId="478"/>
          <ac:spMkLst>
            <pc:docMk/>
            <pc:sldMk cId="3310530149" sldId="1364"/>
            <ac:spMk id="30" creationId="{C38C9DA2-B3A8-40BA-9B43-BCE964FD9DB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1" creationId="{79F7628C-D76B-41B4-916A-196C0FA04FB2}"/>
          </ac:spMkLst>
        </pc:spChg>
        <pc:spChg chg="del">
          <ac:chgData name="Austin Davis" userId="233ba319-90f7-4da2-817e-fcc7d904f506" providerId="ADAL" clId="{805EAF42-C944-46A6-B7A2-7181AE5D0F79}" dt="2022-08-05T16:39:19.085" v="11545" actId="478"/>
          <ac:spMkLst>
            <pc:docMk/>
            <pc:sldMk cId="3310530149" sldId="1364"/>
            <ac:spMk id="32" creationId="{6FD1AA87-504C-45CE-8998-4AA65E89874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3" creationId="{B6D9B17F-F014-4C63-9EDC-D3A95CD6DEE6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4" creationId="{0BD826D6-4323-495E-9854-6B4F4E4CC202}"/>
          </ac:spMkLst>
        </pc:spChg>
        <pc:spChg chg="add 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6" creationId="{F39F7935-170A-B9D4-9365-62F2AA95ABD0}"/>
          </ac:spMkLst>
        </pc:spChg>
        <pc:picChg chg="del">
          <ac:chgData name="Austin Davis" userId="233ba319-90f7-4da2-817e-fcc7d904f506" providerId="ADAL" clId="{805EAF42-C944-46A6-B7A2-7181AE5D0F79}" dt="2022-07-08T18:25:30.469" v="9015" actId="478"/>
          <ac:picMkLst>
            <pc:docMk/>
            <pc:sldMk cId="3310530149" sldId="1364"/>
            <ac:picMk id="13" creationId="{760D3CB8-11BD-4082-8ECF-79C54EFF936C}"/>
          </ac:picMkLst>
        </pc:picChg>
      </pc:sldChg>
      <pc:sldChg chg="delSp modSp mod">
        <pc:chgData name="Austin Davis" userId="233ba319-90f7-4da2-817e-fcc7d904f506" providerId="ADAL" clId="{805EAF42-C944-46A6-B7A2-7181AE5D0F79}" dt="2022-06-09T19:06:25.646" v="1302" actId="20577"/>
        <pc:sldMkLst>
          <pc:docMk/>
          <pc:sldMk cId="920968135" sldId="1366"/>
        </pc:sldMkLst>
        <pc:spChg chg="mod">
          <ac:chgData name="Austin Davis" userId="233ba319-90f7-4da2-817e-fcc7d904f506" providerId="ADAL" clId="{805EAF42-C944-46A6-B7A2-7181AE5D0F79}" dt="2022-06-09T19:06:25.646" v="1302" actId="20577"/>
          <ac:spMkLst>
            <pc:docMk/>
            <pc:sldMk cId="920968135" sldId="1366"/>
            <ac:spMk id="2" creationId="{AE10909C-3EC2-4752-A640-7889542571B4}"/>
          </ac:spMkLst>
        </pc:spChg>
        <pc:spChg chg="del">
          <ac:chgData name="Austin Davis" userId="233ba319-90f7-4da2-817e-fcc7d904f506" providerId="ADAL" clId="{805EAF42-C944-46A6-B7A2-7181AE5D0F79}" dt="2022-06-09T19:06:22.754" v="1301" actId="478"/>
          <ac:spMkLst>
            <pc:docMk/>
            <pc:sldMk cId="920968135" sldId="1366"/>
            <ac:spMk id="9" creationId="{0F1D5CF0-9EE7-45D5-B791-B583976EF810}"/>
          </ac:spMkLst>
        </pc:spChg>
        <pc:spChg chg="mod">
          <ac:chgData name="Austin Davis" userId="233ba319-90f7-4da2-817e-fcc7d904f506" providerId="ADAL" clId="{805EAF42-C944-46A6-B7A2-7181AE5D0F79}" dt="2022-06-09T19:06:19.771" v="1300" actId="20577"/>
          <ac:spMkLst>
            <pc:docMk/>
            <pc:sldMk cId="920968135" sldId="1366"/>
            <ac:spMk id="15" creationId="{5F463FF3-BC36-4FF3-908D-B03C6A2E1F39}"/>
          </ac:spMkLst>
        </pc:spChg>
      </pc:sldChg>
      <pc:sldChg chg="addSp delSp modSp mod">
        <pc:chgData name="Austin Davis" userId="233ba319-90f7-4da2-817e-fcc7d904f506" providerId="ADAL" clId="{805EAF42-C944-46A6-B7A2-7181AE5D0F79}" dt="2022-08-05T16:31:23.656" v="11394" actId="18131"/>
        <pc:sldMkLst>
          <pc:docMk/>
          <pc:sldMk cId="3427649313" sldId="1367"/>
        </pc:sldMkLst>
        <pc:spChg chg="mod">
          <ac:chgData name="Austin Davis" userId="233ba319-90f7-4da2-817e-fcc7d904f506" providerId="ADAL" clId="{805EAF42-C944-46A6-B7A2-7181AE5D0F79}" dt="2022-07-08T15:57:09.530" v="7979" actId="1076"/>
          <ac:spMkLst>
            <pc:docMk/>
            <pc:sldMk cId="3427649313" sldId="1367"/>
            <ac:spMk id="2" creationId="{AE10909C-3EC2-4752-A640-7889542571B4}"/>
          </ac:spMkLst>
        </pc:spChg>
        <pc:spChg chg="add del">
          <ac:chgData name="Austin Davis" userId="233ba319-90f7-4da2-817e-fcc7d904f506" providerId="ADAL" clId="{805EAF42-C944-46A6-B7A2-7181AE5D0F79}" dt="2022-07-07T16:24:37.452" v="7362" actId="11529"/>
          <ac:spMkLst>
            <pc:docMk/>
            <pc:sldMk cId="3427649313" sldId="1367"/>
            <ac:spMk id="7" creationId="{D2F8A62C-24C0-7EFA-EC33-15EA13E71EA5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3" creationId="{4D369624-88DE-1AFC-BB0B-014A43F8DD87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4" creationId="{8BDAA4FE-3894-C3CC-DD07-A06872A3A013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5" creationId="{34F61237-694A-E92A-8C25-3913D3988464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6" creationId="{87E4F290-50B0-B01B-610D-3980E3BA6EC4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7" creationId="{3DFAF13D-04A1-A437-1B2A-CD9D850B9C3C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8" creationId="{49F1C19D-3EB1-A2F0-1D36-0F4F45D81840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9" creationId="{80D41377-97EC-D7F3-3040-6AE572CED058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30" creationId="{9A324156-6B44-1A08-4B94-352A037B35BA}"/>
          </ac:spMkLst>
        </pc:spChg>
        <pc:graphicFrameChg chg="del mod modGraphic">
          <ac:chgData name="Austin Davis" userId="233ba319-90f7-4da2-817e-fcc7d904f506" providerId="ADAL" clId="{805EAF42-C944-46A6-B7A2-7181AE5D0F79}" dt="2022-07-07T16:23:46.523" v="7312" actId="478"/>
          <ac:graphicFrameMkLst>
            <pc:docMk/>
            <pc:sldMk cId="3427649313" sldId="1367"/>
            <ac:graphicFrameMk id="33" creationId="{646C09F9-5BFF-4D14-BA48-2D50546E63D0}"/>
          </ac:graphicFrameMkLst>
        </pc:graphicFrameChg>
        <pc:picChg chg="add mod">
          <ac:chgData name="Austin Davis" userId="233ba319-90f7-4da2-817e-fcc7d904f506" providerId="ADAL" clId="{805EAF42-C944-46A6-B7A2-7181AE5D0F79}" dt="2022-07-07T16:55:10.336" v="7717" actId="1036"/>
          <ac:picMkLst>
            <pc:docMk/>
            <pc:sldMk cId="3427649313" sldId="1367"/>
            <ac:picMk id="5" creationId="{53571960-B5CB-8380-0CBE-2901411FBE47}"/>
          </ac:picMkLst>
        </pc:picChg>
        <pc:picChg chg="add mod modCrop">
          <ac:chgData name="Austin Davis" userId="233ba319-90f7-4da2-817e-fcc7d904f506" providerId="ADAL" clId="{805EAF42-C944-46A6-B7A2-7181AE5D0F79}" dt="2022-08-05T16:31:23.656" v="11394" actId="18131"/>
          <ac:picMkLst>
            <pc:docMk/>
            <pc:sldMk cId="3427649313" sldId="1367"/>
            <ac:picMk id="9" creationId="{3D1F0475-E2A2-544F-30AF-6265DA03BEA8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1" creationId="{81584237-3041-F0D0-5E0D-B0F81BD9435B}"/>
          </ac:picMkLst>
        </pc:picChg>
        <pc:picChg chg="add mod modCrop">
          <ac:chgData name="Austin Davis" userId="233ba319-90f7-4da2-817e-fcc7d904f506" providerId="ADAL" clId="{805EAF42-C944-46A6-B7A2-7181AE5D0F79}" dt="2022-08-05T16:30:39.731" v="11390" actId="18131"/>
          <ac:picMkLst>
            <pc:docMk/>
            <pc:sldMk cId="3427649313" sldId="1367"/>
            <ac:picMk id="13" creationId="{26A07265-02C9-B099-4D4A-8BC521721DE6}"/>
          </ac:picMkLst>
        </pc:picChg>
        <pc:picChg chg="add mod modCrop">
          <ac:chgData name="Austin Davis" userId="233ba319-90f7-4da2-817e-fcc7d904f506" providerId="ADAL" clId="{805EAF42-C944-46A6-B7A2-7181AE5D0F79}" dt="2022-07-07T16:55:10.336" v="7717" actId="1036"/>
          <ac:picMkLst>
            <pc:docMk/>
            <pc:sldMk cId="3427649313" sldId="1367"/>
            <ac:picMk id="15" creationId="{EF611D02-07F9-95D0-F8C1-F0E9AE4FA74A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7" creationId="{89A9C4DB-D9FE-AE6C-B060-F3D5F8523AB7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9" creationId="{55F20AF2-7F02-4B4F-BC44-2A725517612B}"/>
          </ac:picMkLst>
        </pc:picChg>
        <pc:picChg chg="add mod modCrop">
          <ac:chgData name="Austin Davis" userId="233ba319-90f7-4da2-817e-fcc7d904f506" providerId="ADAL" clId="{805EAF42-C944-46A6-B7A2-7181AE5D0F79}" dt="2022-08-05T16:30:55.400" v="11392" actId="18131"/>
          <ac:picMkLst>
            <pc:docMk/>
            <pc:sldMk cId="3427649313" sldId="1367"/>
            <ac:picMk id="21" creationId="{4055C593-BE86-D532-5740-17D750CAA7CC}"/>
          </ac:picMkLst>
        </pc:picChg>
      </pc:sldChg>
      <pc:sldChg chg="addSp modSp mod modAnim">
        <pc:chgData name="Austin Davis" userId="233ba319-90f7-4da2-817e-fcc7d904f506" providerId="ADAL" clId="{805EAF42-C944-46A6-B7A2-7181AE5D0F79}" dt="2022-08-05T17:05:33.137" v="12578" actId="1036"/>
        <pc:sldMkLst>
          <pc:docMk/>
          <pc:sldMk cId="2354324685" sldId="1368"/>
        </pc:sldMkLst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" creationId="{DC69BDEE-4491-72A9-2EC1-E270150930DF}"/>
          </ac:spMkLst>
        </pc:spChg>
        <pc:spChg chg="mod">
          <ac:chgData name="Austin Davis" userId="233ba319-90f7-4da2-817e-fcc7d904f506" providerId="ADAL" clId="{805EAF42-C944-46A6-B7A2-7181AE5D0F79}" dt="2022-08-05T17:04:46.700" v="12570" actId="1036"/>
          <ac:spMkLst>
            <pc:docMk/>
            <pc:sldMk cId="2354324685" sldId="1368"/>
            <ac:spMk id="9" creationId="{3CB7E7BF-385C-4522-88AC-D0F8C1C5F60B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0" creationId="{B7295212-C004-4BCB-B12F-1BFAB14DA359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1" creationId="{F5105393-6C70-4563-BD4A-950075804D6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2" creationId="{5B1AECC3-C2C8-49F9-841D-A9A4AD054F21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7" creationId="{421CDE9E-9193-497C-BBA8-675CBBA482A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8" creationId="{86C8B9C8-3E95-4EDB-B3A7-426A72F97AE7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9" creationId="{959BA9BF-74A5-46B5-A5B6-7598A36B10E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4" creationId="{93588ED2-607A-4995-A5E1-0770373EC374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5" creationId="{33A82C32-2CB0-40FD-830E-957BBCF6325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6" creationId="{767863C0-BA14-42C4-9FD7-4F2CB9230872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7" creationId="{040B9F4B-8601-4E66-8C21-2111FAAC57C3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8" creationId="{88613959-7DBF-4DEF-8E57-8DACEE802D3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9" creationId="{56777857-59C4-469F-B799-60DB2988DE3D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0" creationId="{92CF2C39-2A96-4F8D-944E-98A54DDDA9F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2" creationId="{97DDCC13-A20E-48D9-9FDB-B7E473DED89C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3" creationId="{80382CC0-D7A3-45ED-B700-5F21C4615D53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4" creationId="{34D8CC2C-E3EC-4FFC-BA43-743CF149ED10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5" creationId="{64F2FC18-5BCD-484E-A5C8-BE411BC96F7D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6" creationId="{6E666198-65EC-4220-BB44-93F86FE9D90F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7" creationId="{DFF0245F-8684-48DF-85DC-75B11C4E5FAF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8" creationId="{940FB23C-6CF4-488C-B8CA-B9EB817EAEE7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9" creationId="{1F887AC7-301B-0D8A-8D88-F010A0FE1A61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0" creationId="{89A4A570-71D5-C718-3728-4A4A15B6DE4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1" creationId="{93BF61FE-5356-4EFF-9FF0-8A2B4A140D8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2" creationId="{BF47132B-0C94-4F54-9C9C-773C8BB31620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3" creationId="{71523828-6915-774D-C0AD-FC8F52494B60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4" creationId="{E6820E12-703F-4076-9075-2DB0CB60C8DC}"/>
          </ac:spMkLst>
        </pc:spChg>
        <pc:spChg chg="add mod">
          <ac:chgData name="Austin Davis" userId="233ba319-90f7-4da2-817e-fcc7d904f506" providerId="ADAL" clId="{805EAF42-C944-46A6-B7A2-7181AE5D0F79}" dt="2022-08-05T17:05:28.851" v="12577" actId="1036"/>
          <ac:spMkLst>
            <pc:docMk/>
            <pc:sldMk cId="2354324685" sldId="1368"/>
            <ac:spMk id="46" creationId="{E9DA3BAA-0DF2-7DF2-538D-B02D762BD84C}"/>
          </ac:spMkLst>
        </pc:sp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2" creationId="{E5CE1783-A834-48D8-94F3-16890A9A9EC6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4" creationId="{A0C88753-7C96-493E-B7AC-C21E8674ECDB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8" creationId="{88C73A8F-4640-439A-898E-4350C653C6DF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40" creationId="{8D2A3487-597A-46B8-81C6-8C136CD85F74}"/>
          </ac:picMkLst>
        </pc:picChg>
      </pc:sldChg>
      <pc:sldChg chg="addSp modSp mod modAnim">
        <pc:chgData name="Austin Davis" userId="233ba319-90f7-4da2-817e-fcc7d904f506" providerId="ADAL" clId="{805EAF42-C944-46A6-B7A2-7181AE5D0F79}" dt="2022-06-09T19:59:42.529" v="2216"/>
        <pc:sldMkLst>
          <pc:docMk/>
          <pc:sldMk cId="265568556" sldId="1369"/>
        </pc:sldMkLst>
        <pc:spChg chg="mod">
          <ac:chgData name="Austin Davis" userId="233ba319-90f7-4da2-817e-fcc7d904f506" providerId="ADAL" clId="{805EAF42-C944-46A6-B7A2-7181AE5D0F79}" dt="2022-05-10T21:53:41.706" v="287" actId="20577"/>
          <ac:spMkLst>
            <pc:docMk/>
            <pc:sldMk cId="265568556" sldId="1369"/>
            <ac:spMk id="2" creationId="{E1AE9289-FC6A-4AF8-9B09-285FA5DE0F57}"/>
          </ac:spMkLst>
        </pc:spChg>
        <pc:spChg chg="add mod ord">
          <ac:chgData name="Austin Davis" userId="233ba319-90f7-4da2-817e-fcc7d904f506" providerId="ADAL" clId="{805EAF42-C944-46A6-B7A2-7181AE5D0F79}" dt="2022-06-09T19:49:45.846" v="2204" actId="13244"/>
          <ac:spMkLst>
            <pc:docMk/>
            <pc:sldMk cId="265568556" sldId="1369"/>
            <ac:spMk id="4" creationId="{886BB276-A895-21EF-888A-12F3A1E64014}"/>
          </ac:spMkLst>
        </pc:spChg>
        <pc:spChg chg="add mod ord">
          <ac:chgData name="Austin Davis" userId="233ba319-90f7-4da2-817e-fcc7d904f506" providerId="ADAL" clId="{805EAF42-C944-46A6-B7A2-7181AE5D0F79}" dt="2022-06-09T19:58:33.581" v="2207" actId="14100"/>
          <ac:spMkLst>
            <pc:docMk/>
            <pc:sldMk cId="265568556" sldId="1369"/>
            <ac:spMk id="6" creationId="{A34BA449-04FB-D03E-BFF1-ACE99CC7EC47}"/>
          </ac:spMkLst>
        </pc:spChg>
        <pc:spChg chg="add mod">
          <ac:chgData name="Austin Davis" userId="233ba319-90f7-4da2-817e-fcc7d904f506" providerId="ADAL" clId="{805EAF42-C944-46A6-B7A2-7181AE5D0F79}" dt="2022-05-10T21:57:59.680" v="464" actId="1076"/>
          <ac:spMkLst>
            <pc:docMk/>
            <pc:sldMk cId="265568556" sldId="1369"/>
            <ac:spMk id="22" creationId="{E07FBAC8-6CEF-F5C0-8B90-ABFD44C16338}"/>
          </ac:spMkLst>
        </pc:spChg>
        <pc:spChg chg="mod ord">
          <ac:chgData name="Austin Davis" userId="233ba319-90f7-4da2-817e-fcc7d904f506" providerId="ADAL" clId="{805EAF42-C944-46A6-B7A2-7181AE5D0F79}" dt="2022-06-09T19:48:54.806" v="2172" actId="13244"/>
          <ac:spMkLst>
            <pc:docMk/>
            <pc:sldMk cId="265568556" sldId="1369"/>
            <ac:spMk id="28" creationId="{6F0102F1-99F1-42E9-942B-D895F624A209}"/>
          </ac:spMkLst>
        </pc:spChg>
      </pc:sldChg>
      <pc:sldChg chg="modSp mod">
        <pc:chgData name="Austin Davis" userId="233ba319-90f7-4da2-817e-fcc7d904f506" providerId="ADAL" clId="{805EAF42-C944-46A6-B7A2-7181AE5D0F79}" dt="2022-05-10T21:39:19.317" v="156" actId="20577"/>
        <pc:sldMkLst>
          <pc:docMk/>
          <pc:sldMk cId="97669186" sldId="1370"/>
        </pc:sldMkLst>
        <pc:spChg chg="mod">
          <ac:chgData name="Austin Davis" userId="233ba319-90f7-4da2-817e-fcc7d904f506" providerId="ADAL" clId="{805EAF42-C944-46A6-B7A2-7181AE5D0F79}" dt="2022-05-10T21:39:19.317" v="156" actId="20577"/>
          <ac:spMkLst>
            <pc:docMk/>
            <pc:sldMk cId="97669186" sldId="1370"/>
            <ac:spMk id="2" creationId="{00000000-0000-0000-0000-000000000000}"/>
          </ac:spMkLst>
        </pc:spChg>
      </pc:sldChg>
      <pc:sldChg chg="addSp modSp mod modAnim">
        <pc:chgData name="Austin Davis" userId="233ba319-90f7-4da2-817e-fcc7d904f506" providerId="ADAL" clId="{805EAF42-C944-46A6-B7A2-7181AE5D0F79}" dt="2022-06-09T19:06:46.149" v="1312" actId="20577"/>
        <pc:sldMkLst>
          <pc:docMk/>
          <pc:sldMk cId="3898180056" sldId="1372"/>
        </pc:sldMkLst>
        <pc:spChg chg="mod">
          <ac:chgData name="Austin Davis" userId="233ba319-90f7-4da2-817e-fcc7d904f506" providerId="ADAL" clId="{805EAF42-C944-46A6-B7A2-7181AE5D0F79}" dt="2022-05-10T21:46:58.308" v="239" actId="20577"/>
          <ac:spMkLst>
            <pc:docMk/>
            <pc:sldMk cId="3898180056" sldId="1372"/>
            <ac:spMk id="3" creationId="{10A80252-AE7D-4B65-B420-61B790B9AA91}"/>
          </ac:spMkLst>
        </pc:spChg>
        <pc:spChg chg="mod">
          <ac:chgData name="Austin Davis" userId="233ba319-90f7-4da2-817e-fcc7d904f506" providerId="ADAL" clId="{805EAF42-C944-46A6-B7A2-7181AE5D0F79}" dt="2022-06-09T19:06:41.499" v="1310" actId="20577"/>
          <ac:spMkLst>
            <pc:docMk/>
            <pc:sldMk cId="3898180056" sldId="1372"/>
            <ac:spMk id="5" creationId="{9E0F00CE-9F60-4C46-B99F-4CD557A1ACD0}"/>
          </ac:spMkLst>
        </pc:spChg>
        <pc:spChg chg="mod">
          <ac:chgData name="Austin Davis" userId="233ba319-90f7-4da2-817e-fcc7d904f506" providerId="ADAL" clId="{805EAF42-C944-46A6-B7A2-7181AE5D0F79}" dt="2022-06-09T19:06:43.808" v="1311" actId="20577"/>
          <ac:spMkLst>
            <pc:docMk/>
            <pc:sldMk cId="3898180056" sldId="1372"/>
            <ac:spMk id="9" creationId="{DBDAF0C3-650A-4256-90BB-EC1874DC3E5C}"/>
          </ac:spMkLst>
        </pc:spChg>
        <pc:spChg chg="mod">
          <ac:chgData name="Austin Davis" userId="233ba319-90f7-4da2-817e-fcc7d904f506" providerId="ADAL" clId="{805EAF42-C944-46A6-B7A2-7181AE5D0F79}" dt="2022-05-10T21:45:07.689" v="219" actId="207"/>
          <ac:spMkLst>
            <pc:docMk/>
            <pc:sldMk cId="3898180056" sldId="1372"/>
            <ac:spMk id="10" creationId="{95DF59CA-264D-431E-B4D0-CC41BD3782E8}"/>
          </ac:spMkLst>
        </pc:spChg>
        <pc:spChg chg="mod">
          <ac:chgData name="Austin Davis" userId="233ba319-90f7-4da2-817e-fcc7d904f506" providerId="ADAL" clId="{805EAF42-C944-46A6-B7A2-7181AE5D0F79}" dt="2022-06-09T19:06:46.149" v="1312" actId="20577"/>
          <ac:spMkLst>
            <pc:docMk/>
            <pc:sldMk cId="3898180056" sldId="1372"/>
            <ac:spMk id="11" creationId="{CD1022DA-AF6B-4DF0-8B98-E21AC21E4D28}"/>
          </ac:spMkLst>
        </pc:spChg>
        <pc:spChg chg="add mod">
          <ac:chgData name="Austin Davis" userId="233ba319-90f7-4da2-817e-fcc7d904f506" providerId="ADAL" clId="{805EAF42-C944-46A6-B7A2-7181AE5D0F79}" dt="2022-05-10T21:46:36.460" v="234" actId="1076"/>
          <ac:spMkLst>
            <pc:docMk/>
            <pc:sldMk cId="3898180056" sldId="1372"/>
            <ac:spMk id="14" creationId="{F1707D20-5E44-5E25-4271-F73C16DCA37A}"/>
          </ac:spMkLst>
        </pc:spChg>
        <pc:spChg chg="add mod">
          <ac:chgData name="Austin Davis" userId="233ba319-90f7-4da2-817e-fcc7d904f506" providerId="ADAL" clId="{805EAF42-C944-46A6-B7A2-7181AE5D0F79}" dt="2022-05-10T21:47:01.746" v="241" actId="20577"/>
          <ac:spMkLst>
            <pc:docMk/>
            <pc:sldMk cId="3898180056" sldId="1372"/>
            <ac:spMk id="15" creationId="{31CFC580-F8E9-0455-228A-70203063484E}"/>
          </ac:spMkLst>
        </pc:sp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6" creationId="{6D276370-C20F-4624-9272-EE28DB328AC4}"/>
          </ac:cxnSpMkLst>
        </pc:cxn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7" creationId="{F5928504-2E48-493C-B6DF-D08967578478}"/>
          </ac:cxnSpMkLst>
        </pc:cxn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8" creationId="{BB0145D4-03E7-4B51-8AA7-73BDC6BAAA64}"/>
          </ac:cxnSpMkLst>
        </pc:cxnChg>
      </pc:sldChg>
      <pc:sldChg chg="addSp delSp modSp mod addAnim delAnim modAnim">
        <pc:chgData name="Austin Davis" userId="233ba319-90f7-4da2-817e-fcc7d904f506" providerId="ADAL" clId="{805EAF42-C944-46A6-B7A2-7181AE5D0F79}" dt="2022-08-05T16:57:38.122" v="12042"/>
        <pc:sldMkLst>
          <pc:docMk/>
          <pc:sldMk cId="3985493375" sldId="1373"/>
        </pc:sldMkLst>
        <pc:spChg chg="del">
          <ac:chgData name="Austin Davis" userId="233ba319-90f7-4da2-817e-fcc7d904f506" providerId="ADAL" clId="{805EAF42-C944-46A6-B7A2-7181AE5D0F79}" dt="2022-06-29T22:03:11.639" v="4378" actId="478"/>
          <ac:spMkLst>
            <pc:docMk/>
            <pc:sldMk cId="3985493375" sldId="1373"/>
            <ac:spMk id="4" creationId="{989ABDA8-64F0-4A99-AE3E-2DF0593A09FC}"/>
          </ac:spMkLst>
        </pc:spChg>
        <pc:spChg chg="del mod ord">
          <ac:chgData name="Austin Davis" userId="233ba319-90f7-4da2-817e-fcc7d904f506" providerId="ADAL" clId="{805EAF42-C944-46A6-B7A2-7181AE5D0F79}" dt="2022-06-29T22:03:17.461" v="4380" actId="478"/>
          <ac:spMkLst>
            <pc:docMk/>
            <pc:sldMk cId="3985493375" sldId="1373"/>
            <ac:spMk id="5" creationId="{2C932CF9-F658-E86C-AE07-7E05CF137E12}"/>
          </ac:spMkLst>
        </pc:spChg>
        <pc:spChg chg="del mod ord">
          <ac:chgData name="Austin Davis" userId="233ba319-90f7-4da2-817e-fcc7d904f506" providerId="ADAL" clId="{805EAF42-C944-46A6-B7A2-7181AE5D0F79}" dt="2022-06-29T22:03:20.346" v="4381" actId="478"/>
          <ac:spMkLst>
            <pc:docMk/>
            <pc:sldMk cId="3985493375" sldId="1373"/>
            <ac:spMk id="8" creationId="{EC29FA7C-A897-1A53-66B9-73BA11D481EA}"/>
          </ac:spMkLst>
        </pc:spChg>
        <pc:spChg chg="add del mod">
          <ac:chgData name="Austin Davis" userId="233ba319-90f7-4da2-817e-fcc7d904f506" providerId="ADAL" clId="{805EAF42-C944-46A6-B7A2-7181AE5D0F79}" dt="2022-06-29T22:02:28.752" v="4374" actId="478"/>
          <ac:spMkLst>
            <pc:docMk/>
            <pc:sldMk cId="3985493375" sldId="1373"/>
            <ac:spMk id="9" creationId="{94C6B3B5-6EB0-7DF6-4091-889C1BDE04A1}"/>
          </ac:spMkLst>
        </pc:spChg>
        <pc:spChg chg="del mod ord">
          <ac:chgData name="Austin Davis" userId="233ba319-90f7-4da2-817e-fcc7d904f506" providerId="ADAL" clId="{805EAF42-C944-46A6-B7A2-7181AE5D0F79}" dt="2022-08-05T16:42:59.007" v="11733" actId="478"/>
          <ac:spMkLst>
            <pc:docMk/>
            <pc:sldMk cId="3985493375" sldId="1373"/>
            <ac:spMk id="13" creationId="{10C9C539-ADE6-5F51-01C1-DC69FB2B8971}"/>
          </ac:spMkLst>
        </pc:spChg>
        <pc:spChg chg="add del mod ord">
          <ac:chgData name="Austin Davis" userId="233ba319-90f7-4da2-817e-fcc7d904f506" providerId="ADAL" clId="{805EAF42-C944-46A6-B7A2-7181AE5D0F79}" dt="2022-08-05T16:42:48.666" v="11731" actId="478"/>
          <ac:spMkLst>
            <pc:docMk/>
            <pc:sldMk cId="3985493375" sldId="1373"/>
            <ac:spMk id="14" creationId="{74CC0EDC-16BD-E43D-A2C6-06E4791AE5D2}"/>
          </ac:spMkLst>
        </pc:spChg>
        <pc:spChg chg="mod ord">
          <ac:chgData name="Austin Davis" userId="233ba319-90f7-4da2-817e-fcc7d904f506" providerId="ADAL" clId="{805EAF42-C944-46A6-B7A2-7181AE5D0F79}" dt="2022-08-05T16:44:15.092" v="11792" actId="20577"/>
          <ac:spMkLst>
            <pc:docMk/>
            <pc:sldMk cId="3985493375" sldId="1373"/>
            <ac:spMk id="39" creationId="{587E26F5-435F-8795-E2DA-B9C3C19B326B}"/>
          </ac:spMkLst>
        </pc:spChg>
        <pc:spChg chg="del ord">
          <ac:chgData name="Austin Davis" userId="233ba319-90f7-4da2-817e-fcc7d904f506" providerId="ADAL" clId="{805EAF42-C944-46A6-B7A2-7181AE5D0F79}" dt="2022-06-29T22:03:15.345" v="4379" actId="478"/>
          <ac:spMkLst>
            <pc:docMk/>
            <pc:sldMk cId="3985493375" sldId="1373"/>
            <ac:spMk id="41" creationId="{14BF37E0-9C2B-BF46-589F-410F09B3DC1E}"/>
          </ac:spMkLst>
        </pc:spChg>
        <pc:spChg chg="del mod">
          <ac:chgData name="Austin Davis" userId="233ba319-90f7-4da2-817e-fcc7d904f506" providerId="ADAL" clId="{805EAF42-C944-46A6-B7A2-7181AE5D0F79}" dt="2022-08-05T16:43:04.705" v="11739"/>
          <ac:spMkLst>
            <pc:docMk/>
            <pc:sldMk cId="3985493375" sldId="1373"/>
            <ac:spMk id="43" creationId="{0CF7AC32-260F-9B93-0941-D52D00C95386}"/>
          </ac:spMkLst>
        </pc:spChg>
        <pc:spChg chg="del mod">
          <ac:chgData name="Austin Davis" userId="233ba319-90f7-4da2-817e-fcc7d904f506" providerId="ADAL" clId="{805EAF42-C944-46A6-B7A2-7181AE5D0F79}" dt="2022-08-05T16:43:04.705" v="11737" actId="478"/>
          <ac:spMkLst>
            <pc:docMk/>
            <pc:sldMk cId="3985493375" sldId="1373"/>
            <ac:spMk id="44" creationId="{6E2ED2DD-65B4-1510-3B5F-6115C2B829A3}"/>
          </ac:spMkLst>
        </pc:spChg>
        <pc:spChg chg="del mod">
          <ac:chgData name="Austin Davis" userId="233ba319-90f7-4da2-817e-fcc7d904f506" providerId="ADAL" clId="{805EAF42-C944-46A6-B7A2-7181AE5D0F79}" dt="2022-08-05T16:43:02.484" v="11735" actId="478"/>
          <ac:spMkLst>
            <pc:docMk/>
            <pc:sldMk cId="3985493375" sldId="1373"/>
            <ac:spMk id="46" creationId="{B6CBF0E8-EE00-F671-7DB3-4B7D81589FEC}"/>
          </ac:spMkLst>
        </pc:spChg>
        <pc:spChg chg="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48" creationId="{B9EF278B-8716-4AB8-4DBB-5F3ED3C403B5}"/>
          </ac:spMkLst>
        </pc:spChg>
        <pc:spChg chg="del mod ord">
          <ac:chgData name="Austin Davis" userId="233ba319-90f7-4da2-817e-fcc7d904f506" providerId="ADAL" clId="{805EAF42-C944-46A6-B7A2-7181AE5D0F79}" dt="2022-08-05T16:42:51.494" v="11732" actId="478"/>
          <ac:spMkLst>
            <pc:docMk/>
            <pc:sldMk cId="3985493375" sldId="1373"/>
            <ac:spMk id="49" creationId="{30E51AE7-11E4-F892-5C90-C566E7DAE98B}"/>
          </ac:spMkLst>
        </pc:spChg>
        <pc:spChg chg="add 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52" creationId="{098EC6ED-0734-3AD5-8BD8-ED1A4F53CCC6}"/>
          </ac:spMkLst>
        </pc:spChg>
        <pc:spChg chg="add 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53" creationId="{FAE70FE8-4CFF-C8C5-1575-CC018B268083}"/>
          </ac:spMkLst>
        </pc:spChg>
        <pc:spChg chg="add mod">
          <ac:chgData name="Austin Davis" userId="233ba319-90f7-4da2-817e-fcc7d904f506" providerId="ADAL" clId="{805EAF42-C944-46A6-B7A2-7181AE5D0F79}" dt="2022-08-05T16:45:37.022" v="11803" actId="1076"/>
          <ac:spMkLst>
            <pc:docMk/>
            <pc:sldMk cId="3985493375" sldId="1373"/>
            <ac:spMk id="54" creationId="{732F245E-A674-0DC6-8490-48C175C3ACBD}"/>
          </ac:spMkLst>
        </pc:spChg>
        <pc:spChg chg="mod ord">
          <ac:chgData name="Austin Davis" userId="233ba319-90f7-4da2-817e-fcc7d904f506" providerId="ADAL" clId="{805EAF42-C944-46A6-B7A2-7181AE5D0F79}" dt="2022-08-05T16:43:23.326" v="11771" actId="20577"/>
          <ac:spMkLst>
            <pc:docMk/>
            <pc:sldMk cId="3985493375" sldId="1373"/>
            <ac:spMk id="92" creationId="{609E842B-954A-D1B7-671B-4A8B0BB79F17}"/>
          </ac:spMkLst>
        </pc:spChg>
        <pc:picChg chg="add mod">
          <ac:chgData name="Austin Davis" userId="233ba319-90f7-4da2-817e-fcc7d904f506" providerId="ADAL" clId="{805EAF42-C944-46A6-B7A2-7181AE5D0F79}" dt="2022-08-05T16:57:27.778" v="12040" actId="1076"/>
          <ac:picMkLst>
            <pc:docMk/>
            <pc:sldMk cId="3985493375" sldId="1373"/>
            <ac:picMk id="5" creationId="{36353CD1-1215-E899-9C28-D2596931ABE3}"/>
          </ac:picMkLst>
        </pc:picChg>
        <pc:picChg chg="del">
          <ac:chgData name="Austin Davis" userId="233ba319-90f7-4da2-817e-fcc7d904f506" providerId="ADAL" clId="{805EAF42-C944-46A6-B7A2-7181AE5D0F79}" dt="2022-06-29T21:41:52.687" v="4090" actId="478"/>
          <ac:picMkLst>
            <pc:docMk/>
            <pc:sldMk cId="3985493375" sldId="1373"/>
            <ac:picMk id="7" creationId="{910A41B4-C6FF-6953-4DE8-9A9DF38936D2}"/>
          </ac:picMkLst>
        </pc:picChg>
        <pc:picChg chg="mod">
          <ac:chgData name="Austin Davis" userId="233ba319-90f7-4da2-817e-fcc7d904f506" providerId="ADAL" clId="{805EAF42-C944-46A6-B7A2-7181AE5D0F79}" dt="2022-06-29T22:09:32.680" v="4488" actId="1035"/>
          <ac:picMkLst>
            <pc:docMk/>
            <pc:sldMk cId="3985493375" sldId="1373"/>
            <ac:picMk id="10" creationId="{FDE1061F-0C52-9060-BAFD-01E9C7EEE8B6}"/>
          </ac:picMkLst>
        </pc:picChg>
        <pc:picChg chg="add del mod">
          <ac:chgData name="Austin Davis" userId="233ba319-90f7-4da2-817e-fcc7d904f506" providerId="ADAL" clId="{805EAF42-C944-46A6-B7A2-7181AE5D0F79}" dt="2022-08-05T16:42:34.976" v="11729" actId="478"/>
          <ac:picMkLst>
            <pc:docMk/>
            <pc:sldMk cId="3985493375" sldId="1373"/>
            <ac:picMk id="11" creationId="{1892DF2C-414C-759B-BE5C-44F6E2EBA50B}"/>
          </ac:picMkLst>
        </pc:picChg>
        <pc:picChg chg="mod">
          <ac:chgData name="Austin Davis" userId="233ba319-90f7-4da2-817e-fcc7d904f506" providerId="ADAL" clId="{805EAF42-C944-46A6-B7A2-7181AE5D0F79}" dt="2022-08-05T16:48:05.902" v="12009" actId="1037"/>
          <ac:picMkLst>
            <pc:docMk/>
            <pc:sldMk cId="3985493375" sldId="1373"/>
            <ac:picMk id="12" creationId="{6BEEB6CF-7CE2-86DF-FF7E-6C2A80A672C2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5" creationId="{B5AFF160-6FA6-3727-5282-C364AA65B8E0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6" creationId="{4A73A853-90C3-4C81-2C03-2EB63D43F4E5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8" creationId="{59D376F1-60B6-2C30-4B30-3979BAFCFAB0}"/>
          </ac:picMkLst>
        </pc:picChg>
        <pc:picChg chg="mod">
          <ac:chgData name="Austin Davis" userId="233ba319-90f7-4da2-817e-fcc7d904f506" providerId="ADAL" clId="{805EAF42-C944-46A6-B7A2-7181AE5D0F79}" dt="2022-08-05T16:45:22.939" v="11799" actId="1076"/>
          <ac:picMkLst>
            <pc:docMk/>
            <pc:sldMk cId="3985493375" sldId="1373"/>
            <ac:picMk id="40" creationId="{EC75AD1C-6348-B6C9-771D-243AEB40AF07}"/>
          </ac:picMkLst>
        </pc:picChg>
        <pc:picChg chg="del mod">
          <ac:chgData name="Austin Davis" userId="233ba319-90f7-4da2-817e-fcc7d904f506" providerId="ADAL" clId="{805EAF42-C944-46A6-B7A2-7181AE5D0F79}" dt="2022-08-05T16:43:01.884" v="11734" actId="478"/>
          <ac:picMkLst>
            <pc:docMk/>
            <pc:sldMk cId="3985493375" sldId="1373"/>
            <ac:picMk id="45" creationId="{C8DD4A72-AB92-0FBC-7185-DDEBBC4C5A75}"/>
          </ac:picMkLst>
        </pc:picChg>
        <pc:picChg chg="del">
          <ac:chgData name="Austin Davis" userId="233ba319-90f7-4da2-817e-fcc7d904f506" providerId="ADAL" clId="{805EAF42-C944-46A6-B7A2-7181AE5D0F79}" dt="2022-08-05T16:43:06.527" v="11741" actId="478"/>
          <ac:picMkLst>
            <pc:docMk/>
            <pc:sldMk cId="3985493375" sldId="1373"/>
            <ac:picMk id="50" creationId="{BAEFC9DA-5265-F6B1-C7AD-CEB099484FC5}"/>
          </ac:picMkLst>
        </pc:picChg>
        <pc:picChg chg="del">
          <ac:chgData name="Austin Davis" userId="233ba319-90f7-4da2-817e-fcc7d904f506" providerId="ADAL" clId="{805EAF42-C944-46A6-B7A2-7181AE5D0F79}" dt="2022-08-05T16:43:05.732" v="11740" actId="478"/>
          <ac:picMkLst>
            <pc:docMk/>
            <pc:sldMk cId="3985493375" sldId="1373"/>
            <ac:picMk id="51" creationId="{75181D28-9700-BB2E-1A92-197980B1C140}"/>
          </ac:picMkLst>
        </pc:picChg>
      </pc:sldChg>
      <pc:sldChg chg="addSp delSp modSp new del mod modAnim">
        <pc:chgData name="Austin Davis" userId="233ba319-90f7-4da2-817e-fcc7d904f506" providerId="ADAL" clId="{805EAF42-C944-46A6-B7A2-7181AE5D0F79}" dt="2022-08-05T17:05:41.978" v="12579" actId="47"/>
        <pc:sldMkLst>
          <pc:docMk/>
          <pc:sldMk cId="2578721658" sldId="1374"/>
        </pc:sldMkLst>
        <pc:spChg chg="mod">
          <ac:chgData name="Austin Davis" userId="233ba319-90f7-4da2-817e-fcc7d904f506" providerId="ADAL" clId="{805EAF42-C944-46A6-B7A2-7181AE5D0F79}" dt="2022-05-10T22:07:14.751" v="689" actId="20577"/>
          <ac:spMkLst>
            <pc:docMk/>
            <pc:sldMk cId="2578721658" sldId="1374"/>
            <ac:spMk id="2" creationId="{5BEC8686-7B26-43E6-948F-458521A4BD5C}"/>
          </ac:spMkLst>
        </pc:spChg>
        <pc:spChg chg="del">
          <ac:chgData name="Austin Davis" userId="233ba319-90f7-4da2-817e-fcc7d904f506" providerId="ADAL" clId="{805EAF42-C944-46A6-B7A2-7181AE5D0F79}" dt="2022-05-10T22:07:18.675" v="690" actId="478"/>
          <ac:spMkLst>
            <pc:docMk/>
            <pc:sldMk cId="2578721658" sldId="1374"/>
            <ac:spMk id="3" creationId="{9A60FBF6-E7A5-31E8-B824-2D131B11E008}"/>
          </ac:spMkLst>
        </pc:spChg>
        <pc:spChg chg="add del mod">
          <ac:chgData name="Austin Davis" userId="233ba319-90f7-4da2-817e-fcc7d904f506" providerId="ADAL" clId="{805EAF42-C944-46A6-B7A2-7181AE5D0F79}" dt="2022-06-29T18:23:51.475" v="2279"/>
          <ac:spMkLst>
            <pc:docMk/>
            <pc:sldMk cId="2578721658" sldId="1374"/>
            <ac:spMk id="3" creationId="{E2CEAB2E-1284-4117-E5CD-D421D03E4008}"/>
          </ac:spMkLst>
        </pc:spChg>
        <pc:spChg chg="add mod">
          <ac:chgData name="Austin Davis" userId="233ba319-90f7-4da2-817e-fcc7d904f506" providerId="ADAL" clId="{805EAF42-C944-46A6-B7A2-7181AE5D0F79}" dt="2022-06-29T18:33:08.057" v="2727" actId="1036"/>
          <ac:spMkLst>
            <pc:docMk/>
            <pc:sldMk cId="2578721658" sldId="1374"/>
            <ac:spMk id="5" creationId="{AC12F9D1-4787-A4CE-09B4-01DDB98F6BF7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8" creationId="{DE4CA6A6-3A72-98E0-16FB-AC6E6FA90957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9" creationId="{F96ABFBA-6C9F-D7D0-FF2C-4D43D8C0CDEB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10" creationId="{E1A0F87C-2779-7B38-DB12-DA720BC28642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11" creationId="{0DC4C20A-9697-5266-4C20-8A8C75AC97A6}"/>
          </ac:spMkLst>
        </pc:spChg>
        <pc:spChg chg="add mod">
          <ac:chgData name="Austin Davis" userId="233ba319-90f7-4da2-817e-fcc7d904f506" providerId="ADAL" clId="{805EAF42-C944-46A6-B7A2-7181AE5D0F79}" dt="2022-06-29T18:54:31.465" v="3614" actId="12788"/>
          <ac:spMkLst>
            <pc:docMk/>
            <pc:sldMk cId="2578721658" sldId="1374"/>
            <ac:spMk id="14" creationId="{13FFC32C-A538-3A4F-98B2-6573800B9472}"/>
          </ac:spMkLst>
        </pc:spChg>
        <pc:spChg chg="add mod">
          <ac:chgData name="Austin Davis" userId="233ba319-90f7-4da2-817e-fcc7d904f506" providerId="ADAL" clId="{805EAF42-C944-46A6-B7A2-7181AE5D0F79}" dt="2022-06-29T18:53:41.111" v="3607" actId="1035"/>
          <ac:spMkLst>
            <pc:docMk/>
            <pc:sldMk cId="2578721658" sldId="1374"/>
            <ac:spMk id="15" creationId="{4D5D4DCA-B19B-6DC8-F80E-7AC0C69B6135}"/>
          </ac:spMkLst>
        </pc:spChg>
        <pc:spChg chg="add mod">
          <ac:chgData name="Austin Davis" userId="233ba319-90f7-4da2-817e-fcc7d904f506" providerId="ADAL" clId="{805EAF42-C944-46A6-B7A2-7181AE5D0F79}" dt="2022-06-29T18:59:01.950" v="4030" actId="1037"/>
          <ac:spMkLst>
            <pc:docMk/>
            <pc:sldMk cId="2578721658" sldId="1374"/>
            <ac:spMk id="16" creationId="{470B99F2-73A4-F433-6FAF-B365EBF81884}"/>
          </ac:spMkLst>
        </pc:spChg>
        <pc:spChg chg="add mod">
          <ac:chgData name="Austin Davis" userId="233ba319-90f7-4da2-817e-fcc7d904f506" providerId="ADAL" clId="{805EAF42-C944-46A6-B7A2-7181AE5D0F79}" dt="2022-06-29T18:55:18.150" v="3630" actId="20577"/>
          <ac:spMkLst>
            <pc:docMk/>
            <pc:sldMk cId="2578721658" sldId="1374"/>
            <ac:spMk id="17" creationId="{AD543336-DACF-48DF-520F-22CFC123261D}"/>
          </ac:spMkLst>
        </pc:spChg>
        <pc:spChg chg="add mod">
          <ac:chgData name="Austin Davis" userId="233ba319-90f7-4da2-817e-fcc7d904f506" providerId="ADAL" clId="{805EAF42-C944-46A6-B7A2-7181AE5D0F79}" dt="2022-06-29T18:58:51.246" v="4026" actId="20577"/>
          <ac:spMkLst>
            <pc:docMk/>
            <pc:sldMk cId="2578721658" sldId="1374"/>
            <ac:spMk id="18" creationId="{06D0D054-A3B3-A9D3-412A-7E3765BF849E}"/>
          </ac:spMkLst>
        </pc:spChg>
        <pc:picChg chg="add mod">
          <ac:chgData name="Austin Davis" userId="233ba319-90f7-4da2-817e-fcc7d904f506" providerId="ADAL" clId="{805EAF42-C944-46A6-B7A2-7181AE5D0F79}" dt="2022-06-29T18:54:48.388" v="3617" actId="12788"/>
          <ac:picMkLst>
            <pc:docMk/>
            <pc:sldMk cId="2578721658" sldId="1374"/>
            <ac:picMk id="6" creationId="{EDD700D5-5D7C-E4F6-2E65-A0D3FE80FF1B}"/>
          </ac:picMkLst>
        </pc:picChg>
        <pc:picChg chg="add mod">
          <ac:chgData name="Austin Davis" userId="233ba319-90f7-4da2-817e-fcc7d904f506" providerId="ADAL" clId="{805EAF42-C944-46A6-B7A2-7181AE5D0F79}" dt="2022-06-29T18:59:01.950" v="4030" actId="1037"/>
          <ac:picMkLst>
            <pc:docMk/>
            <pc:sldMk cId="2578721658" sldId="1374"/>
            <ac:picMk id="7" creationId="{97E47369-7418-FB4C-DA1A-244FC07CB391}"/>
          </ac:picMkLst>
        </pc:picChg>
        <pc:picChg chg="add mod">
          <ac:chgData name="Austin Davis" userId="233ba319-90f7-4da2-817e-fcc7d904f506" providerId="ADAL" clId="{805EAF42-C944-46A6-B7A2-7181AE5D0F79}" dt="2022-06-29T18:54:31.465" v="3614" actId="12788"/>
          <ac:picMkLst>
            <pc:docMk/>
            <pc:sldMk cId="2578721658" sldId="1374"/>
            <ac:picMk id="12" creationId="{25768F5B-FC02-0CAF-5724-872255F2D9CE}"/>
          </ac:picMkLst>
        </pc:picChg>
        <pc:picChg chg="add mod">
          <ac:chgData name="Austin Davis" userId="233ba319-90f7-4da2-817e-fcc7d904f506" providerId="ADAL" clId="{805EAF42-C944-46A6-B7A2-7181AE5D0F79}" dt="2022-06-29T18:54:43.277" v="3616" actId="12788"/>
          <ac:picMkLst>
            <pc:docMk/>
            <pc:sldMk cId="2578721658" sldId="1374"/>
            <ac:picMk id="13" creationId="{987F0E99-A4ED-FE60-BA2D-F8E246EE43C0}"/>
          </ac:picMkLst>
        </pc:picChg>
      </pc:sldChg>
      <pc:sldChg chg="addSp delSp modSp new del mod">
        <pc:chgData name="Austin Davis" userId="233ba319-90f7-4da2-817e-fcc7d904f506" providerId="ADAL" clId="{805EAF42-C944-46A6-B7A2-7181AE5D0F79}" dt="2022-06-30T14:36:35.681" v="6473" actId="47"/>
        <pc:sldMkLst>
          <pc:docMk/>
          <pc:sldMk cId="1950549416" sldId="1375"/>
        </pc:sldMkLst>
        <pc:spChg chg="add mod">
          <ac:chgData name="Austin Davis" userId="233ba319-90f7-4da2-817e-fcc7d904f506" providerId="ADAL" clId="{805EAF42-C944-46A6-B7A2-7181AE5D0F79}" dt="2022-06-03T15:51:16.909" v="1242" actId="20577"/>
          <ac:spMkLst>
            <pc:docMk/>
            <pc:sldMk cId="1950549416" sldId="1375"/>
            <ac:spMk id="3" creationId="{980A82B8-3D7C-FD0D-CB37-A04CA8D60524}"/>
          </ac:spMkLst>
        </pc:spChg>
        <pc:spChg chg="add del mod">
          <ac:chgData name="Austin Davis" userId="233ba319-90f7-4da2-817e-fcc7d904f506" providerId="ADAL" clId="{805EAF42-C944-46A6-B7A2-7181AE5D0F79}" dt="2022-06-30T14:36:29.922" v="6472" actId="21"/>
          <ac:spMkLst>
            <pc:docMk/>
            <pc:sldMk cId="1950549416" sldId="1375"/>
            <ac:spMk id="4" creationId="{D2F296A8-3839-F17B-876E-DE8EAC482D2D}"/>
          </ac:spMkLst>
        </pc:spChg>
      </pc:sldChg>
      <pc:sldChg chg="addSp delSp modSp new mod delAnim modAnim">
        <pc:chgData name="Austin Davis" userId="233ba319-90f7-4da2-817e-fcc7d904f506" providerId="ADAL" clId="{805EAF42-C944-46A6-B7A2-7181AE5D0F79}" dt="2022-08-05T17:03:25.449" v="12557" actId="20577"/>
        <pc:sldMkLst>
          <pc:docMk/>
          <pc:sldMk cId="2615081887" sldId="1376"/>
        </pc:sldMkLst>
        <pc:spChg chg="mod">
          <ac:chgData name="Austin Davis" userId="233ba319-90f7-4da2-817e-fcc7d904f506" providerId="ADAL" clId="{805EAF42-C944-46A6-B7A2-7181AE5D0F79}" dt="2022-08-05T17:00:36.227" v="12389" actId="20577"/>
          <ac:spMkLst>
            <pc:docMk/>
            <pc:sldMk cId="2615081887" sldId="1376"/>
            <ac:spMk id="2" creationId="{970FAA1B-A460-01BB-4453-59898E55C93F}"/>
          </ac:spMkLst>
        </pc:spChg>
        <pc:spChg chg="add mod">
          <ac:chgData name="Austin Davis" userId="233ba319-90f7-4da2-817e-fcc7d904f506" providerId="ADAL" clId="{805EAF42-C944-46A6-B7A2-7181AE5D0F79}" dt="2022-08-05T17:02:46.716" v="12504" actId="12788"/>
          <ac:spMkLst>
            <pc:docMk/>
            <pc:sldMk cId="2615081887" sldId="1376"/>
            <ac:spMk id="4" creationId="{4AD05871-E7A1-F82C-FF2A-444647E3E222}"/>
          </ac:spMkLst>
        </pc:spChg>
        <pc:spChg chg="add mod">
          <ac:chgData name="Austin Davis" userId="233ba319-90f7-4da2-817e-fcc7d904f506" providerId="ADAL" clId="{805EAF42-C944-46A6-B7A2-7181AE5D0F79}" dt="2022-08-05T17:02:59.018" v="12515" actId="1038"/>
          <ac:spMkLst>
            <pc:docMk/>
            <pc:sldMk cId="2615081887" sldId="1376"/>
            <ac:spMk id="5" creationId="{C1C52918-CB45-4A71-0B15-9777908CF268}"/>
          </ac:spMkLst>
        </pc:spChg>
        <pc:spChg chg="add mod">
          <ac:chgData name="Austin Davis" userId="233ba319-90f7-4da2-817e-fcc7d904f506" providerId="ADAL" clId="{805EAF42-C944-46A6-B7A2-7181AE5D0F79}" dt="2022-08-05T17:03:25.449" v="12557" actId="20577"/>
          <ac:spMkLst>
            <pc:docMk/>
            <pc:sldMk cId="2615081887" sldId="1376"/>
            <ac:spMk id="6" creationId="{1DDC217E-75CA-E70C-1AF1-90949A37D1AF}"/>
          </ac:spMkLst>
        </pc:spChg>
        <pc:spChg chg="add mod">
          <ac:chgData name="Austin Davis" userId="233ba319-90f7-4da2-817e-fcc7d904f506" providerId="ADAL" clId="{805EAF42-C944-46A6-B7A2-7181AE5D0F79}" dt="2022-08-05T17:03:03.786" v="12516" actId="1037"/>
          <ac:spMkLst>
            <pc:docMk/>
            <pc:sldMk cId="2615081887" sldId="1376"/>
            <ac:spMk id="7" creationId="{A5D9D23E-2FC7-397E-0630-6E70BD4862C7}"/>
          </ac:spMkLst>
        </pc:spChg>
        <pc:spChg chg="add del mod">
          <ac:chgData name="Austin Davis" userId="233ba319-90f7-4da2-817e-fcc7d904f506" providerId="ADAL" clId="{805EAF42-C944-46A6-B7A2-7181AE5D0F79}" dt="2022-08-05T16:59:23.404" v="12217" actId="478"/>
          <ac:spMkLst>
            <pc:docMk/>
            <pc:sldMk cId="2615081887" sldId="1376"/>
            <ac:spMk id="8" creationId="{DC283C51-90AE-598E-D43B-9BD9EA510A12}"/>
          </ac:spMkLst>
        </pc:spChg>
        <pc:spChg chg="add del mod">
          <ac:chgData name="Austin Davis" userId="233ba319-90f7-4da2-817e-fcc7d904f506" providerId="ADAL" clId="{805EAF42-C944-46A6-B7A2-7181AE5D0F79}" dt="2022-08-05T16:59:22.496" v="12216" actId="478"/>
          <ac:spMkLst>
            <pc:docMk/>
            <pc:sldMk cId="2615081887" sldId="1376"/>
            <ac:spMk id="9" creationId="{19EF7E43-F9F4-4C3E-34F2-C5FB110DC5CA}"/>
          </ac:spMkLst>
        </pc:spChg>
        <pc:spChg chg="add del mod">
          <ac:chgData name="Austin Davis" userId="233ba319-90f7-4da2-817e-fcc7d904f506" providerId="ADAL" clId="{805EAF42-C944-46A6-B7A2-7181AE5D0F79}" dt="2022-08-05T16:59:24.107" v="12218" actId="478"/>
          <ac:spMkLst>
            <pc:docMk/>
            <pc:sldMk cId="2615081887" sldId="1376"/>
            <ac:spMk id="10" creationId="{5D1C4C81-D0C6-323C-3579-1794A599844E}"/>
          </ac:spMkLst>
        </pc:spChg>
        <pc:spChg chg="add del mod">
          <ac:chgData name="Austin Davis" userId="233ba319-90f7-4da2-817e-fcc7d904f506" providerId="ADAL" clId="{805EAF42-C944-46A6-B7A2-7181AE5D0F79}" dt="2022-06-09T19:46:34.605" v="2158" actId="478"/>
          <ac:spMkLst>
            <pc:docMk/>
            <pc:sldMk cId="2615081887" sldId="1376"/>
            <ac:spMk id="11" creationId="{C0B72309-4411-DDE2-DF81-932332B02015}"/>
          </ac:spMkLst>
        </pc:spChg>
        <pc:spChg chg="add del">
          <ac:chgData name="Austin Davis" userId="233ba319-90f7-4da2-817e-fcc7d904f506" providerId="ADAL" clId="{805EAF42-C944-46A6-B7A2-7181AE5D0F79}" dt="2022-06-09T19:34:15.575" v="1744" actId="11529"/>
          <ac:spMkLst>
            <pc:docMk/>
            <pc:sldMk cId="2615081887" sldId="1376"/>
            <ac:spMk id="12" creationId="{3BA0A16D-09C6-0C80-61B0-3DA66F3BACC7}"/>
          </ac:spMkLst>
        </pc:spChg>
        <pc:spChg chg="add del">
          <ac:chgData name="Austin Davis" userId="233ba319-90f7-4da2-817e-fcc7d904f506" providerId="ADAL" clId="{805EAF42-C944-46A6-B7A2-7181AE5D0F79}" dt="2022-06-09T19:34:47.342" v="1746" actId="11529"/>
          <ac:spMkLst>
            <pc:docMk/>
            <pc:sldMk cId="2615081887" sldId="1376"/>
            <ac:spMk id="13" creationId="{B3C7E23B-82BA-1EFF-8989-07D1CBD8A0BE}"/>
          </ac:spMkLst>
        </pc:spChg>
        <pc:spChg chg="add del mod">
          <ac:chgData name="Austin Davis" userId="233ba319-90f7-4da2-817e-fcc7d904f506" providerId="ADAL" clId="{805EAF42-C944-46A6-B7A2-7181AE5D0F79}" dt="2022-06-09T19:45:56.231" v="2145"/>
          <ac:spMkLst>
            <pc:docMk/>
            <pc:sldMk cId="2615081887" sldId="1376"/>
            <ac:spMk id="14" creationId="{6DB7656B-E897-570E-C9B8-F0361E8FF76A}"/>
          </ac:spMkLst>
        </pc:spChg>
        <pc:spChg chg="add del mod">
          <ac:chgData name="Austin Davis" userId="233ba319-90f7-4da2-817e-fcc7d904f506" providerId="ADAL" clId="{805EAF42-C944-46A6-B7A2-7181AE5D0F79}" dt="2022-08-05T16:59:24.658" v="12219" actId="478"/>
          <ac:spMkLst>
            <pc:docMk/>
            <pc:sldMk cId="2615081887" sldId="1376"/>
            <ac:spMk id="15" creationId="{AE8920EA-1E5D-8BDC-B722-74856672810E}"/>
          </ac:spMkLst>
        </pc:spChg>
      </pc:sldChg>
      <pc:sldChg chg="addSp delSp modSp add del mod ord delAnim modAnim">
        <pc:chgData name="Austin Davis" userId="233ba319-90f7-4da2-817e-fcc7d904f506" providerId="ADAL" clId="{805EAF42-C944-46A6-B7A2-7181AE5D0F79}" dt="2022-08-05T17:10:21.963" v="12583" actId="47"/>
        <pc:sldMkLst>
          <pc:docMk/>
          <pc:sldMk cId="1965703018" sldId="1377"/>
        </pc:sldMkLst>
        <pc:spChg chg="del">
          <ac:chgData name="Austin Davis" userId="233ba319-90f7-4da2-817e-fcc7d904f506" providerId="ADAL" clId="{805EAF42-C944-46A6-B7A2-7181AE5D0F79}" dt="2022-06-29T22:35:24.651" v="4535" actId="478"/>
          <ac:spMkLst>
            <pc:docMk/>
            <pc:sldMk cId="1965703018" sldId="1377"/>
            <ac:spMk id="2" creationId="{959ADD8D-FD43-451A-BA38-F0270C318DD0}"/>
          </ac:spMkLst>
        </pc:spChg>
        <pc:spChg chg="add mod">
          <ac:chgData name="Austin Davis" userId="233ba319-90f7-4da2-817e-fcc7d904f506" providerId="ADAL" clId="{805EAF42-C944-46A6-B7A2-7181AE5D0F79}" dt="2022-06-30T14:13:17.999" v="5722" actId="207"/>
          <ac:spMkLst>
            <pc:docMk/>
            <pc:sldMk cId="1965703018" sldId="1377"/>
            <ac:spMk id="2" creationId="{D17ADD17-E7E3-0DEE-CC4A-DBE30A822ABD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3" creationId="{EEC7F5A6-DF74-16A6-C275-4C9EE320405C}"/>
          </ac:spMkLst>
        </pc:spChg>
        <pc:spChg chg="add mod ord">
          <ac:chgData name="Austin Davis" userId="233ba319-90f7-4da2-817e-fcc7d904f506" providerId="ADAL" clId="{805EAF42-C944-46A6-B7A2-7181AE5D0F79}" dt="2022-06-30T14:13:55.442" v="5727" actId="13244"/>
          <ac:spMkLst>
            <pc:docMk/>
            <pc:sldMk cId="1965703018" sldId="1377"/>
            <ac:spMk id="4" creationId="{1C5AE396-F2B9-1D40-8B01-7D297C068420}"/>
          </ac:spMkLst>
        </pc:spChg>
        <pc:spChg chg="mod">
          <ac:chgData name="Austin Davis" userId="233ba319-90f7-4da2-817e-fcc7d904f506" providerId="ADAL" clId="{805EAF42-C944-46A6-B7A2-7181AE5D0F79}" dt="2022-06-29T22:58:33.930" v="4783" actId="1076"/>
          <ac:spMkLst>
            <pc:docMk/>
            <pc:sldMk cId="1965703018" sldId="1377"/>
            <ac:spMk id="6" creationId="{31B7682E-59EC-483D-A2ED-9CD60905CCE2}"/>
          </ac:spMkLst>
        </pc:spChg>
        <pc:spChg chg="del">
          <ac:chgData name="Austin Davis" userId="233ba319-90f7-4da2-817e-fcc7d904f506" providerId="ADAL" clId="{805EAF42-C944-46A6-B7A2-7181AE5D0F79}" dt="2022-06-29T22:35:27.312" v="4537" actId="478"/>
          <ac:spMkLst>
            <pc:docMk/>
            <pc:sldMk cId="1965703018" sldId="1377"/>
            <ac:spMk id="9" creationId="{6E162F59-11D3-4A22-23EF-01988627B248}"/>
          </ac:spMkLst>
        </pc:spChg>
        <pc:spChg chg="add del mod">
          <ac:chgData name="Austin Davis" userId="233ba319-90f7-4da2-817e-fcc7d904f506" providerId="ADAL" clId="{805EAF42-C944-46A6-B7A2-7181AE5D0F79}" dt="2022-06-29T22:43:48.137" v="4574" actId="478"/>
          <ac:spMkLst>
            <pc:docMk/>
            <pc:sldMk cId="1965703018" sldId="1377"/>
            <ac:spMk id="10" creationId="{83B248B1-1F29-D7AF-A511-3A6C734B9572}"/>
          </ac:spMkLst>
        </pc:spChg>
        <pc:spChg chg="del">
          <ac:chgData name="Austin Davis" userId="233ba319-90f7-4da2-817e-fcc7d904f506" providerId="ADAL" clId="{805EAF42-C944-46A6-B7A2-7181AE5D0F79}" dt="2022-06-29T22:35:26.023" v="4536" actId="478"/>
          <ac:spMkLst>
            <pc:docMk/>
            <pc:sldMk cId="1965703018" sldId="1377"/>
            <ac:spMk id="11" creationId="{3E269C3D-58E1-993D-E207-18AC1B27DA88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2" creationId="{685BCC90-E147-ABE2-2A94-DE925530725C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3" creationId="{A73C13E5-226E-41ED-1746-50CBAE53D7A4}"/>
          </ac:spMkLst>
        </pc:spChg>
        <pc:spChg chg="add del mod">
          <ac:chgData name="Austin Davis" userId="233ba319-90f7-4da2-817e-fcc7d904f506" providerId="ADAL" clId="{805EAF42-C944-46A6-B7A2-7181AE5D0F79}" dt="2022-06-29T22:43:48.137" v="4574" actId="478"/>
          <ac:spMkLst>
            <pc:docMk/>
            <pc:sldMk cId="1965703018" sldId="1377"/>
            <ac:spMk id="14" creationId="{B2F9B9F3-7E78-8AE6-AC6F-74A9EF9850F4}"/>
          </ac:spMkLst>
        </pc:spChg>
        <pc:spChg chg="add mod ord">
          <ac:chgData name="Austin Davis" userId="233ba319-90f7-4da2-817e-fcc7d904f506" providerId="ADAL" clId="{805EAF42-C944-46A6-B7A2-7181AE5D0F79}" dt="2022-06-30T14:13:51.466" v="5726" actId="13244"/>
          <ac:spMkLst>
            <pc:docMk/>
            <pc:sldMk cId="1965703018" sldId="1377"/>
            <ac:spMk id="15" creationId="{53DCBF07-9F03-D83C-7660-12A9A8AE7E32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6" creationId="{0D587741-3326-BB03-307F-BAEDC27E4937}"/>
          </ac:spMkLst>
        </pc:spChg>
        <pc:spChg chg="add mod ord">
          <ac:chgData name="Austin Davis" userId="233ba319-90f7-4da2-817e-fcc7d904f506" providerId="ADAL" clId="{805EAF42-C944-46A6-B7A2-7181AE5D0F79}" dt="2022-06-30T14:13:33.441" v="5723" actId="13244"/>
          <ac:spMkLst>
            <pc:docMk/>
            <pc:sldMk cId="1965703018" sldId="1377"/>
            <ac:spMk id="17" creationId="{7269AB54-6CA0-2329-0B1E-F1A568A646FC}"/>
          </ac:spMkLst>
        </pc:spChg>
        <pc:spChg chg="add mod">
          <ac:chgData name="Austin Davis" userId="233ba319-90f7-4da2-817e-fcc7d904f506" providerId="ADAL" clId="{805EAF42-C944-46A6-B7A2-7181AE5D0F79}" dt="2022-06-30T21:49:41.868" v="7282" actId="1038"/>
          <ac:spMkLst>
            <pc:docMk/>
            <pc:sldMk cId="1965703018" sldId="1377"/>
            <ac:spMk id="19" creationId="{F73B0E7B-5BF5-A07A-B31A-5579C3F400D1}"/>
          </ac:spMkLst>
        </pc:spChg>
        <pc:spChg chg="add del mod">
          <ac:chgData name="Austin Davis" userId="233ba319-90f7-4da2-817e-fcc7d904f506" providerId="ADAL" clId="{805EAF42-C944-46A6-B7A2-7181AE5D0F79}" dt="2022-06-29T23:03:29.544" v="4827" actId="478"/>
          <ac:spMkLst>
            <pc:docMk/>
            <pc:sldMk cId="1965703018" sldId="1377"/>
            <ac:spMk id="24" creationId="{3D348D7D-EBF9-595D-5927-AFC6E6F37C8E}"/>
          </ac:spMkLst>
        </pc:spChg>
        <pc:spChg chg="add mod">
          <ac:chgData name="Austin Davis" userId="233ba319-90f7-4da2-817e-fcc7d904f506" providerId="ADAL" clId="{805EAF42-C944-46A6-B7A2-7181AE5D0F79}" dt="2022-06-29T23:14:37.592" v="4931" actId="1035"/>
          <ac:spMkLst>
            <pc:docMk/>
            <pc:sldMk cId="1965703018" sldId="1377"/>
            <ac:spMk id="25" creationId="{6ED39BE7-AF6C-EFD9-2F0C-5BDA187D14F1}"/>
          </ac:spMkLst>
        </pc:spChg>
        <pc:spChg chg="add mod ord">
          <ac:chgData name="Austin Davis" userId="233ba319-90f7-4da2-817e-fcc7d904f506" providerId="ADAL" clId="{805EAF42-C944-46A6-B7A2-7181AE5D0F79}" dt="2022-06-30T14:13:45.767" v="5725" actId="13244"/>
          <ac:spMkLst>
            <pc:docMk/>
            <pc:sldMk cId="1965703018" sldId="1377"/>
            <ac:spMk id="31" creationId="{8190F3BF-2F0F-B085-3A86-6365022B2D5A}"/>
          </ac:spMkLst>
        </pc:spChg>
        <pc:spChg chg="add del mod">
          <ac:chgData name="Austin Davis" userId="233ba319-90f7-4da2-817e-fcc7d904f506" providerId="ADAL" clId="{805EAF42-C944-46A6-B7A2-7181AE5D0F79}" dt="2022-06-29T23:23:01.412" v="5236" actId="478"/>
          <ac:spMkLst>
            <pc:docMk/>
            <pc:sldMk cId="1965703018" sldId="1377"/>
            <ac:spMk id="32" creationId="{2F2A7B91-4E01-1BC9-76ED-64F789C99129}"/>
          </ac:spMkLst>
        </pc:spChg>
        <pc:graphicFrameChg chg="add del mod">
          <ac:chgData name="Austin Davis" userId="233ba319-90f7-4da2-817e-fcc7d904f506" providerId="ADAL" clId="{805EAF42-C944-46A6-B7A2-7181AE5D0F79}" dt="2022-06-29T22:49:12.284" v="4699" actId="21"/>
          <ac:graphicFrameMkLst>
            <pc:docMk/>
            <pc:sldMk cId="1965703018" sldId="1377"/>
            <ac:graphicFrameMk id="19" creationId="{61E0FB22-311A-C9C8-13FB-4054FEEB81C4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21:30.791" v="5772" actId="13244"/>
          <ac:graphicFrameMkLst>
            <pc:docMk/>
            <pc:sldMk cId="1965703018" sldId="1377"/>
            <ac:graphicFrameMk id="22" creationId="{2ABB41C9-D4F3-DD56-40A3-7E4ACEDE9AB2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19:36.495" v="5762" actId="13244"/>
          <ac:graphicFrameMkLst>
            <pc:docMk/>
            <pc:sldMk cId="1965703018" sldId="1377"/>
            <ac:graphicFrameMk id="23" creationId="{8DD66663-A9C6-D0F4-D5B0-FCBAE0B5FD46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05:01.858" v="4848"/>
          <ac:graphicFrameMkLst>
            <pc:docMk/>
            <pc:sldMk cId="1965703018" sldId="1377"/>
            <ac:graphicFrameMk id="26" creationId="{A0A01F8F-EFBC-BBC0-98F8-D248152F2AB9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18:56.162" v="5759"/>
          <ac:graphicFrameMkLst>
            <pc:docMk/>
            <pc:sldMk cId="1965703018" sldId="1377"/>
            <ac:graphicFrameMk id="27" creationId="{8C062F54-CD6C-44F4-9B46-5B00F83E20CB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09:56.166" v="4893" actId="478"/>
          <ac:graphicFrameMkLst>
            <pc:docMk/>
            <pc:sldMk cId="1965703018" sldId="1377"/>
            <ac:graphicFrameMk id="28" creationId="{A25400D6-F22B-FBB3-018A-C5CBF98F6626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10:51.979" v="4904"/>
          <ac:graphicFrameMkLst>
            <pc:docMk/>
            <pc:sldMk cId="1965703018" sldId="1377"/>
            <ac:graphicFrameMk id="29" creationId="{3091C281-E1FD-A882-A6CB-4D2E47D3FF80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21:27.393" v="5771"/>
          <ac:graphicFrameMkLst>
            <pc:docMk/>
            <pc:sldMk cId="1965703018" sldId="1377"/>
            <ac:graphicFrameMk id="30" creationId="{8B791F1A-AEB9-C64A-3CD9-9192A2F78678}"/>
          </ac:graphicFrameMkLst>
        </pc:graphicFrameChg>
      </pc:sldChg>
      <pc:sldChg chg="addSp delSp modSp add mod ord">
        <pc:chgData name="Austin Davis" userId="233ba319-90f7-4da2-817e-fcc7d904f506" providerId="ADAL" clId="{805EAF42-C944-46A6-B7A2-7181AE5D0F79}" dt="2022-07-08T16:01:29.711" v="8216" actId="12788"/>
        <pc:sldMkLst>
          <pc:docMk/>
          <pc:sldMk cId="664971338" sldId="1378"/>
        </pc:sldMkLst>
        <pc:spChg chg="mod">
          <ac:chgData name="Austin Davis" userId="233ba319-90f7-4da2-817e-fcc7d904f506" providerId="ADAL" clId="{805EAF42-C944-46A6-B7A2-7181AE5D0F79}" dt="2022-06-30T14:36:12.652" v="6468" actId="20577"/>
          <ac:spMkLst>
            <pc:docMk/>
            <pc:sldMk cId="664971338" sldId="1378"/>
            <ac:spMk id="2" creationId="{50EF1C36-2B24-4010-B424-B182141E800B}"/>
          </ac:spMkLst>
        </pc:spChg>
        <pc:spChg chg="add mod">
          <ac:chgData name="Austin Davis" userId="233ba319-90f7-4da2-817e-fcc7d904f506" providerId="ADAL" clId="{805EAF42-C944-46A6-B7A2-7181AE5D0F79}" dt="2022-07-08T16:01:29.711" v="8216" actId="12788"/>
          <ac:spMkLst>
            <pc:docMk/>
            <pc:sldMk cId="664971338" sldId="1378"/>
            <ac:spMk id="3" creationId="{47F3F1CF-08F5-050A-542D-184F91B23988}"/>
          </ac:spMkLst>
        </pc:spChg>
        <pc:spChg chg="del mod">
          <ac:chgData name="Austin Davis" userId="233ba319-90f7-4da2-817e-fcc7d904f506" providerId="ADAL" clId="{805EAF42-C944-46A6-B7A2-7181AE5D0F79}" dt="2022-06-30T14:35:24.837" v="6395" actId="21"/>
          <ac:spMkLst>
            <pc:docMk/>
            <pc:sldMk cId="664971338" sldId="1378"/>
            <ac:spMk id="6" creationId="{2BF83312-09DD-44EA-9BD6-16554FA413EF}"/>
          </ac:spMkLst>
        </pc:spChg>
        <pc:spChg chg="del mod">
          <ac:chgData name="Austin Davis" userId="233ba319-90f7-4da2-817e-fcc7d904f506" providerId="ADAL" clId="{805EAF42-C944-46A6-B7A2-7181AE5D0F79}" dt="2022-06-30T14:28:07.971" v="5808" actId="478"/>
          <ac:spMkLst>
            <pc:docMk/>
            <pc:sldMk cId="664971338" sldId="1378"/>
            <ac:spMk id="8" creationId="{6BB9C30A-6F8C-73A1-405C-668CBEB9E110}"/>
          </ac:spMkLst>
        </pc:spChg>
        <pc:spChg chg="del">
          <ac:chgData name="Austin Davis" userId="233ba319-90f7-4da2-817e-fcc7d904f506" providerId="ADAL" clId="{805EAF42-C944-46A6-B7A2-7181AE5D0F79}" dt="2022-06-30T14:22:50.091" v="5776" actId="478"/>
          <ac:spMkLst>
            <pc:docMk/>
            <pc:sldMk cId="664971338" sldId="1378"/>
            <ac:spMk id="9" creationId="{B01CC9B8-DFAE-FA3F-B0FA-4FC5A3F2075D}"/>
          </ac:spMkLst>
        </pc:spChg>
        <pc:spChg chg="del">
          <ac:chgData name="Austin Davis" userId="233ba319-90f7-4da2-817e-fcc7d904f506" providerId="ADAL" clId="{805EAF42-C944-46A6-B7A2-7181AE5D0F79}" dt="2022-06-30T14:22:46.797" v="5775" actId="478"/>
          <ac:spMkLst>
            <pc:docMk/>
            <pc:sldMk cId="664971338" sldId="1378"/>
            <ac:spMk id="10" creationId="{C521AF2F-46E4-E727-0659-5F709EE07790}"/>
          </ac:spMkLst>
        </pc:spChg>
      </pc:sldChg>
      <pc:sldChg chg="delSp add del mod">
        <pc:chgData name="Austin Davis" userId="233ba319-90f7-4da2-817e-fcc7d904f506" providerId="ADAL" clId="{805EAF42-C944-46A6-B7A2-7181AE5D0F79}" dt="2022-06-30T14:49:39.556" v="6835" actId="47"/>
        <pc:sldMkLst>
          <pc:docMk/>
          <pc:sldMk cId="543589101" sldId="1379"/>
        </pc:sldMkLst>
        <pc:spChg chg="del">
          <ac:chgData name="Austin Davis" userId="233ba319-90f7-4da2-817e-fcc7d904f506" providerId="ADAL" clId="{805EAF42-C944-46A6-B7A2-7181AE5D0F79}" dt="2022-06-30T14:36:18.408" v="6470" actId="478"/>
          <ac:spMkLst>
            <pc:docMk/>
            <pc:sldMk cId="543589101" sldId="1379"/>
            <ac:spMk id="4" creationId="{D2F296A8-3839-F17B-876E-DE8EAC482D2D}"/>
          </ac:spMkLst>
        </pc:spChg>
      </pc:sldChg>
      <pc:sldChg chg="addSp delSp modSp add del mod">
        <pc:chgData name="Austin Davis" userId="233ba319-90f7-4da2-817e-fcc7d904f506" providerId="ADAL" clId="{805EAF42-C944-46A6-B7A2-7181AE5D0F79}" dt="2022-06-30T14:49:21.280" v="6810" actId="47"/>
        <pc:sldMkLst>
          <pc:docMk/>
          <pc:sldMk cId="401445424" sldId="1380"/>
        </pc:sldMkLst>
        <pc:spChg chg="mod">
          <ac:chgData name="Austin Davis" userId="233ba319-90f7-4da2-817e-fcc7d904f506" providerId="ADAL" clId="{805EAF42-C944-46A6-B7A2-7181AE5D0F79}" dt="2022-06-30T14:39:31.265" v="6599" actId="21"/>
          <ac:spMkLst>
            <pc:docMk/>
            <pc:sldMk cId="401445424" sldId="1380"/>
            <ac:spMk id="3" creationId="{47F3F1CF-08F5-050A-542D-184F91B23988}"/>
          </ac:spMkLst>
        </pc:spChg>
        <pc:spChg chg="add del mod">
          <ac:chgData name="Austin Davis" userId="233ba319-90f7-4da2-817e-fcc7d904f506" providerId="ADAL" clId="{805EAF42-C944-46A6-B7A2-7181AE5D0F79}" dt="2022-06-30T14:36:56.262" v="6479" actId="478"/>
          <ac:spMkLst>
            <pc:docMk/>
            <pc:sldMk cId="401445424" sldId="1380"/>
            <ac:spMk id="6" creationId="{DB8BBA48-D15B-D4D7-13C2-DCC38754DBB6}"/>
          </ac:spMkLst>
        </pc:spChg>
      </pc:sldChg>
      <pc:sldChg chg="addSp delSp modSp add mod">
        <pc:chgData name="Austin Davis" userId="233ba319-90f7-4da2-817e-fcc7d904f506" providerId="ADAL" clId="{805EAF42-C944-46A6-B7A2-7181AE5D0F79}" dt="2022-08-05T17:39:22.293" v="13888" actId="1076"/>
        <pc:sldMkLst>
          <pc:docMk/>
          <pc:sldMk cId="2070699554" sldId="1380"/>
        </pc:sldMkLst>
        <pc:spChg chg="mod">
          <ac:chgData name="Austin Davis" userId="233ba319-90f7-4da2-817e-fcc7d904f506" providerId="ADAL" clId="{805EAF42-C944-46A6-B7A2-7181AE5D0F79}" dt="2022-08-02T19:25:08.136" v="9109" actId="20577"/>
          <ac:spMkLst>
            <pc:docMk/>
            <pc:sldMk cId="2070699554" sldId="1380"/>
            <ac:spMk id="2" creationId="{50EF1C36-2B24-4010-B424-B182141E800B}"/>
          </ac:spMkLst>
        </pc:spChg>
        <pc:spChg chg="del">
          <ac:chgData name="Austin Davis" userId="233ba319-90f7-4da2-817e-fcc7d904f506" providerId="ADAL" clId="{805EAF42-C944-46A6-B7A2-7181AE5D0F79}" dt="2022-06-30T14:49:36.622" v="6834" actId="478"/>
          <ac:spMkLst>
            <pc:docMk/>
            <pc:sldMk cId="2070699554" sldId="1380"/>
            <ac:spMk id="3" creationId="{47F3F1CF-08F5-050A-542D-184F91B23988}"/>
          </ac:spMkLst>
        </pc:spChg>
        <pc:spChg chg="add mod">
          <ac:chgData name="Austin Davis" userId="233ba319-90f7-4da2-817e-fcc7d904f506" providerId="ADAL" clId="{805EAF42-C944-46A6-B7A2-7181AE5D0F79}" dt="2022-08-05T17:39:22.293" v="13888" actId="1076"/>
          <ac:spMkLst>
            <pc:docMk/>
            <pc:sldMk cId="2070699554" sldId="1380"/>
            <ac:spMk id="5" creationId="{906A3ACF-ECA8-F323-1703-3F891B11222E}"/>
          </ac:spMkLst>
        </pc:spChg>
      </pc:sldChg>
      <pc:sldChg chg="modSp add mod">
        <pc:chgData name="Austin Davis" userId="233ba319-90f7-4da2-817e-fcc7d904f506" providerId="ADAL" clId="{805EAF42-C944-46A6-B7A2-7181AE5D0F79}" dt="2022-08-05T16:31:43.951" v="11396" actId="18131"/>
        <pc:sldMkLst>
          <pc:docMk/>
          <pc:sldMk cId="1763433052" sldId="1381"/>
        </pc:sldMkLst>
        <pc:spChg chg="mod">
          <ac:chgData name="Austin Davis" userId="233ba319-90f7-4da2-817e-fcc7d904f506" providerId="ADAL" clId="{805EAF42-C944-46A6-B7A2-7181AE5D0F79}" dt="2022-07-08T15:57:05.752" v="7978" actId="1076"/>
          <ac:spMkLst>
            <pc:docMk/>
            <pc:sldMk cId="1763433052" sldId="1381"/>
            <ac:spMk id="2" creationId="{AE10909C-3EC2-4752-A640-7889542571B4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3" creationId="{4D369624-88DE-1AFC-BB0B-014A43F8DD87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4" creationId="{8BDAA4FE-3894-C3CC-DD07-A06872A3A013}"/>
          </ac:spMkLst>
        </pc:spChg>
        <pc:spChg chg="mod">
          <ac:chgData name="Austin Davis" userId="233ba319-90f7-4da2-817e-fcc7d904f506" providerId="ADAL" clId="{805EAF42-C944-46A6-B7A2-7181AE5D0F79}" dt="2022-07-08T15:49:59.241" v="7848" actId="20577"/>
          <ac:spMkLst>
            <pc:docMk/>
            <pc:sldMk cId="1763433052" sldId="1381"/>
            <ac:spMk id="25" creationId="{34F61237-694A-E92A-8C25-3913D3988464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6" creationId="{87E4F290-50B0-B01B-610D-3980E3BA6EC4}"/>
          </ac:spMkLst>
        </pc:spChg>
        <pc:spChg chg="mod">
          <ac:chgData name="Austin Davis" userId="233ba319-90f7-4da2-817e-fcc7d904f506" providerId="ADAL" clId="{805EAF42-C944-46A6-B7A2-7181AE5D0F79}" dt="2022-07-08T15:48:24.010" v="7834" actId="404"/>
          <ac:spMkLst>
            <pc:docMk/>
            <pc:sldMk cId="1763433052" sldId="1381"/>
            <ac:spMk id="27" creationId="{3DFAF13D-04A1-A437-1B2A-CD9D850B9C3C}"/>
          </ac:spMkLst>
        </pc:spChg>
        <pc:spChg chg="mod">
          <ac:chgData name="Austin Davis" userId="233ba319-90f7-4da2-817e-fcc7d904f506" providerId="ADAL" clId="{805EAF42-C944-46A6-B7A2-7181AE5D0F79}" dt="2022-07-08T15:50:37.013" v="7864" actId="20577"/>
          <ac:spMkLst>
            <pc:docMk/>
            <pc:sldMk cId="1763433052" sldId="1381"/>
            <ac:spMk id="28" creationId="{49F1C19D-3EB1-A2F0-1D36-0F4F45D81840}"/>
          </ac:spMkLst>
        </pc:spChg>
        <pc:spChg chg="mod">
          <ac:chgData name="Austin Davis" userId="233ba319-90f7-4da2-817e-fcc7d904f506" providerId="ADAL" clId="{805EAF42-C944-46A6-B7A2-7181AE5D0F79}" dt="2022-07-08T15:50:58.224" v="7879" actId="20577"/>
          <ac:spMkLst>
            <pc:docMk/>
            <pc:sldMk cId="1763433052" sldId="1381"/>
            <ac:spMk id="29" creationId="{80D41377-97EC-D7F3-3040-6AE572CED058}"/>
          </ac:spMkLst>
        </pc:spChg>
        <pc:spChg chg="mod">
          <ac:chgData name="Austin Davis" userId="233ba319-90f7-4da2-817e-fcc7d904f506" providerId="ADAL" clId="{805EAF42-C944-46A6-B7A2-7181AE5D0F79}" dt="2022-07-08T15:51:03.571" v="7891" actId="20577"/>
          <ac:spMkLst>
            <pc:docMk/>
            <pc:sldMk cId="1763433052" sldId="1381"/>
            <ac:spMk id="30" creationId="{9A324156-6B44-1A08-4B94-352A037B35BA}"/>
          </ac:spMkLst>
        </pc:spChg>
        <pc:picChg chg="mod modCrop">
          <ac:chgData name="Austin Davis" userId="233ba319-90f7-4da2-817e-fcc7d904f506" providerId="ADAL" clId="{805EAF42-C944-46A6-B7A2-7181AE5D0F79}" dt="2022-07-08T15:52:59.449" v="7897" actId="554"/>
          <ac:picMkLst>
            <pc:docMk/>
            <pc:sldMk cId="1763433052" sldId="1381"/>
            <ac:picMk id="5" creationId="{53571960-B5CB-8380-0CBE-2901411FBE47}"/>
          </ac:picMkLst>
        </pc:picChg>
        <pc:picChg chg="mod modCrop">
          <ac:chgData name="Austin Davis" userId="233ba319-90f7-4da2-817e-fcc7d904f506" providerId="ADAL" clId="{805EAF42-C944-46A6-B7A2-7181AE5D0F79}" dt="2022-08-05T16:31:43.951" v="11396" actId="18131"/>
          <ac:picMkLst>
            <pc:docMk/>
            <pc:sldMk cId="1763433052" sldId="1381"/>
            <ac:picMk id="9" creationId="{3D1F0475-E2A2-544F-30AF-6265DA03BEA8}"/>
          </ac:picMkLst>
        </pc:picChg>
        <pc:picChg chg="mod">
          <ac:chgData name="Austin Davis" userId="233ba319-90f7-4da2-817e-fcc7d904f506" providerId="ADAL" clId="{805EAF42-C944-46A6-B7A2-7181AE5D0F79}" dt="2022-07-08T15:49:02.730" v="7838" actId="554"/>
          <ac:picMkLst>
            <pc:docMk/>
            <pc:sldMk cId="1763433052" sldId="1381"/>
            <ac:picMk id="11" creationId="{81584237-3041-F0D0-5E0D-B0F81BD9435B}"/>
          </ac:picMkLst>
        </pc:picChg>
        <pc:picChg chg="mod modCrop">
          <ac:chgData name="Austin Davis" userId="233ba319-90f7-4da2-817e-fcc7d904f506" providerId="ADAL" clId="{805EAF42-C944-46A6-B7A2-7181AE5D0F79}" dt="2022-07-08T15:50:24.471" v="7850" actId="18131"/>
          <ac:picMkLst>
            <pc:docMk/>
            <pc:sldMk cId="1763433052" sldId="1381"/>
            <ac:picMk id="13" creationId="{26A07265-02C9-B099-4D4A-8BC521721DE6}"/>
          </ac:picMkLst>
        </pc:picChg>
        <pc:picChg chg="mod">
          <ac:chgData name="Austin Davis" userId="233ba319-90f7-4da2-817e-fcc7d904f506" providerId="ADAL" clId="{805EAF42-C944-46A6-B7A2-7181AE5D0F79}" dt="2022-07-08T15:52:59.449" v="7897" actId="554"/>
          <ac:picMkLst>
            <pc:docMk/>
            <pc:sldMk cId="1763433052" sldId="1381"/>
            <ac:picMk id="15" creationId="{EF611D02-07F9-95D0-F8C1-F0E9AE4FA74A}"/>
          </ac:picMkLst>
        </pc:picChg>
        <pc:picChg chg="mod">
          <ac:chgData name="Austin Davis" userId="233ba319-90f7-4da2-817e-fcc7d904f506" providerId="ADAL" clId="{805EAF42-C944-46A6-B7A2-7181AE5D0F79}" dt="2022-07-08T15:49:02.730" v="7838" actId="554"/>
          <ac:picMkLst>
            <pc:docMk/>
            <pc:sldMk cId="1763433052" sldId="1381"/>
            <ac:picMk id="17" creationId="{89A9C4DB-D9FE-AE6C-B060-F3D5F8523AB7}"/>
          </ac:picMkLst>
        </pc:picChg>
        <pc:picChg chg="mod">
          <ac:chgData name="Austin Davis" userId="233ba319-90f7-4da2-817e-fcc7d904f506" providerId="ADAL" clId="{805EAF42-C944-46A6-B7A2-7181AE5D0F79}" dt="2022-07-08T15:49:52.025" v="7840" actId="14826"/>
          <ac:picMkLst>
            <pc:docMk/>
            <pc:sldMk cId="1763433052" sldId="1381"/>
            <ac:picMk id="19" creationId="{55F20AF2-7F02-4B4F-BC44-2A725517612B}"/>
          </ac:picMkLst>
        </pc:picChg>
        <pc:picChg chg="mod modCrop">
          <ac:chgData name="Austin Davis" userId="233ba319-90f7-4da2-817e-fcc7d904f506" providerId="ADAL" clId="{805EAF42-C944-46A6-B7A2-7181AE5D0F79}" dt="2022-07-08T15:53:10.807" v="7898" actId="732"/>
          <ac:picMkLst>
            <pc:docMk/>
            <pc:sldMk cId="1763433052" sldId="1381"/>
            <ac:picMk id="21" creationId="{4055C593-BE86-D532-5740-17D750CAA7CC}"/>
          </ac:picMkLst>
        </pc:picChg>
      </pc:sldChg>
      <pc:sldChg chg="modSp add del">
        <pc:chgData name="Austin Davis" userId="233ba319-90f7-4da2-817e-fcc7d904f506" providerId="ADAL" clId="{805EAF42-C944-46A6-B7A2-7181AE5D0F79}" dt="2022-06-30T14:56:43.137" v="7008" actId="47"/>
        <pc:sldMkLst>
          <pc:docMk/>
          <pc:sldMk cId="3920768396" sldId="1381"/>
        </pc:sldMkLst>
        <pc:graphicFrameChg chg="mod">
          <ac:chgData name="Austin Davis" userId="233ba319-90f7-4da2-817e-fcc7d904f506" providerId="ADAL" clId="{805EAF42-C944-46A6-B7A2-7181AE5D0F79}" dt="2022-06-30T14:56:24.609" v="7005"/>
          <ac:graphicFrameMkLst>
            <pc:docMk/>
            <pc:sldMk cId="3920768396" sldId="1381"/>
            <ac:graphicFrameMk id="5" creationId="{3F61EF82-19EF-4A1C-A5D9-153D579F434D}"/>
          </ac:graphicFrameMkLst>
        </pc:graphicFrameChg>
      </pc:sldChg>
      <pc:sldChg chg="add del">
        <pc:chgData name="Austin Davis" userId="233ba319-90f7-4da2-817e-fcc7d904f506" providerId="ADAL" clId="{805EAF42-C944-46A6-B7A2-7181AE5D0F79}" dt="2022-07-07T16:47:58.325" v="7700" actId="47"/>
        <pc:sldMkLst>
          <pc:docMk/>
          <pc:sldMk cId="4002819354" sldId="1381"/>
        </pc:sldMkLst>
      </pc:sldChg>
      <pc:sldChg chg="add del">
        <pc:chgData name="Austin Davis" userId="233ba319-90f7-4da2-817e-fcc7d904f506" providerId="ADAL" clId="{805EAF42-C944-46A6-B7A2-7181AE5D0F79}" dt="2022-07-07T16:47:58.325" v="7700" actId="47"/>
        <pc:sldMkLst>
          <pc:docMk/>
          <pc:sldMk cId="3007978087" sldId="1382"/>
        </pc:sldMkLst>
      </pc:sldChg>
      <pc:sldChg chg="delSp modSp add mod">
        <pc:chgData name="Austin Davis" userId="233ba319-90f7-4da2-817e-fcc7d904f506" providerId="ADAL" clId="{805EAF42-C944-46A6-B7A2-7181AE5D0F79}" dt="2022-08-05T16:32:04.835" v="11420" actId="1037"/>
        <pc:sldMkLst>
          <pc:docMk/>
          <pc:sldMk cId="4225992362" sldId="1382"/>
        </pc:sldMkLst>
        <pc:spChg chg="mod">
          <ac:chgData name="Austin Davis" userId="233ba319-90f7-4da2-817e-fcc7d904f506" providerId="ADAL" clId="{805EAF42-C944-46A6-B7A2-7181AE5D0F79}" dt="2022-07-08T15:57:01.794" v="7977" actId="1076"/>
          <ac:spMkLst>
            <pc:docMk/>
            <pc:sldMk cId="4225992362" sldId="1382"/>
            <ac:spMk id="2" creationId="{AE10909C-3EC2-4752-A640-7889542571B4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3" creationId="{4D369624-88DE-1AFC-BB0B-014A43F8DD87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4" creationId="{8BDAA4FE-3894-C3CC-DD07-A06872A3A013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5" creationId="{34F61237-694A-E92A-8C25-3913D3988464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6" creationId="{87E4F290-50B0-B01B-610D-3980E3BA6EC4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27" creationId="{3DFAF13D-04A1-A437-1B2A-CD9D850B9C3C}"/>
          </ac:spMkLst>
        </pc:spChg>
        <pc:spChg chg="del mod">
          <ac:chgData name="Austin Davis" userId="233ba319-90f7-4da2-817e-fcc7d904f506" providerId="ADAL" clId="{805EAF42-C944-46A6-B7A2-7181AE5D0F79}" dt="2022-08-05T16:31:56.391" v="11397" actId="478"/>
          <ac:spMkLst>
            <pc:docMk/>
            <pc:sldMk cId="4225992362" sldId="1382"/>
            <ac:spMk id="28" creationId="{49F1C19D-3EB1-A2F0-1D36-0F4F45D81840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29" creationId="{80D41377-97EC-D7F3-3040-6AE572CED058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30" creationId="{9A324156-6B44-1A08-4B94-352A037B35BA}"/>
          </ac:spMkLst>
        </pc:sp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5" creationId="{53571960-B5CB-8380-0CBE-2901411FBE47}"/>
          </ac:picMkLst>
        </pc:pic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9" creationId="{3D1F0475-E2A2-544F-30AF-6265DA03BEA8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1" creationId="{81584237-3041-F0D0-5E0D-B0F81BD9435B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3" creationId="{26A07265-02C9-B099-4D4A-8BC521721DE6}"/>
          </ac:picMkLst>
        </pc:picChg>
        <pc:picChg chg="del mod">
          <ac:chgData name="Austin Davis" userId="233ba319-90f7-4da2-817e-fcc7d904f506" providerId="ADAL" clId="{805EAF42-C944-46A6-B7A2-7181AE5D0F79}" dt="2022-08-05T16:31:56.391" v="11397" actId="478"/>
          <ac:picMkLst>
            <pc:docMk/>
            <pc:sldMk cId="4225992362" sldId="1382"/>
            <ac:picMk id="15" creationId="{EF611D02-07F9-95D0-F8C1-F0E9AE4FA74A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7" creationId="{89A9C4DB-D9FE-AE6C-B060-F3D5F8523AB7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9" creationId="{55F20AF2-7F02-4B4F-BC44-2A725517612B}"/>
          </ac:picMkLst>
        </pc:pic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21" creationId="{4055C593-BE86-D532-5740-17D750CAA7CC}"/>
          </ac:picMkLst>
        </pc:picChg>
      </pc:sldChg>
      <pc:sldChg chg="modSp add mod">
        <pc:chgData name="Austin Davis" userId="233ba319-90f7-4da2-817e-fcc7d904f506" providerId="ADAL" clId="{805EAF42-C944-46A6-B7A2-7181AE5D0F79}" dt="2022-08-02T20:20:18.615" v="10437" actId="12789"/>
        <pc:sldMkLst>
          <pc:docMk/>
          <pc:sldMk cId="2442304727" sldId="1383"/>
        </pc:sldMkLst>
        <pc:spChg chg="mod">
          <ac:chgData name="Austin Davis" userId="233ba319-90f7-4da2-817e-fcc7d904f506" providerId="ADAL" clId="{805EAF42-C944-46A6-B7A2-7181AE5D0F79}" dt="2022-07-08T16:16:05.973" v="8617" actId="20577"/>
          <ac:spMkLst>
            <pc:docMk/>
            <pc:sldMk cId="2442304727" sldId="1383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0:18.615" v="10437" actId="12789"/>
          <ac:graphicFrameMkLst>
            <pc:docMk/>
            <pc:sldMk cId="2442304727" sldId="1383"/>
            <ac:graphicFrameMk id="3" creationId="{C18049EF-44CA-7D85-F542-E57B76B6A529}"/>
          </ac:graphicFrameMkLst>
        </pc:graphicFrameChg>
      </pc:sldChg>
      <pc:sldChg chg="modSp add del mod">
        <pc:chgData name="Austin Davis" userId="233ba319-90f7-4da2-817e-fcc7d904f506" providerId="ADAL" clId="{805EAF42-C944-46A6-B7A2-7181AE5D0F79}" dt="2022-08-02T20:22:55.077" v="10502" actId="2696"/>
        <pc:sldMkLst>
          <pc:docMk/>
          <pc:sldMk cId="3981303231" sldId="1384"/>
        </pc:sldMkLst>
        <pc:spChg chg="mod">
          <ac:chgData name="Austin Davis" userId="233ba319-90f7-4da2-817e-fcc7d904f506" providerId="ADAL" clId="{805EAF42-C944-46A6-B7A2-7181AE5D0F79}" dt="2022-07-08T16:19:47.586" v="8833" actId="20577"/>
          <ac:spMkLst>
            <pc:docMk/>
            <pc:sldMk cId="3981303231" sldId="1384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0:13.601" v="10435" actId="12789"/>
          <ac:graphicFrameMkLst>
            <pc:docMk/>
            <pc:sldMk cId="3981303231" sldId="1384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2:07.225" v="10500" actId="1076"/>
        <pc:sldMkLst>
          <pc:docMk/>
          <pc:sldMk cId="1357440926" sldId="1385"/>
        </pc:sldMkLst>
        <pc:spChg chg="mod">
          <ac:chgData name="Austin Davis" userId="233ba319-90f7-4da2-817e-fcc7d904f506" providerId="ADAL" clId="{805EAF42-C944-46A6-B7A2-7181AE5D0F79}" dt="2022-08-02T20:20:49.009" v="10447" actId="20577"/>
          <ac:spMkLst>
            <pc:docMk/>
            <pc:sldMk cId="1357440926" sldId="1385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2:07.225" v="10500" actId="1076"/>
          <ac:graphicFrameMkLst>
            <pc:docMk/>
            <pc:sldMk cId="1357440926" sldId="1385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5:22.261" v="10679" actId="12789"/>
        <pc:sldMkLst>
          <pc:docMk/>
          <pc:sldMk cId="4158859571" sldId="1386"/>
        </pc:sldMkLst>
        <pc:spChg chg="mod">
          <ac:chgData name="Austin Davis" userId="233ba319-90f7-4da2-817e-fcc7d904f506" providerId="ADAL" clId="{805EAF42-C944-46A6-B7A2-7181AE5D0F79}" dt="2022-08-02T20:23:56.189" v="10567" actId="20577"/>
          <ac:spMkLst>
            <pc:docMk/>
            <pc:sldMk cId="4158859571" sldId="1386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5:22.261" v="10679" actId="12789"/>
          <ac:graphicFrameMkLst>
            <pc:docMk/>
            <pc:sldMk cId="4158859571" sldId="1386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7:20.965" v="10792" actId="1076"/>
        <pc:sldMkLst>
          <pc:docMk/>
          <pc:sldMk cId="360240176" sldId="1387"/>
        </pc:sldMkLst>
        <pc:spChg chg="mod">
          <ac:chgData name="Austin Davis" userId="233ba319-90f7-4da2-817e-fcc7d904f506" providerId="ADAL" clId="{805EAF42-C944-46A6-B7A2-7181AE5D0F79}" dt="2022-08-02T20:26:23.483" v="10734" actId="20577"/>
          <ac:spMkLst>
            <pc:docMk/>
            <pc:sldMk cId="360240176" sldId="1387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7:20.965" v="10792" actId="1076"/>
          <ac:graphicFrameMkLst>
            <pc:docMk/>
            <pc:sldMk cId="360240176" sldId="1387"/>
            <ac:graphicFrameMk id="3" creationId="{C18049EF-44CA-7D85-F542-E57B76B6A529}"/>
          </ac:graphicFrameMkLst>
        </pc:graphicFrameChg>
      </pc:sldChg>
      <pc:sldChg chg="addSp delSp modSp add mod ord">
        <pc:chgData name="Austin Davis" userId="233ba319-90f7-4da2-817e-fcc7d904f506" providerId="ADAL" clId="{805EAF42-C944-46A6-B7A2-7181AE5D0F79}" dt="2022-08-03T15:16:47.688" v="11308" actId="122"/>
        <pc:sldMkLst>
          <pc:docMk/>
          <pc:sldMk cId="1416533625" sldId="1388"/>
        </pc:sldMkLst>
        <pc:spChg chg="mod">
          <ac:chgData name="Austin Davis" userId="233ba319-90f7-4da2-817e-fcc7d904f506" providerId="ADAL" clId="{805EAF42-C944-46A6-B7A2-7181AE5D0F79}" dt="2022-08-03T15:14:05.870" v="11202" actId="20577"/>
          <ac:spMkLst>
            <pc:docMk/>
            <pc:sldMk cId="1416533625" sldId="1388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3T15:16:47.688" v="11308" actId="122"/>
          <ac:graphicFrameMkLst>
            <pc:docMk/>
            <pc:sldMk cId="1416533625" sldId="1388"/>
            <ac:graphicFrameMk id="3" creationId="{C18049EF-44CA-7D85-F542-E57B76B6A529}"/>
          </ac:graphicFrameMkLst>
        </pc:graphicFrameChg>
        <pc:picChg chg="add del">
          <ac:chgData name="Austin Davis" userId="233ba319-90f7-4da2-817e-fcc7d904f506" providerId="ADAL" clId="{805EAF42-C944-46A6-B7A2-7181AE5D0F79}" dt="2022-08-03T15:14:21.201" v="11204" actId="22"/>
          <ac:picMkLst>
            <pc:docMk/>
            <pc:sldMk cId="1416533625" sldId="1388"/>
            <ac:picMk id="7" creationId="{7C777386-D728-AA93-6A62-C4CA3179915B}"/>
          </ac:picMkLst>
        </pc:picChg>
      </pc:sldChg>
    </pc:docChg>
  </pc:docChgLst>
  <pc:docChgLst>
    <pc:chgData name="Austin Davis" userId="233ba319-90f7-4da2-817e-fcc7d904f506" providerId="ADAL" clId="{446D605F-B1AB-4E9F-AE91-469D910085AD}"/>
    <pc:docChg chg="undo custSel addSld delSld modSld">
      <pc:chgData name="Austin Davis" userId="233ba319-90f7-4da2-817e-fcc7d904f506" providerId="ADAL" clId="{446D605F-B1AB-4E9F-AE91-469D910085AD}" dt="2022-10-20T22:30:26.340" v="774" actId="20577"/>
      <pc:docMkLst>
        <pc:docMk/>
      </pc:docMkLst>
      <pc:sldChg chg="addSp delSp modSp mod modAnim">
        <pc:chgData name="Austin Davis" userId="233ba319-90f7-4da2-817e-fcc7d904f506" providerId="ADAL" clId="{446D605F-B1AB-4E9F-AE91-469D910085AD}" dt="2022-10-20T22:30:26.340" v="774" actId="20577"/>
        <pc:sldMkLst>
          <pc:docMk/>
          <pc:sldMk cId="157036438" sldId="258"/>
        </pc:sldMkLst>
        <pc:spChg chg="add mod">
          <ac:chgData name="Austin Davis" userId="233ba319-90f7-4da2-817e-fcc7d904f506" providerId="ADAL" clId="{446D605F-B1AB-4E9F-AE91-469D910085AD}" dt="2022-10-20T18:05:16.067" v="552" actId="1076"/>
          <ac:spMkLst>
            <pc:docMk/>
            <pc:sldMk cId="157036438" sldId="258"/>
            <ac:spMk id="2" creationId="{70F08310-E507-C708-6393-616F1D602D10}"/>
          </ac:spMkLst>
        </pc:spChg>
        <pc:spChg chg="add mod">
          <ac:chgData name="Austin Davis" userId="233ba319-90f7-4da2-817e-fcc7d904f506" providerId="ADAL" clId="{446D605F-B1AB-4E9F-AE91-469D910085AD}" dt="2022-10-20T17:14:30.428" v="222" actId="1036"/>
          <ac:spMkLst>
            <pc:docMk/>
            <pc:sldMk cId="157036438" sldId="258"/>
            <ac:spMk id="4" creationId="{2F334C87-5D44-537F-3310-EE3F1C203353}"/>
          </ac:spMkLst>
        </pc:spChg>
        <pc:spChg chg="add mod">
          <ac:chgData name="Austin Davis" userId="233ba319-90f7-4da2-817e-fcc7d904f506" providerId="ADAL" clId="{446D605F-B1AB-4E9F-AE91-469D910085AD}" dt="2022-10-20T22:29:21.283" v="758" actId="20577"/>
          <ac:spMkLst>
            <pc:docMk/>
            <pc:sldMk cId="157036438" sldId="258"/>
            <ac:spMk id="5" creationId="{F51700BE-BD71-DEF0-BDBA-24893F333BFF}"/>
          </ac:spMkLst>
        </pc:spChg>
        <pc:spChg chg="add mod">
          <ac:chgData name="Austin Davis" userId="233ba319-90f7-4da2-817e-fcc7d904f506" providerId="ADAL" clId="{446D605F-B1AB-4E9F-AE91-469D910085AD}" dt="2022-10-20T17:16:20.569" v="286" actId="1076"/>
          <ac:spMkLst>
            <pc:docMk/>
            <pc:sldMk cId="157036438" sldId="258"/>
            <ac:spMk id="6" creationId="{6A5A9028-7BD2-8575-ADAB-CE425FA24AA5}"/>
          </ac:spMkLst>
        </pc:spChg>
        <pc:spChg chg="add mod">
          <ac:chgData name="Austin Davis" userId="233ba319-90f7-4da2-817e-fcc7d904f506" providerId="ADAL" clId="{446D605F-B1AB-4E9F-AE91-469D910085AD}" dt="2022-10-20T22:30:26.340" v="774" actId="20577"/>
          <ac:spMkLst>
            <pc:docMk/>
            <pc:sldMk cId="157036438" sldId="258"/>
            <ac:spMk id="7" creationId="{65C09BE3-7B7A-8609-FB7D-D2DAE46E56C1}"/>
          </ac:spMkLst>
        </pc:spChg>
        <pc:spChg chg="del">
          <ac:chgData name="Austin Davis" userId="233ba319-90f7-4da2-817e-fcc7d904f506" providerId="ADAL" clId="{446D605F-B1AB-4E9F-AE91-469D910085AD}" dt="2022-10-20T17:08:19.486" v="2" actId="478"/>
          <ac:spMkLst>
            <pc:docMk/>
            <pc:sldMk cId="157036438" sldId="258"/>
            <ac:spMk id="4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8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90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1:57.460" v="90" actId="1076"/>
          <ac:spMkLst>
            <pc:docMk/>
            <pc:sldMk cId="157036438" sldId="258"/>
            <ac:spMk id="93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57.460" v="90" actId="1076"/>
          <ac:spMkLst>
            <pc:docMk/>
            <pc:sldMk cId="157036438" sldId="258"/>
            <ac:spMk id="94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22:29:34.566" v="763" actId="20577"/>
          <ac:spMkLst>
            <pc:docMk/>
            <pc:sldMk cId="157036438" sldId="258"/>
            <ac:spMk id="96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3:09.705" v="144" actId="122"/>
          <ac:spMkLst>
            <pc:docMk/>
            <pc:sldMk cId="157036438" sldId="258"/>
            <ac:spMk id="9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3:09.705" v="144" actId="122"/>
          <ac:spMkLst>
            <pc:docMk/>
            <pc:sldMk cId="157036438" sldId="258"/>
            <ac:spMk id="100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22:29:49.219" v="765" actId="20577"/>
          <ac:spMkLst>
            <pc:docMk/>
            <pc:sldMk cId="157036438" sldId="258"/>
            <ac:spMk id="103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8:05:02.829" v="551" actId="1036"/>
          <ac:spMkLst>
            <pc:docMk/>
            <pc:sldMk cId="157036438" sldId="258"/>
            <ac:spMk id="10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1:04.099" v="78" actId="404"/>
          <ac:spMkLst>
            <pc:docMk/>
            <pc:sldMk cId="157036438" sldId="258"/>
            <ac:spMk id="106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31.747" v="84" actId="14100"/>
          <ac:spMkLst>
            <pc:docMk/>
            <pc:sldMk cId="157036438" sldId="258"/>
            <ac:spMk id="107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25.068" v="83" actId="14100"/>
          <ac:spMkLst>
            <pc:docMk/>
            <pc:sldMk cId="157036438" sldId="258"/>
            <ac:spMk id="108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0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8:05:02.829" v="551" actId="1036"/>
          <ac:spMkLst>
            <pc:docMk/>
            <pc:sldMk cId="157036438" sldId="258"/>
            <ac:spMk id="110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1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8:04:48.280" v="516" actId="1076"/>
          <ac:spMkLst>
            <pc:docMk/>
            <pc:sldMk cId="157036438" sldId="258"/>
            <ac:spMk id="112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3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31.739" v="258" actId="1076"/>
          <ac:spMkLst>
            <pc:docMk/>
            <pc:sldMk cId="157036438" sldId="258"/>
            <ac:spMk id="11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5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6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51.362" v="267" actId="1076"/>
          <ac:spMkLst>
            <pc:docMk/>
            <pc:sldMk cId="157036438" sldId="258"/>
            <ac:spMk id="117" creationId="{2ADE3911-3F4F-4DE6-A21D-152C2E9C0BF1}"/>
          </ac:spMkLst>
        </pc:spChg>
        <pc:spChg chg="del mod">
          <ac:chgData name="Austin Davis" userId="233ba319-90f7-4da2-817e-fcc7d904f506" providerId="ADAL" clId="{446D605F-B1AB-4E9F-AE91-469D910085AD}" dt="2022-10-20T17:15:43.378" v="262" actId="478"/>
          <ac:spMkLst>
            <pc:docMk/>
            <pc:sldMk cId="157036438" sldId="258"/>
            <ac:spMk id="118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9" creationId="{2ADE3911-3F4F-4DE6-A21D-152C2E9C0BF1}"/>
          </ac:spMkLst>
        </pc:spChg>
        <pc:grpChg chg="mod">
          <ac:chgData name="Austin Davis" userId="233ba319-90f7-4da2-817e-fcc7d904f506" providerId="ADAL" clId="{446D605F-B1AB-4E9F-AE91-469D910085AD}" dt="2022-10-20T17:14:30.428" v="222" actId="1036"/>
          <ac:grpSpMkLst>
            <pc:docMk/>
            <pc:sldMk cId="157036438" sldId="258"/>
            <ac:grpSpMk id="92" creationId="{00000000-0000-0000-0000-000000000000}"/>
          </ac:grpSpMkLst>
        </pc:grpChg>
        <pc:grpChg chg="mod">
          <ac:chgData name="Austin Davis" userId="233ba319-90f7-4da2-817e-fcc7d904f506" providerId="ADAL" clId="{446D605F-B1AB-4E9F-AE91-469D910085AD}" dt="2022-10-20T17:13:14.715" v="145" actId="1076"/>
          <ac:grpSpMkLst>
            <pc:docMk/>
            <pc:sldMk cId="157036438" sldId="258"/>
            <ac:grpSpMk id="98" creationId="{00000000-0000-0000-0000-000000000000}"/>
          </ac:grpSpMkLst>
        </pc:grpChg>
        <pc:grpChg chg="mod ord">
          <ac:chgData name="Austin Davis" userId="233ba319-90f7-4da2-817e-fcc7d904f506" providerId="ADAL" clId="{446D605F-B1AB-4E9F-AE91-469D910085AD}" dt="2022-10-20T18:05:16.067" v="552" actId="1076"/>
          <ac:grpSpMkLst>
            <pc:docMk/>
            <pc:sldMk cId="157036438" sldId="258"/>
            <ac:grpSpMk id="105" creationId="{00000000-0000-0000-0000-000000000000}"/>
          </ac:grpSpMkLst>
        </pc:grpChg>
        <pc:cxnChg chg="mod">
          <ac:chgData name="Austin Davis" userId="233ba319-90f7-4da2-817e-fcc7d904f506" providerId="ADAL" clId="{446D605F-B1AB-4E9F-AE91-469D910085AD}" dt="2022-10-20T17:15:26.314" v="257" actId="1036"/>
          <ac:cxnSpMkLst>
            <pc:docMk/>
            <pc:sldMk cId="157036438" sldId="258"/>
            <ac:cxnSpMk id="10" creationId="{00000000-0000-0000-0000-000000000000}"/>
          </ac:cxnSpMkLst>
        </pc:cxnChg>
      </pc:sldChg>
      <pc:sldChg chg="addSp delSp modSp mod">
        <pc:chgData name="Austin Davis" userId="233ba319-90f7-4da2-817e-fcc7d904f506" providerId="ADAL" clId="{446D605F-B1AB-4E9F-AE91-469D910085AD}" dt="2022-10-20T18:37:44.151" v="730" actId="12789"/>
        <pc:sldMkLst>
          <pc:docMk/>
          <pc:sldMk cId="351388101" sldId="879"/>
        </pc:sldMkLst>
        <pc:spChg chg="mod">
          <ac:chgData name="Austin Davis" userId="233ba319-90f7-4da2-817e-fcc7d904f506" providerId="ADAL" clId="{446D605F-B1AB-4E9F-AE91-469D910085AD}" dt="2022-10-20T18:37:25.193" v="720" actId="12788"/>
          <ac:spMkLst>
            <pc:docMk/>
            <pc:sldMk cId="351388101" sldId="879"/>
            <ac:spMk id="4" creationId="{9E6F93A5-8908-49B6-81BD-3D8933666DDE}"/>
          </ac:spMkLst>
        </pc:spChg>
        <pc:spChg chg="mod">
          <ac:chgData name="Austin Davis" userId="233ba319-90f7-4da2-817e-fcc7d904f506" providerId="ADAL" clId="{446D605F-B1AB-4E9F-AE91-469D910085AD}" dt="2022-10-20T18:37:44.151" v="730" actId="12789"/>
          <ac:spMkLst>
            <pc:docMk/>
            <pc:sldMk cId="351388101" sldId="879"/>
            <ac:spMk id="5" creationId="{778756A5-2069-41F4-9B3E-586A97CC01B1}"/>
          </ac:spMkLst>
        </pc:spChg>
        <pc:spChg chg="mod">
          <ac:chgData name="Austin Davis" userId="233ba319-90f7-4da2-817e-fcc7d904f506" providerId="ADAL" clId="{446D605F-B1AB-4E9F-AE91-469D910085AD}" dt="2022-10-20T18:37:22.293" v="719" actId="12788"/>
          <ac:spMkLst>
            <pc:docMk/>
            <pc:sldMk cId="351388101" sldId="879"/>
            <ac:spMk id="6" creationId="{A1B0FBF7-FB1B-4C2A-99FD-DBDD6C74EC59}"/>
          </ac:spMkLst>
        </pc:spChg>
        <pc:spChg chg="mod">
          <ac:chgData name="Austin Davis" userId="233ba319-90f7-4da2-817e-fcc7d904f506" providerId="ADAL" clId="{446D605F-B1AB-4E9F-AE91-469D910085AD}" dt="2022-10-20T18:37:44.151" v="730" actId="12789"/>
          <ac:spMkLst>
            <pc:docMk/>
            <pc:sldMk cId="351388101" sldId="879"/>
            <ac:spMk id="7" creationId="{18DBB1E0-6DA1-4E3F-8B2E-88C7B38B6D32}"/>
          </ac:spMkLst>
        </pc:spChg>
        <pc:spChg chg="mod">
          <ac:chgData name="Austin Davis" userId="233ba319-90f7-4da2-817e-fcc7d904f506" providerId="ADAL" clId="{446D605F-B1AB-4E9F-AE91-469D910085AD}" dt="2022-10-20T18:37:19.224" v="718" actId="12788"/>
          <ac:spMkLst>
            <pc:docMk/>
            <pc:sldMk cId="351388101" sldId="879"/>
            <ac:spMk id="10" creationId="{914835C0-63A0-534C-2C6E-D01B3AA2613D}"/>
          </ac:spMkLst>
        </pc:spChg>
        <pc:spChg chg="mod">
          <ac:chgData name="Austin Davis" userId="233ba319-90f7-4da2-817e-fcc7d904f506" providerId="ADAL" clId="{446D605F-B1AB-4E9F-AE91-469D910085AD}" dt="2022-10-20T18:37:15.573" v="717" actId="12788"/>
          <ac:spMkLst>
            <pc:docMk/>
            <pc:sldMk cId="351388101" sldId="879"/>
            <ac:spMk id="11" creationId="{86FAD6C6-0C94-7535-FC68-5F7F7F13E8CA}"/>
          </ac:spMkLst>
        </pc:spChg>
        <pc:spChg chg="del">
          <ac:chgData name="Austin Davis" userId="233ba319-90f7-4da2-817e-fcc7d904f506" providerId="ADAL" clId="{446D605F-B1AB-4E9F-AE91-469D910085AD}" dt="2022-10-20T17:56:11.179" v="394" actId="478"/>
          <ac:spMkLst>
            <pc:docMk/>
            <pc:sldMk cId="351388101" sldId="879"/>
            <ac:spMk id="12" creationId="{2C72E326-CE4C-8934-4323-A924BF9EC85C}"/>
          </ac:spMkLst>
        </pc:spChg>
        <pc:spChg chg="del">
          <ac:chgData name="Austin Davis" userId="233ba319-90f7-4da2-817e-fcc7d904f506" providerId="ADAL" clId="{446D605F-B1AB-4E9F-AE91-469D910085AD}" dt="2022-10-20T17:56:11.179" v="394" actId="478"/>
          <ac:spMkLst>
            <pc:docMk/>
            <pc:sldMk cId="351388101" sldId="879"/>
            <ac:spMk id="13" creationId="{0914C711-AE7D-FC96-6904-003096A9965B}"/>
          </ac:spMkLst>
        </pc:sp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3" creationId="{E240E72F-49CB-A6AC-754A-8C5D200E3EB5}"/>
          </ac:picMkLst>
        </pc:picChg>
        <pc:picChg chg="del">
          <ac:chgData name="Austin Davis" userId="233ba319-90f7-4da2-817e-fcc7d904f506" providerId="ADAL" clId="{446D605F-B1AB-4E9F-AE91-469D910085AD}" dt="2022-10-20T17:55:41.049" v="389" actId="478"/>
          <ac:picMkLst>
            <pc:docMk/>
            <pc:sldMk cId="351388101" sldId="879"/>
            <ac:picMk id="8" creationId="{281C1E2F-E672-4EA0-9B4C-F63ACF8775BA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8" creationId="{3563634C-47D6-B6F6-7B84-E57AE83CB996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15" creationId="{C10B9076-3CFA-7F48-B58D-4DAC66D82EED}"/>
          </ac:picMkLst>
        </pc:picChg>
        <pc:picChg chg="add del mod">
          <ac:chgData name="Austin Davis" userId="233ba319-90f7-4da2-817e-fcc7d904f506" providerId="ADAL" clId="{446D605F-B1AB-4E9F-AE91-469D910085AD}" dt="2022-10-20T18:03:56.556" v="515" actId="478"/>
          <ac:picMkLst>
            <pc:docMk/>
            <pc:sldMk cId="351388101" sldId="879"/>
            <ac:picMk id="16" creationId="{F56B7D89-BCFE-4550-241A-7C19A46C3CB0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1026" creationId="{BE11FE77-6483-C9FE-71E3-BA51B6DE73BC}"/>
          </ac:picMkLst>
        </pc:picChg>
      </pc:sldChg>
      <pc:sldChg chg="addSp delSp modSp mod">
        <pc:chgData name="Austin Davis" userId="233ba319-90f7-4da2-817e-fcc7d904f506" providerId="ADAL" clId="{446D605F-B1AB-4E9F-AE91-469D910085AD}" dt="2022-10-20T18:03:46.237" v="511" actId="1076"/>
        <pc:sldMkLst>
          <pc:docMk/>
          <pc:sldMk cId="1361959142" sldId="931"/>
        </pc:sldMkLst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2" creationId="{73BDF853-B28F-7EA1-A768-A1C78F5422E8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4" creationId="{BBC14D2B-ED12-E963-07A8-46BBE4636969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5" creationId="{A71DEE08-7235-8338-4B15-0534C4721C9B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7" creationId="{17910982-3DA8-1EBF-9922-1C3A0FBDC063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8" creationId="{924DE766-9D94-3B5D-CD69-D1E1CC46267E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9" creationId="{A049C0B6-8096-7A40-5941-8F4A48F8506D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2" creationId="{B380EB8D-4908-1731-E707-E707DB2D70B6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3" creationId="{B1C843BC-71E0-F534-D3BA-0E17CABA4A14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4" creationId="{CC8108E3-3B5A-28C9-5F39-F998D8D243AC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5" creationId="{A4925992-A3D1-EC02-C746-29C0C3A9CFC5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6" creationId="{4E5A1BC5-3CAB-AE87-04D4-61FDA3043A89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7" creationId="{1BBE73C5-2597-D1F4-E1D9-9632356B57FD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8" creationId="{EADB70D4-D314-040D-A17C-945DAF512EDC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9" creationId="{5C6F0926-1E8C-F1F6-7747-513DA69D2148}"/>
          </ac:spMkLst>
        </pc:sp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0" creationId="{0123732D-CCE7-4274-E276-19FCF2B5C9CF}"/>
          </ac:picMkLst>
        </pc:pic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2" creationId="{06E33744-2110-B2CD-7CBE-3BE1DEA671EB}"/>
          </ac:picMkLst>
        </pc:pic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4" creationId="{52CCF6A3-EEC2-BB94-E33B-B7DECED6C380}"/>
          </ac:picMkLst>
        </pc:picChg>
      </pc:sldChg>
      <pc:sldChg chg="del">
        <pc:chgData name="Austin Davis" userId="233ba319-90f7-4da2-817e-fcc7d904f506" providerId="ADAL" clId="{446D605F-B1AB-4E9F-AE91-469D910085AD}" dt="2022-10-20T22:09:12.083" v="742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848939449" sldId="971"/>
        </pc:sldMkLst>
      </pc:sldChg>
      <pc:sldChg chg="addSp delSp modSp mod">
        <pc:chgData name="Austin Davis" userId="233ba319-90f7-4da2-817e-fcc7d904f506" providerId="ADAL" clId="{446D605F-B1AB-4E9F-AE91-469D910085AD}" dt="2022-10-20T17:54:59.038" v="388" actId="1076"/>
        <pc:sldMkLst>
          <pc:docMk/>
          <pc:sldMk cId="3357862829" sldId="1299"/>
        </pc:sldMkLst>
        <pc:spChg chg="del">
          <ac:chgData name="Austin Davis" userId="233ba319-90f7-4da2-817e-fcc7d904f506" providerId="ADAL" clId="{446D605F-B1AB-4E9F-AE91-469D910085AD}" dt="2022-10-20T17:54:44.013" v="383" actId="478"/>
          <ac:spMkLst>
            <pc:docMk/>
            <pc:sldMk cId="3357862829" sldId="1299"/>
            <ac:spMk id="3" creationId="{D9DC58B4-F19A-48A2-9C7F-CBF97C1B67D1}"/>
          </ac:spMkLst>
        </pc:spChg>
        <pc:graphicFrameChg chg="add del mod">
          <ac:chgData name="Austin Davis" userId="233ba319-90f7-4da2-817e-fcc7d904f506" providerId="ADAL" clId="{446D605F-B1AB-4E9F-AE91-469D910085AD}" dt="2022-10-20T17:54:37.559" v="381" actId="478"/>
          <ac:graphicFrameMkLst>
            <pc:docMk/>
            <pc:sldMk cId="3357862829" sldId="1299"/>
            <ac:graphicFrameMk id="11" creationId="{3AABE360-5774-7E7A-ED56-FDBFD879E4DE}"/>
          </ac:graphicFrameMkLst>
        </pc:graphicFrameChg>
        <pc:picChg chg="del">
          <ac:chgData name="Austin Davis" userId="233ba319-90f7-4da2-817e-fcc7d904f506" providerId="ADAL" clId="{446D605F-B1AB-4E9F-AE91-469D910085AD}" dt="2022-10-20T17:17:29.851" v="331" actId="478"/>
          <ac:picMkLst>
            <pc:docMk/>
            <pc:sldMk cId="3357862829" sldId="1299"/>
            <ac:picMk id="4" creationId="{420C188D-97AA-4EE8-B3AD-DC0C49B73450}"/>
          </ac:picMkLst>
        </pc:picChg>
        <pc:picChg chg="del">
          <ac:chgData name="Austin Davis" userId="233ba319-90f7-4da2-817e-fcc7d904f506" providerId="ADAL" clId="{446D605F-B1AB-4E9F-AE91-469D910085AD}" dt="2022-10-20T17:17:29.043" v="330" actId="478"/>
          <ac:picMkLst>
            <pc:docMk/>
            <pc:sldMk cId="3357862829" sldId="1299"/>
            <ac:picMk id="8" creationId="{9D76D20A-6DBF-47F2-9C17-487A184B28AC}"/>
          </ac:picMkLst>
        </pc:picChg>
        <pc:picChg chg="add mod modCrop">
          <ac:chgData name="Austin Davis" userId="233ba319-90f7-4da2-817e-fcc7d904f506" providerId="ADAL" clId="{446D605F-B1AB-4E9F-AE91-469D910085AD}" dt="2022-10-20T17:54:59.038" v="388" actId="1076"/>
          <ac:picMkLst>
            <pc:docMk/>
            <pc:sldMk cId="3357862829" sldId="1299"/>
            <ac:picMk id="12" creationId="{FA1600DB-2A5E-F467-0FEC-8988245AA14F}"/>
          </ac:picMkLst>
        </pc:picChg>
      </pc:sldChg>
      <pc:sldChg chg="modSp mod">
        <pc:chgData name="Austin Davis" userId="233ba319-90f7-4da2-817e-fcc7d904f506" providerId="ADAL" clId="{446D605F-B1AB-4E9F-AE91-469D910085AD}" dt="2022-10-20T16:51:00.405" v="0" actId="20577"/>
        <pc:sldMkLst>
          <pc:docMk/>
          <pc:sldMk cId="3877129285" sldId="1337"/>
        </pc:sldMkLst>
        <pc:spChg chg="mod">
          <ac:chgData name="Austin Davis" userId="233ba319-90f7-4da2-817e-fcc7d904f506" providerId="ADAL" clId="{446D605F-B1AB-4E9F-AE91-469D910085AD}" dt="2022-10-20T16:51:00.405" v="0" actId="20577"/>
          <ac:spMkLst>
            <pc:docMk/>
            <pc:sldMk cId="3877129285" sldId="1337"/>
            <ac:spMk id="3" creationId="{5D884392-903B-4D26-A122-EC1CF2D18D1B}"/>
          </ac:spMkLst>
        </pc:spChg>
      </pc:sldChg>
      <pc:sldChg chg="modSp mod">
        <pc:chgData name="Austin Davis" userId="233ba319-90f7-4da2-817e-fcc7d904f506" providerId="ADAL" clId="{446D605F-B1AB-4E9F-AE91-469D910085AD}" dt="2022-10-20T22:09:29.686" v="750" actId="20577"/>
        <pc:sldMkLst>
          <pc:docMk/>
          <pc:sldMk cId="3356624797" sldId="1354"/>
        </pc:sldMkLst>
        <pc:spChg chg="mod">
          <ac:chgData name="Austin Davis" userId="233ba319-90f7-4da2-817e-fcc7d904f506" providerId="ADAL" clId="{446D605F-B1AB-4E9F-AE91-469D910085AD}" dt="2022-10-20T22:09:29.686" v="750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446D605F-B1AB-4E9F-AE91-469D910085AD}" dt="2022-10-20T22:09:22.580" v="746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446D605F-B1AB-4E9F-AE91-469D910085AD}" dt="2022-10-20T22:09:25.571" v="74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446D605F-B1AB-4E9F-AE91-469D910085AD}" dt="2022-10-20T22:09:27.885" v="749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del">
        <pc:chgData name="Austin Davis" userId="233ba319-90f7-4da2-817e-fcc7d904f506" providerId="ADAL" clId="{446D605F-B1AB-4E9F-AE91-469D910085AD}" dt="2022-10-20T19:34:59.354" v="734" actId="47"/>
        <pc:sldMkLst>
          <pc:docMk/>
          <pc:sldMk cId="3933417232" sldId="1404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774422244" sldId="1405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2994761267" sldId="1406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4278549496" sldId="1407"/>
        </pc:sldMkLst>
      </pc:sldChg>
      <pc:sldChg chg="add del">
        <pc:chgData name="Austin Davis" userId="233ba319-90f7-4da2-817e-fcc7d904f506" providerId="ADAL" clId="{446D605F-B1AB-4E9F-AE91-469D910085AD}" dt="2022-10-20T19:34:57.099" v="733"/>
        <pc:sldMkLst>
          <pc:docMk/>
          <pc:sldMk cId="579336635" sldId="1408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543287663" sldId="1409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3953434279" sldId="1409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873263719" sldId="1410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2295169481" sldId="1410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2190456911" sldId="1411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2450033363" sldId="1411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459200117" sldId="1412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1112658365" sldId="1412"/>
        </pc:sldMkLst>
      </pc:sldChg>
      <pc:sldChg chg="add del">
        <pc:chgData name="Austin Davis" userId="233ba319-90f7-4da2-817e-fcc7d904f506" providerId="ADAL" clId="{446D605F-B1AB-4E9F-AE91-469D910085AD}" dt="2022-10-20T22:09:10.485" v="740"/>
        <pc:sldMkLst>
          <pc:docMk/>
          <pc:sldMk cId="1460812979" sldId="1413"/>
        </pc:sldMkLst>
      </pc:sldChg>
      <pc:sldChg chg="add">
        <pc:chgData name="Austin Davis" userId="233ba319-90f7-4da2-817e-fcc7d904f506" providerId="ADAL" clId="{446D605F-B1AB-4E9F-AE91-469D910085AD}" dt="2022-10-20T22:09:10.526" v="741"/>
        <pc:sldMkLst>
          <pc:docMk/>
          <pc:sldMk cId="2764699673" sldId="1413"/>
        </pc:sldMkLst>
      </pc:sldChg>
    </pc:docChg>
  </pc:docChgLst>
  <pc:docChgLst>
    <pc:chgData name="Austin Davis" userId="233ba319-90f7-4da2-817e-fcc7d904f506" providerId="ADAL" clId="{CCAB11A7-EC4C-45A0-BCF2-BA87D72E3BAD}"/>
    <pc:docChg chg="custSel addSld delSld modSld sldOrd delMainMaster">
      <pc:chgData name="Austin Davis" userId="233ba319-90f7-4da2-817e-fcc7d904f506" providerId="ADAL" clId="{CCAB11A7-EC4C-45A0-BCF2-BA87D72E3BAD}" dt="2022-09-01T20:02:21.231" v="154" actId="47"/>
      <pc:docMkLst>
        <pc:docMk/>
      </pc:docMkLst>
      <pc:sldChg chg="addSp modSp add del mod">
        <pc:chgData name="Austin Davis" userId="233ba319-90f7-4da2-817e-fcc7d904f506" providerId="ADAL" clId="{CCAB11A7-EC4C-45A0-BCF2-BA87D72E3BAD}" dt="2022-08-30T20:26:50.886" v="149"/>
        <pc:sldMkLst>
          <pc:docMk/>
          <pc:sldMk cId="96431083" sldId="257"/>
        </pc:sldMkLst>
        <pc:spChg chg="add mod">
          <ac:chgData name="Austin Davis" userId="233ba319-90f7-4da2-817e-fcc7d904f506" providerId="ADAL" clId="{CCAB11A7-EC4C-45A0-BCF2-BA87D72E3BAD}" dt="2022-08-30T20:26:50.886" v="149"/>
          <ac:spMkLst>
            <pc:docMk/>
            <pc:sldMk cId="96431083" sldId="257"/>
            <ac:spMk id="2" creationId="{500BD3C7-4BD2-AEE0-BA9F-D88D435BD4ED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9" creationId="{96A2E879-D4CB-4FEB-A89A-C2EF3B91ACE3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10" creationId="{A4191302-9096-432F-BCA0-BBBAE42EFD57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11" creationId="{07790ABD-9F91-463A-8DAF-CB6B58999DFA}"/>
          </ac:spMkLst>
        </pc:spChg>
        <pc:spChg chg="mod">
          <ac:chgData name="Austin Davis" userId="233ba319-90f7-4da2-817e-fcc7d904f506" providerId="ADAL" clId="{CCAB11A7-EC4C-45A0-BCF2-BA87D72E3BAD}" dt="2022-08-30T20:03:22.637" v="38" actId="1037"/>
          <ac:spMkLst>
            <pc:docMk/>
            <pc:sldMk cId="96431083" sldId="257"/>
            <ac:spMk id="12" creationId="{AEB1358E-ADA5-4A52-A6C0-21EF54FB3C57}"/>
          </ac:spMkLst>
        </pc:spChg>
        <pc:grpChg chg="mod">
          <ac:chgData name="Austin Davis" userId="233ba319-90f7-4da2-817e-fcc7d904f506" providerId="ADAL" clId="{CCAB11A7-EC4C-45A0-BCF2-BA87D72E3BAD}" dt="2022-08-30T20:03:18.550" v="27" actId="1037"/>
          <ac:grpSpMkLst>
            <pc:docMk/>
            <pc:sldMk cId="96431083" sldId="257"/>
            <ac:grpSpMk id="5" creationId="{9320A04C-67A7-4D10-8F82-6F886658487B}"/>
          </ac:grpSpMkLst>
        </pc:grpChg>
        <pc:picChg chg="mod">
          <ac:chgData name="Austin Davis" userId="233ba319-90f7-4da2-817e-fcc7d904f506" providerId="ADAL" clId="{CCAB11A7-EC4C-45A0-BCF2-BA87D72E3BAD}" dt="2022-08-30T20:03:18.550" v="27" actId="1037"/>
          <ac:picMkLst>
            <pc:docMk/>
            <pc:sldMk cId="96431083" sldId="257"/>
            <ac:picMk id="13" creationId="{3AA24F3B-8503-2687-671B-B9D3818B60B2}"/>
          </ac:picMkLst>
        </pc:picChg>
      </pc:sldChg>
      <pc:sldChg chg="addSp modSp add del modTransition">
        <pc:chgData name="Austin Davis" userId="233ba319-90f7-4da2-817e-fcc7d904f506" providerId="ADAL" clId="{CCAB11A7-EC4C-45A0-BCF2-BA87D72E3BAD}" dt="2022-08-30T20:26:09.646" v="145"/>
        <pc:sldMkLst>
          <pc:docMk/>
          <pc:sldMk cId="1977311369" sldId="258"/>
        </pc:sldMkLst>
        <pc:spChg chg="add mod">
          <ac:chgData name="Austin Davis" userId="233ba319-90f7-4da2-817e-fcc7d904f506" providerId="ADAL" clId="{CCAB11A7-EC4C-45A0-BCF2-BA87D72E3BAD}" dt="2022-08-30T20:26:01.269" v="142"/>
          <ac:spMkLst>
            <pc:docMk/>
            <pc:sldMk cId="1977311369" sldId="258"/>
            <ac:spMk id="4" creationId="{A548A51F-76EC-C1DC-B8C1-EB4BDB025552}"/>
          </ac:spMkLst>
        </pc:spChg>
        <pc:spChg chg="add mod">
          <ac:chgData name="Austin Davis" userId="233ba319-90f7-4da2-817e-fcc7d904f506" providerId="ADAL" clId="{CCAB11A7-EC4C-45A0-BCF2-BA87D72E3BAD}" dt="2022-08-30T20:26:09.646" v="145"/>
          <ac:spMkLst>
            <pc:docMk/>
            <pc:sldMk cId="1977311369" sldId="258"/>
            <ac:spMk id="5" creationId="{33BE156B-B112-A129-253A-F79DB67F5002}"/>
          </ac:spMkLst>
        </pc:spChg>
      </pc:sldChg>
      <pc:sldChg chg="addSp modSp add del mod modTransition">
        <pc:chgData name="Austin Davis" userId="233ba319-90f7-4da2-817e-fcc7d904f506" providerId="ADAL" clId="{CCAB11A7-EC4C-45A0-BCF2-BA87D72E3BAD}" dt="2022-08-30T20:26:08.893" v="144"/>
        <pc:sldMkLst>
          <pc:docMk/>
          <pc:sldMk cId="2525117834" sldId="259"/>
        </pc:sldMkLst>
        <pc:spChg chg="add mod">
          <ac:chgData name="Austin Davis" userId="233ba319-90f7-4da2-817e-fcc7d904f506" providerId="ADAL" clId="{CCAB11A7-EC4C-45A0-BCF2-BA87D72E3BAD}" dt="2022-08-30T20:25:59.521" v="141" actId="1036"/>
          <ac:spMkLst>
            <pc:docMk/>
            <pc:sldMk cId="2525117834" sldId="259"/>
            <ac:spMk id="4" creationId="{1AEA7876-F645-C546-DE43-B6BADAAB37B8}"/>
          </ac:spMkLst>
        </pc:spChg>
        <pc:spChg chg="add mod">
          <ac:chgData name="Austin Davis" userId="233ba319-90f7-4da2-817e-fcc7d904f506" providerId="ADAL" clId="{CCAB11A7-EC4C-45A0-BCF2-BA87D72E3BAD}" dt="2022-08-30T20:26:08.893" v="144"/>
          <ac:spMkLst>
            <pc:docMk/>
            <pc:sldMk cId="2525117834" sldId="259"/>
            <ac:spMk id="5" creationId="{31179B73-930B-AB29-48E6-0176350C14E2}"/>
          </ac:spMkLst>
        </pc:spChg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38411416" sldId="263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4072267087" sldId="870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3868214543" sldId="952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3466463784" sldId="959"/>
        </pc:sldMkLst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2001065313" sldId="961"/>
        </pc:sldMkLst>
      </pc:sldChg>
      <pc:sldChg chg="del">
        <pc:chgData name="Austin Davis" userId="233ba319-90f7-4da2-817e-fcc7d904f506" providerId="ADAL" clId="{CCAB11A7-EC4C-45A0-BCF2-BA87D72E3BAD}" dt="2022-08-30T20:10:05.950" v="96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551342581" sldId="966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280580629" sldId="967"/>
        </pc:sldMkLst>
      </pc:sldChg>
      <pc:sldChg chg="add del">
        <pc:chgData name="Austin Davis" userId="233ba319-90f7-4da2-817e-fcc7d904f506" providerId="ADAL" clId="{CCAB11A7-EC4C-45A0-BCF2-BA87D72E3BAD}" dt="2022-09-01T20:02:21.231" v="154" actId="47"/>
        <pc:sldMkLst>
          <pc:docMk/>
          <pc:sldMk cId="1319406269" sldId="1043"/>
        </pc:sldMkLst>
      </pc:sldChg>
      <pc:sldChg chg="del">
        <pc:chgData name="Austin Davis" userId="233ba319-90f7-4da2-817e-fcc7d904f506" providerId="ADAL" clId="{CCAB11A7-EC4C-45A0-BCF2-BA87D72E3BAD}" dt="2022-08-30T20:03:07.043" v="1" actId="47"/>
        <pc:sldMkLst>
          <pc:docMk/>
          <pc:sldMk cId="1701898073" sldId="1043"/>
        </pc:sldMkLst>
      </pc:sldChg>
      <pc:sldChg chg="del">
        <pc:chgData name="Austin Davis" userId="233ba319-90f7-4da2-817e-fcc7d904f506" providerId="ADAL" clId="{CCAB11A7-EC4C-45A0-BCF2-BA87D72E3BAD}" dt="2022-09-01T14:52:03.698" v="150" actId="47"/>
        <pc:sldMkLst>
          <pc:docMk/>
          <pc:sldMk cId="3077697958" sldId="1085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301192231" sldId="1092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4263089948" sldId="1093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1894372117" sldId="1094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2225350154" sldId="1095"/>
        </pc:sldMkLst>
      </pc:sldChg>
      <pc:sldChg chg="addSp modSp add del">
        <pc:chgData name="Austin Davis" userId="233ba319-90f7-4da2-817e-fcc7d904f506" providerId="ADAL" clId="{CCAB11A7-EC4C-45A0-BCF2-BA87D72E3BAD}" dt="2022-08-30T20:25:33.366" v="136"/>
        <pc:sldMkLst>
          <pc:docMk/>
          <pc:sldMk cId="3329096142" sldId="1098"/>
        </pc:sldMkLst>
        <pc:spChg chg="add mod">
          <ac:chgData name="Austin Davis" userId="233ba319-90f7-4da2-817e-fcc7d904f506" providerId="ADAL" clId="{CCAB11A7-EC4C-45A0-BCF2-BA87D72E3BAD}" dt="2022-08-30T20:25:33.366" v="136"/>
          <ac:spMkLst>
            <pc:docMk/>
            <pc:sldMk cId="3329096142" sldId="1098"/>
            <ac:spMk id="4" creationId="{939646AF-7ADE-BAFD-9D05-00B3FD187432}"/>
          </ac:spMkLst>
        </pc:spChg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3372402068" sldId="1099"/>
        </pc:sldMkLst>
      </pc:sldChg>
      <pc:sldChg chg="addSp delSp modSp add del mod">
        <pc:chgData name="Austin Davis" userId="233ba319-90f7-4da2-817e-fcc7d904f506" providerId="ADAL" clId="{CCAB11A7-EC4C-45A0-BCF2-BA87D72E3BAD}" dt="2022-08-30T20:25:22.981" v="133"/>
        <pc:sldMkLst>
          <pc:docMk/>
          <pc:sldMk cId="868188489" sldId="1101"/>
        </pc:sldMkLst>
        <pc:spChg chg="add mod">
          <ac:chgData name="Austin Davis" userId="233ba319-90f7-4da2-817e-fcc7d904f506" providerId="ADAL" clId="{CCAB11A7-EC4C-45A0-BCF2-BA87D72E3BAD}" dt="2022-08-30T20:25:22.981" v="133"/>
          <ac:spMkLst>
            <pc:docMk/>
            <pc:sldMk cId="868188489" sldId="1101"/>
            <ac:spMk id="2" creationId="{6F6F84D8-9221-34D8-8027-711EA7210DF3}"/>
          </ac:spMkLst>
        </pc:spChg>
        <pc:spChg chg="del">
          <ac:chgData name="Austin Davis" userId="233ba319-90f7-4da2-817e-fcc7d904f506" providerId="ADAL" clId="{CCAB11A7-EC4C-45A0-BCF2-BA87D72E3BAD}" dt="2022-08-30T20:25:17.260" v="132" actId="478"/>
          <ac:spMkLst>
            <pc:docMk/>
            <pc:sldMk cId="868188489" sldId="1101"/>
            <ac:spMk id="4" creationId="{C3EA9558-2E17-4639-A186-CCA0333FB268}"/>
          </ac:spMkLst>
        </pc:spChg>
      </pc:sldChg>
      <pc:sldChg chg="addSp delSp modSp add del mod">
        <pc:chgData name="Austin Davis" userId="233ba319-90f7-4da2-817e-fcc7d904f506" providerId="ADAL" clId="{CCAB11A7-EC4C-45A0-BCF2-BA87D72E3BAD}" dt="2022-08-30T20:25:45.387" v="138" actId="478"/>
        <pc:sldMkLst>
          <pc:docMk/>
          <pc:sldMk cId="2857077321" sldId="1102"/>
        </pc:sldMkLst>
        <pc:spChg chg="add mod">
          <ac:chgData name="Austin Davis" userId="233ba319-90f7-4da2-817e-fcc7d904f506" providerId="ADAL" clId="{CCAB11A7-EC4C-45A0-BCF2-BA87D72E3BAD}" dt="2022-08-30T20:25:40.885" v="137"/>
          <ac:spMkLst>
            <pc:docMk/>
            <pc:sldMk cId="2857077321" sldId="1102"/>
            <ac:spMk id="2" creationId="{726D3104-94C4-DCF1-351B-65EB6BD763B6}"/>
          </ac:spMkLst>
        </pc:spChg>
        <pc:spChg chg="mod">
          <ac:chgData name="Austin Davis" userId="233ba319-90f7-4da2-817e-fcc7d904f506" providerId="ADAL" clId="{CCAB11A7-EC4C-45A0-BCF2-BA87D72E3BAD}" dt="2022-08-30T20:14:55.499" v="125" actId="13926"/>
          <ac:spMkLst>
            <pc:docMk/>
            <pc:sldMk cId="2857077321" sldId="1102"/>
            <ac:spMk id="3" creationId="{83CDBE1A-AD3E-46A0-81FA-44C41AB67570}"/>
          </ac:spMkLst>
        </pc:spChg>
        <pc:spChg chg="del">
          <ac:chgData name="Austin Davis" userId="233ba319-90f7-4da2-817e-fcc7d904f506" providerId="ADAL" clId="{CCAB11A7-EC4C-45A0-BCF2-BA87D72E3BAD}" dt="2022-08-30T20:25:45.387" v="138" actId="478"/>
          <ac:spMkLst>
            <pc:docMk/>
            <pc:sldMk cId="2857077321" sldId="1102"/>
            <ac:spMk id="4" creationId="{F3983E3D-9886-4927-92A2-03A467990A7A}"/>
          </ac:spMkLst>
        </pc:spChg>
      </pc:sldChg>
      <pc:sldChg chg="del">
        <pc:chgData name="Austin Davis" userId="233ba319-90f7-4da2-817e-fcc7d904f506" providerId="ADAL" clId="{CCAB11A7-EC4C-45A0-BCF2-BA87D72E3BAD}" dt="2022-09-01T14:52:03.698" v="150" actId="47"/>
        <pc:sldMkLst>
          <pc:docMk/>
          <pc:sldMk cId="2662044948" sldId="1103"/>
        </pc:sldMkLst>
      </pc:sldChg>
      <pc:sldChg chg="addSp delSp modSp add del mod">
        <pc:chgData name="Austin Davis" userId="233ba319-90f7-4da2-817e-fcc7d904f506" providerId="ADAL" clId="{CCAB11A7-EC4C-45A0-BCF2-BA87D72E3BAD}" dt="2022-08-30T20:25:31.152" v="135" actId="478"/>
        <pc:sldMkLst>
          <pc:docMk/>
          <pc:sldMk cId="1142851336" sldId="1105"/>
        </pc:sldMkLst>
        <pc:spChg chg="add mod">
          <ac:chgData name="Austin Davis" userId="233ba319-90f7-4da2-817e-fcc7d904f506" providerId="ADAL" clId="{CCAB11A7-EC4C-45A0-BCF2-BA87D72E3BAD}" dt="2022-08-30T20:25:28.959" v="134"/>
          <ac:spMkLst>
            <pc:docMk/>
            <pc:sldMk cId="1142851336" sldId="1105"/>
            <ac:spMk id="2" creationId="{8D17DFF1-1929-EA4C-8B6F-594CB2D724B6}"/>
          </ac:spMkLst>
        </pc:spChg>
        <pc:spChg chg="del">
          <ac:chgData name="Austin Davis" userId="233ba319-90f7-4da2-817e-fcc7d904f506" providerId="ADAL" clId="{CCAB11A7-EC4C-45A0-BCF2-BA87D72E3BAD}" dt="2022-08-30T20:25:31.152" v="135" actId="478"/>
          <ac:spMkLst>
            <pc:docMk/>
            <pc:sldMk cId="1142851336" sldId="1105"/>
            <ac:spMk id="4" creationId="{BDF4426D-8FAE-40CC-926B-A4B37F9E9704}"/>
          </ac:spMkLst>
        </pc:spChg>
      </pc:sldChg>
      <pc:sldChg chg="del">
        <pc:chgData name="Austin Davis" userId="233ba319-90f7-4da2-817e-fcc7d904f506" providerId="ADAL" clId="{CCAB11A7-EC4C-45A0-BCF2-BA87D72E3BAD}" dt="2022-08-30T20:06:12.849" v="46" actId="47"/>
        <pc:sldMkLst>
          <pc:docMk/>
          <pc:sldMk cId="2064017711" sldId="1310"/>
        </pc:sldMkLst>
      </pc:sldChg>
      <pc:sldChg chg="modSp mod">
        <pc:chgData name="Austin Davis" userId="233ba319-90f7-4da2-817e-fcc7d904f506" providerId="ADAL" clId="{CCAB11A7-EC4C-45A0-BCF2-BA87D72E3BAD}" dt="2022-08-30T20:10:26.481" v="106" actId="20577"/>
        <pc:sldMkLst>
          <pc:docMk/>
          <pc:sldMk cId="3356624797" sldId="1354"/>
        </pc:sldMkLst>
        <pc:spChg chg="mod">
          <ac:chgData name="Austin Davis" userId="233ba319-90f7-4da2-817e-fcc7d904f506" providerId="ADAL" clId="{CCAB11A7-EC4C-45A0-BCF2-BA87D72E3BAD}" dt="2022-08-30T20:10:26.481" v="106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CCAB11A7-EC4C-45A0-BCF2-BA87D72E3BAD}" dt="2022-08-30T20:10:18.801" v="101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CCAB11A7-EC4C-45A0-BCF2-BA87D72E3BAD}" dt="2022-08-30T20:10:15.264" v="9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CCAB11A7-EC4C-45A0-BCF2-BA87D72E3BAD}" dt="2022-08-30T20:10:23.260" v="102" actId="14100"/>
          <ac:grpSpMkLst>
            <pc:docMk/>
            <pc:sldMk cId="3356624797" sldId="1354"/>
            <ac:grpSpMk id="28" creationId="{732103BD-EDD5-4EB4-935C-B3CE5AF1CAAF}"/>
          </ac:grpSpMkLst>
        </pc:grpChg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650680315" sldId="1355"/>
        </pc:sldMkLst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432179573" sldId="1356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2504034415" sldId="1390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811960009" sldId="1391"/>
        </pc:sldMkLst>
      </pc:sldChg>
      <pc:sldChg chg="addSp modSp mod">
        <pc:chgData name="Austin Davis" userId="233ba319-90f7-4da2-817e-fcc7d904f506" providerId="ADAL" clId="{CCAB11A7-EC4C-45A0-BCF2-BA87D72E3BAD}" dt="2022-08-30T20:26:26.433" v="147"/>
        <pc:sldMkLst>
          <pc:docMk/>
          <pc:sldMk cId="283201637" sldId="1392"/>
        </pc:sldMkLst>
        <pc:spChg chg="mod">
          <ac:chgData name="Austin Davis" userId="233ba319-90f7-4da2-817e-fcc7d904f506" providerId="ADAL" clId="{CCAB11A7-EC4C-45A0-BCF2-BA87D72E3BAD}" dt="2022-08-30T20:09:43.798" v="92" actId="404"/>
          <ac:spMkLst>
            <pc:docMk/>
            <pc:sldMk cId="283201637" sldId="1392"/>
            <ac:spMk id="2" creationId="{F1CD0206-91C0-42A6-A3DF-42F0C7063F29}"/>
          </ac:spMkLst>
        </pc:spChg>
        <pc:spChg chg="add mod">
          <ac:chgData name="Austin Davis" userId="233ba319-90f7-4da2-817e-fcc7d904f506" providerId="ADAL" clId="{CCAB11A7-EC4C-45A0-BCF2-BA87D72E3BAD}" dt="2022-08-30T20:26:26.433" v="147"/>
          <ac:spMkLst>
            <pc:docMk/>
            <pc:sldMk cId="283201637" sldId="1392"/>
            <ac:spMk id="4" creationId="{C0FF9AA3-0766-F173-6FD4-67B0ADB0DD1F}"/>
          </ac:spMkLst>
        </pc:spChg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732421635" sldId="1393"/>
        </pc:sldMkLst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11464" sldId="1394"/>
        </pc:sldMkLst>
      </pc:sldChg>
      <pc:sldChg chg="add del modTransition">
        <pc:chgData name="Austin Davis" userId="233ba319-90f7-4da2-817e-fcc7d904f506" providerId="ADAL" clId="{CCAB11A7-EC4C-45A0-BCF2-BA87D72E3BAD}" dt="2022-08-30T20:07:33.475" v="49"/>
        <pc:sldMkLst>
          <pc:docMk/>
          <pc:sldMk cId="375240698" sldId="1395"/>
        </pc:sldMkLst>
      </pc:sldChg>
      <pc:sldChg chg="add del modTransition">
        <pc:chgData name="Austin Davis" userId="233ba319-90f7-4da2-817e-fcc7d904f506" providerId="ADAL" clId="{CCAB11A7-EC4C-45A0-BCF2-BA87D72E3BAD}" dt="2022-08-30T20:06:09.599" v="44"/>
        <pc:sldMkLst>
          <pc:docMk/>
          <pc:sldMk cId="2553611202" sldId="1395"/>
        </pc:sldMkLst>
      </pc:sldChg>
      <pc:sldChg chg="add del">
        <pc:chgData name="Austin Davis" userId="233ba319-90f7-4da2-817e-fcc7d904f506" providerId="ADAL" clId="{CCAB11A7-EC4C-45A0-BCF2-BA87D72E3BAD}" dt="2022-08-30T20:07:26.869" v="47" actId="2696"/>
        <pc:sldMkLst>
          <pc:docMk/>
          <pc:sldMk cId="3904708695" sldId="1395"/>
        </pc:sldMkLst>
      </pc:sldChg>
      <pc:sldChg chg="addSp modSp add">
        <pc:chgData name="Austin Davis" userId="233ba319-90f7-4da2-817e-fcc7d904f506" providerId="ADAL" clId="{CCAB11A7-EC4C-45A0-BCF2-BA87D72E3BAD}" dt="2022-08-30T20:26:40.672" v="148"/>
        <pc:sldMkLst>
          <pc:docMk/>
          <pc:sldMk cId="4046392061" sldId="1395"/>
        </pc:sldMkLst>
        <pc:spChg chg="add mod">
          <ac:chgData name="Austin Davis" userId="233ba319-90f7-4da2-817e-fcc7d904f506" providerId="ADAL" clId="{CCAB11A7-EC4C-45A0-BCF2-BA87D72E3BAD}" dt="2022-08-30T20:26:40.672" v="148"/>
          <ac:spMkLst>
            <pc:docMk/>
            <pc:sldMk cId="4046392061" sldId="1395"/>
            <ac:spMk id="24" creationId="{BD13E113-4D40-215A-E598-D95C54826BFB}"/>
          </ac:spMkLst>
        </pc:spChg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542840543" sldId="1396"/>
        </pc:sldMkLst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2956004054" sldId="1397"/>
        </pc:sldMkLst>
      </pc:sldChg>
      <pc:sldChg chg="add">
        <pc:chgData name="Austin Davis" userId="233ba319-90f7-4da2-817e-fcc7d904f506" providerId="ADAL" clId="{CCAB11A7-EC4C-45A0-BCF2-BA87D72E3BAD}" dt="2022-08-30T20:09:18.141" v="53"/>
        <pc:sldMkLst>
          <pc:docMk/>
          <pc:sldMk cId="813445349" sldId="1398"/>
        </pc:sldMkLst>
      </pc:sldChg>
      <pc:sldChg chg="add del setBg">
        <pc:chgData name="Austin Davis" userId="233ba319-90f7-4da2-817e-fcc7d904f506" providerId="ADAL" clId="{CCAB11A7-EC4C-45A0-BCF2-BA87D72E3BAD}" dt="2022-08-30T20:09:18.092" v="52"/>
        <pc:sldMkLst>
          <pc:docMk/>
          <pc:sldMk cId="3465490164" sldId="1398"/>
        </pc:sldMkLst>
      </pc:sldChg>
      <pc:sldChg chg="add">
        <pc:chgData name="Austin Davis" userId="233ba319-90f7-4da2-817e-fcc7d904f506" providerId="ADAL" clId="{CCAB11A7-EC4C-45A0-BCF2-BA87D72E3BAD}" dt="2022-08-30T20:09:18.141" v="53"/>
        <pc:sldMkLst>
          <pc:docMk/>
          <pc:sldMk cId="2329979263" sldId="1399"/>
        </pc:sldMkLst>
      </pc:sldChg>
      <pc:sldChg chg="add del">
        <pc:chgData name="Austin Davis" userId="233ba319-90f7-4da2-817e-fcc7d904f506" providerId="ADAL" clId="{CCAB11A7-EC4C-45A0-BCF2-BA87D72E3BAD}" dt="2022-08-30T20:09:18.092" v="52"/>
        <pc:sldMkLst>
          <pc:docMk/>
          <pc:sldMk cId="2695718179" sldId="1399"/>
        </pc:sldMkLst>
      </pc:sldChg>
      <pc:sldChg chg="add">
        <pc:chgData name="Austin Davis" userId="233ba319-90f7-4da2-817e-fcc7d904f506" providerId="ADAL" clId="{CCAB11A7-EC4C-45A0-BCF2-BA87D72E3BAD}" dt="2022-08-30T20:10:02.731" v="95"/>
        <pc:sldMkLst>
          <pc:docMk/>
          <pc:sldMk cId="446409279" sldId="1400"/>
        </pc:sldMkLst>
      </pc:sldChg>
      <pc:sldChg chg="add del">
        <pc:chgData name="Austin Davis" userId="233ba319-90f7-4da2-817e-fcc7d904f506" providerId="ADAL" clId="{CCAB11A7-EC4C-45A0-BCF2-BA87D72E3BAD}" dt="2022-08-30T20:10:02.692" v="94"/>
        <pc:sldMkLst>
          <pc:docMk/>
          <pc:sldMk cId="3028096814" sldId="1400"/>
        </pc:sldMkLst>
      </pc:sldChg>
      <pc:sldChg chg="addSp modSp add del modTransition">
        <pc:chgData name="Austin Davis" userId="233ba319-90f7-4da2-817e-fcc7d904f506" providerId="ADAL" clId="{CCAB11A7-EC4C-45A0-BCF2-BA87D72E3BAD}" dt="2022-08-30T20:26:11.556" v="146"/>
        <pc:sldMkLst>
          <pc:docMk/>
          <pc:sldMk cId="2688540485" sldId="1401"/>
        </pc:sldMkLst>
        <pc:spChg chg="add mod">
          <ac:chgData name="Austin Davis" userId="233ba319-90f7-4da2-817e-fcc7d904f506" providerId="ADAL" clId="{CCAB11A7-EC4C-45A0-BCF2-BA87D72E3BAD}" dt="2022-08-30T20:26:02.812" v="143"/>
          <ac:spMkLst>
            <pc:docMk/>
            <pc:sldMk cId="2688540485" sldId="1401"/>
            <ac:spMk id="4" creationId="{EC672CB0-4FCE-C97D-E69C-4D2AC69F9EF9}"/>
          </ac:spMkLst>
        </pc:spChg>
        <pc:spChg chg="add mod">
          <ac:chgData name="Austin Davis" userId="233ba319-90f7-4da2-817e-fcc7d904f506" providerId="ADAL" clId="{CCAB11A7-EC4C-45A0-BCF2-BA87D72E3BAD}" dt="2022-08-30T20:26:11.556" v="146"/>
          <ac:spMkLst>
            <pc:docMk/>
            <pc:sldMk cId="2688540485" sldId="1401"/>
            <ac:spMk id="5" creationId="{54B8CC50-D887-5B3F-16FE-38248A68FAC0}"/>
          </ac:spMkLst>
        </pc:spChg>
      </pc:sldChg>
      <pc:sldChg chg="add del">
        <pc:chgData name="Austin Davis" userId="233ba319-90f7-4da2-817e-fcc7d904f506" providerId="ADAL" clId="{CCAB11A7-EC4C-45A0-BCF2-BA87D72E3BAD}" dt="2022-08-30T20:14:39.717" v="115"/>
        <pc:sldMkLst>
          <pc:docMk/>
          <pc:sldMk cId="1449538466" sldId="1402"/>
        </pc:sldMkLst>
      </pc:sldChg>
      <pc:sldChg chg="add del">
        <pc:chgData name="Austin Davis" userId="233ba319-90f7-4da2-817e-fcc7d904f506" providerId="ADAL" clId="{CCAB11A7-EC4C-45A0-BCF2-BA87D72E3BAD}" dt="2022-09-01T20:02:18.287" v="152"/>
        <pc:sldMkLst>
          <pc:docMk/>
          <pc:sldMk cId="624380217" sldId="1403"/>
        </pc:sldMkLst>
      </pc:sldChg>
      <pc:sldChg chg="add">
        <pc:chgData name="Austin Davis" userId="233ba319-90f7-4da2-817e-fcc7d904f506" providerId="ADAL" clId="{CCAB11A7-EC4C-45A0-BCF2-BA87D72E3BAD}" dt="2022-09-01T20:02:18.364" v="153"/>
        <pc:sldMkLst>
          <pc:docMk/>
          <pc:sldMk cId="3059754993" sldId="1403"/>
        </pc:sldMkLst>
      </pc:sldChg>
      <pc:sldMasterChg chg="del delSldLayout">
        <pc:chgData name="Austin Davis" userId="233ba319-90f7-4da2-817e-fcc7d904f506" providerId="ADAL" clId="{CCAB11A7-EC4C-45A0-BCF2-BA87D72E3BAD}" dt="2022-08-30T20:07:26.869" v="47" actId="2696"/>
        <pc:sldMasterMkLst>
          <pc:docMk/>
          <pc:sldMasterMk cId="2505315977" sldId="2147483711"/>
        </pc:sldMasterMkLst>
        <pc:sldLayoutChg chg="del">
          <pc:chgData name="Austin Davis" userId="233ba319-90f7-4da2-817e-fcc7d904f506" providerId="ADAL" clId="{CCAB11A7-EC4C-45A0-BCF2-BA87D72E3BAD}" dt="2022-08-30T20:07:26.869" v="47" actId="2696"/>
          <pc:sldLayoutMkLst>
            <pc:docMk/>
            <pc:sldMasterMk cId="2505315977" sldId="2147483711"/>
            <pc:sldLayoutMk cId="2568912480" sldId="2147483712"/>
          </pc:sldLayoutMkLst>
        </pc:sldLayoutChg>
        <pc:sldLayoutChg chg="del">
          <pc:chgData name="Austin Davis" userId="233ba319-90f7-4da2-817e-fcc7d904f506" providerId="ADAL" clId="{CCAB11A7-EC4C-45A0-BCF2-BA87D72E3BAD}" dt="2022-08-30T20:07:26.869" v="47" actId="2696"/>
          <pc:sldLayoutMkLst>
            <pc:docMk/>
            <pc:sldMasterMk cId="2505315977" sldId="2147483711"/>
            <pc:sldLayoutMk cId="3193564862" sldId="2147483713"/>
          </pc:sldLayoutMkLst>
        </pc:sldLayoutChg>
      </pc:sldMasterChg>
    </pc:docChg>
  </pc:docChgLst>
  <pc:docChgLst>
    <pc:chgData name="Emma Slonim" userId="163cc02f-b39c-4bb0-9d23-d8cd3fd605c4" providerId="ADAL" clId="{FA2F906D-723E-4726-8B8D-005DE3A3A89C}"/>
    <pc:docChg chg="undo custSel addSld delSld modSld">
      <pc:chgData name="Emma Slonim" userId="163cc02f-b39c-4bb0-9d23-d8cd3fd605c4" providerId="ADAL" clId="{FA2F906D-723E-4726-8B8D-005DE3A3A89C}" dt="2023-02-01T21:26:06.072" v="136"/>
      <pc:docMkLst>
        <pc:docMk/>
      </pc:docMkLst>
      <pc:sldChg chg="addSp delSp modSp">
        <pc:chgData name="Emma Slonim" userId="163cc02f-b39c-4bb0-9d23-d8cd3fd605c4" providerId="ADAL" clId="{FA2F906D-723E-4726-8B8D-005DE3A3A89C}" dt="2023-01-31T22:47:05.100" v="1"/>
        <pc:sldMkLst>
          <pc:docMk/>
          <pc:sldMk cId="1768238762" sldId="257"/>
        </pc:sldMkLst>
        <pc:graphicFrameChg chg="add del mod">
          <ac:chgData name="Emma Slonim" userId="163cc02f-b39c-4bb0-9d23-d8cd3fd605c4" providerId="ADAL" clId="{FA2F906D-723E-4726-8B8D-005DE3A3A89C}" dt="2023-01-31T22:47:05.100" v="1"/>
          <ac:graphicFrameMkLst>
            <pc:docMk/>
            <pc:sldMk cId="1768238762" sldId="257"/>
            <ac:graphicFrameMk id="38" creationId="{543355F7-DF1E-5A7F-FB78-D9D5D21CA301}"/>
          </ac:graphicFrameMkLst>
        </pc:graphicFrameChg>
      </pc:sldChg>
      <pc:sldChg chg="delSp modSp mod">
        <pc:chgData name="Emma Slonim" userId="163cc02f-b39c-4bb0-9d23-d8cd3fd605c4" providerId="ADAL" clId="{FA2F906D-723E-4726-8B8D-005DE3A3A89C}" dt="2023-02-01T20:41:21.326" v="82" actId="478"/>
        <pc:sldMkLst>
          <pc:docMk/>
          <pc:sldMk cId="351388101" sldId="879"/>
        </pc:sldMkLst>
        <pc:spChg chg="del mod">
          <ac:chgData name="Emma Slonim" userId="163cc02f-b39c-4bb0-9d23-d8cd3fd605c4" providerId="ADAL" clId="{FA2F906D-723E-4726-8B8D-005DE3A3A89C}" dt="2023-02-01T20:41:21.326" v="82" actId="478"/>
          <ac:spMkLst>
            <pc:docMk/>
            <pc:sldMk cId="351388101" sldId="879"/>
            <ac:spMk id="9" creationId="{B993F5D6-E8D3-414E-9056-DC3F35B232ED}"/>
          </ac:spMkLst>
        </pc:spChg>
        <pc:spChg chg="mod">
          <ac:chgData name="Emma Slonim" userId="163cc02f-b39c-4bb0-9d23-d8cd3fd605c4" providerId="ADAL" clId="{FA2F906D-723E-4726-8B8D-005DE3A3A89C}" dt="2023-02-01T20:41:06.888" v="81" actId="20577"/>
          <ac:spMkLst>
            <pc:docMk/>
            <pc:sldMk cId="351388101" sldId="879"/>
            <ac:spMk id="720898" creationId="{00000000-0000-0000-0000-000000000000}"/>
          </ac:spMkLst>
        </pc:spChg>
      </pc:sldChg>
      <pc:sldChg chg="modSp mod">
        <pc:chgData name="Emma Slonim" userId="163cc02f-b39c-4bb0-9d23-d8cd3fd605c4" providerId="ADAL" clId="{FA2F906D-723E-4726-8B8D-005DE3A3A89C}" dt="2023-02-01T21:22:16.882" v="131" actId="20577"/>
        <pc:sldMkLst>
          <pc:docMk/>
          <pc:sldMk cId="1361959142" sldId="931"/>
        </pc:sldMkLst>
        <pc:spChg chg="mod">
          <ac:chgData name="Emma Slonim" userId="163cc02f-b39c-4bb0-9d23-d8cd3fd605c4" providerId="ADAL" clId="{FA2F906D-723E-4726-8B8D-005DE3A3A89C}" dt="2023-02-01T21:22:16.882" v="131" actId="20577"/>
          <ac:spMkLst>
            <pc:docMk/>
            <pc:sldMk cId="1361959142" sldId="931"/>
            <ac:spMk id="26" creationId="{D63BBF14-2D19-F54A-BF3F-C1231657E436}"/>
          </ac:spMkLst>
        </pc:spChg>
      </pc:sldChg>
      <pc:sldChg chg="modSp mod">
        <pc:chgData name="Emma Slonim" userId="163cc02f-b39c-4bb0-9d23-d8cd3fd605c4" providerId="ADAL" clId="{FA2F906D-723E-4726-8B8D-005DE3A3A89C}" dt="2023-02-01T21:01:30.188" v="102" actId="1076"/>
        <pc:sldMkLst>
          <pc:docMk/>
          <pc:sldMk cId="2102937614" sldId="955"/>
        </pc:sldMkLst>
        <pc:spChg chg="mod">
          <ac:chgData name="Emma Slonim" userId="163cc02f-b39c-4bb0-9d23-d8cd3fd605c4" providerId="ADAL" clId="{FA2F906D-723E-4726-8B8D-005DE3A3A89C}" dt="2023-02-01T21:01:30.188" v="102" actId="1076"/>
          <ac:spMkLst>
            <pc:docMk/>
            <pc:sldMk cId="2102937614" sldId="955"/>
            <ac:spMk id="29" creationId="{8CADFF65-DD9E-3322-2A78-F4BD69D464D7}"/>
          </ac:spMkLst>
        </pc:spChg>
      </pc:sldChg>
      <pc:sldChg chg="addSp delSp modSp mod">
        <pc:chgData name="Emma Slonim" userId="163cc02f-b39c-4bb0-9d23-d8cd3fd605c4" providerId="ADAL" clId="{FA2F906D-723E-4726-8B8D-005DE3A3A89C}" dt="2023-02-01T21:08:17.407" v="127" actId="20577"/>
        <pc:sldMkLst>
          <pc:docMk/>
          <pc:sldMk cId="4043034781" sldId="960"/>
        </pc:sldMkLst>
        <pc:spChg chg="add del">
          <ac:chgData name="Emma Slonim" userId="163cc02f-b39c-4bb0-9d23-d8cd3fd605c4" providerId="ADAL" clId="{FA2F906D-723E-4726-8B8D-005DE3A3A89C}" dt="2023-02-01T21:03:01.769" v="113" actId="11529"/>
          <ac:spMkLst>
            <pc:docMk/>
            <pc:sldMk cId="4043034781" sldId="960"/>
            <ac:spMk id="3" creationId="{B9349737-1082-608A-4D01-0358CE86DB6F}"/>
          </ac:spMkLst>
        </pc:spChg>
        <pc:spChg chg="mod">
          <ac:chgData name="Emma Slonim" userId="163cc02f-b39c-4bb0-9d23-d8cd3fd605c4" providerId="ADAL" clId="{FA2F906D-723E-4726-8B8D-005DE3A3A89C}" dt="2023-02-01T21:08:17.407" v="127" actId="20577"/>
          <ac:spMkLst>
            <pc:docMk/>
            <pc:sldMk cId="4043034781" sldId="960"/>
            <ac:spMk id="11" creationId="{9E499B77-9EB7-DB01-F8C8-9AD230364A44}"/>
          </ac:spMkLst>
        </pc:spChg>
        <pc:spChg chg="mod">
          <ac:chgData name="Emma Slonim" userId="163cc02f-b39c-4bb0-9d23-d8cd3fd605c4" providerId="ADAL" clId="{FA2F906D-723E-4726-8B8D-005DE3A3A89C}" dt="2023-02-01T21:07:09.002" v="126" actId="13926"/>
          <ac:spMkLst>
            <pc:docMk/>
            <pc:sldMk cId="4043034781" sldId="960"/>
            <ac:spMk id="12" creationId="{90109A23-920D-062F-032F-ACE7DD251CAA}"/>
          </ac:spMkLst>
        </pc:spChg>
      </pc:sldChg>
      <pc:sldChg chg="add del">
        <pc:chgData name="Emma Slonim" userId="163cc02f-b39c-4bb0-9d23-d8cd3fd605c4" providerId="ADAL" clId="{FA2F906D-723E-4726-8B8D-005DE3A3A89C}" dt="2023-02-01T21:26:06.072" v="136"/>
        <pc:sldMkLst>
          <pc:docMk/>
          <pc:sldMk cId="2365001523" sldId="1020"/>
        </pc:sldMkLst>
      </pc:sldChg>
      <pc:sldChg chg="modSp mod">
        <pc:chgData name="Emma Slonim" userId="163cc02f-b39c-4bb0-9d23-d8cd3fd605c4" providerId="ADAL" clId="{FA2F906D-723E-4726-8B8D-005DE3A3A89C}" dt="2023-02-01T20:43:42.951" v="83" actId="20577"/>
        <pc:sldMkLst>
          <pc:docMk/>
          <pc:sldMk cId="3310530149" sldId="1364"/>
        </pc:sldMkLst>
        <pc:spChg chg="mod">
          <ac:chgData name="Emma Slonim" userId="163cc02f-b39c-4bb0-9d23-d8cd3fd605c4" providerId="ADAL" clId="{FA2F906D-723E-4726-8B8D-005DE3A3A89C}" dt="2023-02-01T20:43:42.951" v="83" actId="20577"/>
          <ac:spMkLst>
            <pc:docMk/>
            <pc:sldMk cId="3310530149" sldId="1364"/>
            <ac:spMk id="5" creationId="{C54C3740-4F9A-4A3D-A82D-56A748B6BA5E}"/>
          </ac:spMkLst>
        </pc:spChg>
      </pc:sldChg>
      <pc:sldChg chg="modSp">
        <pc:chgData name="Emma Slonim" userId="163cc02f-b39c-4bb0-9d23-d8cd3fd605c4" providerId="ADAL" clId="{FA2F906D-723E-4726-8B8D-005DE3A3A89C}" dt="2023-02-01T20:32:53.571" v="28" actId="20577"/>
        <pc:sldMkLst>
          <pc:docMk/>
          <pc:sldMk cId="920968135" sldId="1366"/>
        </pc:sldMkLst>
        <pc:spChg chg="mod">
          <ac:chgData name="Emma Slonim" userId="163cc02f-b39c-4bb0-9d23-d8cd3fd605c4" providerId="ADAL" clId="{FA2F906D-723E-4726-8B8D-005DE3A3A89C}" dt="2023-02-01T20:32:45.654" v="18" actId="20577"/>
          <ac:spMkLst>
            <pc:docMk/>
            <pc:sldMk cId="920968135" sldId="1366"/>
            <ac:spMk id="7" creationId="{7F2D04A4-17E1-45C5-8EAB-0BE33ABA54A7}"/>
          </ac:spMkLst>
        </pc:spChg>
        <pc:spChg chg="mod">
          <ac:chgData name="Emma Slonim" userId="163cc02f-b39c-4bb0-9d23-d8cd3fd605c4" providerId="ADAL" clId="{FA2F906D-723E-4726-8B8D-005DE3A3A89C}" dt="2023-02-01T20:32:47.941" v="24" actId="20577"/>
          <ac:spMkLst>
            <pc:docMk/>
            <pc:sldMk cId="920968135" sldId="1366"/>
            <ac:spMk id="8" creationId="{E5D83C18-F970-4536-A106-E598D0DEA512}"/>
          </ac:spMkLst>
        </pc:spChg>
        <pc:spChg chg="mod">
          <ac:chgData name="Emma Slonim" userId="163cc02f-b39c-4bb0-9d23-d8cd3fd605c4" providerId="ADAL" clId="{FA2F906D-723E-4726-8B8D-005DE3A3A89C}" dt="2023-02-01T20:32:53.571" v="28" actId="20577"/>
          <ac:spMkLst>
            <pc:docMk/>
            <pc:sldMk cId="920968135" sldId="1366"/>
            <ac:spMk id="11" creationId="{92B1B801-2F20-4E8C-A178-4EF191078F33}"/>
          </ac:spMkLst>
        </pc:spChg>
      </pc:sldChg>
      <pc:sldChg chg="add del setBg">
        <pc:chgData name="Emma Slonim" userId="163cc02f-b39c-4bb0-9d23-d8cd3fd605c4" providerId="ADAL" clId="{FA2F906D-723E-4726-8B8D-005DE3A3A89C}" dt="2023-01-31T22:49:10.504" v="12"/>
        <pc:sldMkLst>
          <pc:docMk/>
          <pc:sldMk cId="2471806664" sldId="1422"/>
        </pc:sldMkLst>
      </pc:sldChg>
      <pc:sldChg chg="addSp delSp modSp new del mod">
        <pc:chgData name="Emma Slonim" userId="163cc02f-b39c-4bb0-9d23-d8cd3fd605c4" providerId="ADAL" clId="{FA2F906D-723E-4726-8B8D-005DE3A3A89C}" dt="2023-01-31T22:47:28.017" v="7" actId="2696"/>
        <pc:sldMkLst>
          <pc:docMk/>
          <pc:sldMk cId="4118024891" sldId="1422"/>
        </pc:sldMkLst>
        <pc:spChg chg="del">
          <ac:chgData name="Emma Slonim" userId="163cc02f-b39c-4bb0-9d23-d8cd3fd605c4" providerId="ADAL" clId="{FA2F906D-723E-4726-8B8D-005DE3A3A89C}" dt="2023-01-31T22:47:20.233" v="4" actId="478"/>
          <ac:spMkLst>
            <pc:docMk/>
            <pc:sldMk cId="4118024891" sldId="1422"/>
            <ac:spMk id="2" creationId="{B51630F3-4334-EDE4-6115-E0BB52E6F27F}"/>
          </ac:spMkLst>
        </pc:spChg>
        <pc:graphicFrameChg chg="add del mod">
          <ac:chgData name="Emma Slonim" userId="163cc02f-b39c-4bb0-9d23-d8cd3fd605c4" providerId="ADAL" clId="{FA2F906D-723E-4726-8B8D-005DE3A3A89C}" dt="2023-01-31T22:47:24.219" v="6" actId="478"/>
          <ac:graphicFrameMkLst>
            <pc:docMk/>
            <pc:sldMk cId="4118024891" sldId="1422"/>
            <ac:graphicFrameMk id="4" creationId="{DABFFC7F-FF5F-44D4-B543-B9F9193D8637}"/>
          </ac:graphicFrameMkLst>
        </pc:graphicFrameChg>
      </pc:sldChg>
    </pc:docChg>
  </pc:docChgLst>
  <pc:docChgLst>
    <pc:chgData name="Austin Davis" userId="233ba319-90f7-4da2-817e-fcc7d904f506" providerId="ADAL" clId="{21E3FE55-7C0D-4821-8DFC-C43FB07EC7F3}"/>
    <pc:docChg chg="undo custSel modSld">
      <pc:chgData name="Austin Davis" userId="233ba319-90f7-4da2-817e-fcc7d904f506" providerId="ADAL" clId="{21E3FE55-7C0D-4821-8DFC-C43FB07EC7F3}" dt="2023-01-18T18:19:17.454" v="1805" actId="1440"/>
      <pc:docMkLst>
        <pc:docMk/>
      </pc:docMkLst>
      <pc:sldChg chg="addSp delSp modSp mod">
        <pc:chgData name="Austin Davis" userId="233ba319-90f7-4da2-817e-fcc7d904f506" providerId="ADAL" clId="{21E3FE55-7C0D-4821-8DFC-C43FB07EC7F3}" dt="2023-01-18T18:19:17.454" v="1805" actId="1440"/>
        <pc:sldMkLst>
          <pc:docMk/>
          <pc:sldMk cId="3427649313" sldId="1367"/>
        </pc:sldMkLst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4" creationId="{93927B6F-F3B7-9D98-C432-91095BF5409C}"/>
          </ac:spMkLst>
        </pc:spChg>
        <pc:spChg chg="add del mod">
          <ac:chgData name="Austin Davis" userId="233ba319-90f7-4da2-817e-fcc7d904f506" providerId="ADAL" clId="{21E3FE55-7C0D-4821-8DFC-C43FB07EC7F3}" dt="2023-01-18T17:57:46.564" v="213" actId="478"/>
          <ac:spMkLst>
            <pc:docMk/>
            <pc:sldMk cId="3427649313" sldId="1367"/>
            <ac:spMk id="5" creationId="{8A9FF983-61EA-754A-044A-DDFB4609E3AC}"/>
          </ac:spMkLst>
        </pc:spChg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11" creationId="{6CACFC64-D5A0-E139-7657-CB42870BF45E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3" creationId="{4D369624-88DE-1AFC-BB0B-014A43F8DD87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4" creationId="{8BDAA4FE-3894-C3CC-DD07-A06872A3A013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5" creationId="{34F61237-694A-E92A-8C25-3913D3988464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6" creationId="{87E4F290-50B0-B01B-610D-3980E3BA6EC4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7" creationId="{3DFAF13D-04A1-A437-1B2A-CD9D850B9C3C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8" creationId="{49F1C19D-3EB1-A2F0-1D36-0F4F45D81840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30" creationId="{9A324156-6B44-1A08-4B94-352A037B35BA}"/>
          </ac:spMkLst>
        </pc:spChg>
        <pc:spChg chg="add mod">
          <ac:chgData name="Austin Davis" userId="233ba319-90f7-4da2-817e-fcc7d904f506" providerId="ADAL" clId="{21E3FE55-7C0D-4821-8DFC-C43FB07EC7F3}" dt="2023-01-18T18:18:07.067" v="1803" actId="692"/>
          <ac:spMkLst>
            <pc:docMk/>
            <pc:sldMk cId="3427649313" sldId="1367"/>
            <ac:spMk id="40" creationId="{E42A8D07-6750-C218-99E5-6E6DA70885F5}"/>
          </ac:spMkLst>
        </pc:spChg>
        <pc:spChg chg="add del mod">
          <ac:chgData name="Austin Davis" userId="233ba319-90f7-4da2-817e-fcc7d904f506" providerId="ADAL" clId="{21E3FE55-7C0D-4821-8DFC-C43FB07EC7F3}" dt="2023-01-18T18:06:33.076" v="641"/>
          <ac:spMkLst>
            <pc:docMk/>
            <pc:sldMk cId="3427649313" sldId="1367"/>
            <ac:spMk id="43" creationId="{31B6B8FB-F27C-9777-15F2-DB919C99AFE3}"/>
          </ac:spMkLst>
        </pc:spChg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45" creationId="{3358921A-640E-0C20-F9EA-506F0E18C5BF}"/>
          </ac:spMkLst>
        </pc:spChg>
        <pc:spChg chg="add del mod">
          <ac:chgData name="Austin Davis" userId="233ba319-90f7-4da2-817e-fcc7d904f506" providerId="ADAL" clId="{21E3FE55-7C0D-4821-8DFC-C43FB07EC7F3}" dt="2023-01-18T18:16:01.098" v="1715" actId="478"/>
          <ac:spMkLst>
            <pc:docMk/>
            <pc:sldMk cId="3427649313" sldId="1367"/>
            <ac:spMk id="47" creationId="{A0B8792C-174A-254C-3102-034B7F139716}"/>
          </ac:spMkLst>
        </pc:spChg>
        <pc:spChg chg="add mod">
          <ac:chgData name="Austin Davis" userId="233ba319-90f7-4da2-817e-fcc7d904f506" providerId="ADAL" clId="{21E3FE55-7C0D-4821-8DFC-C43FB07EC7F3}" dt="2023-01-18T18:17:41.558" v="1797" actId="1076"/>
          <ac:spMkLst>
            <pc:docMk/>
            <pc:sldMk cId="3427649313" sldId="1367"/>
            <ac:spMk id="48" creationId="{159D7876-4600-4F8F-48E3-5C087CB37B12}"/>
          </ac:spMkLst>
        </pc:sp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7" creationId="{11EB8CC3-8698-A201-4C4D-397669D797BC}"/>
          </ac:picMkLst>
        </pc:picChg>
        <pc:picChg chg="mod modCrop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8" creationId="{A98DC6B5-3B63-3355-6910-A9DA17EA80AA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9" creationId="{A7049799-E4E4-F99F-1346-E9C072CA627F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0" creationId="{B9BF4D77-A3C6-4C48-81EE-B5DDE4E9DFE5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3" creationId="{26A07265-02C9-B099-4D4A-8BC521721DE6}"/>
          </ac:picMkLst>
        </pc:picChg>
        <pc:picChg chg="add mod">
          <ac:chgData name="Austin Davis" userId="233ba319-90f7-4da2-817e-fcc7d904f506" providerId="ADAL" clId="{21E3FE55-7C0D-4821-8DFC-C43FB07EC7F3}" dt="2023-01-18T17:58:39.178" v="221" actId="1076"/>
          <ac:picMkLst>
            <pc:docMk/>
            <pc:sldMk cId="3427649313" sldId="1367"/>
            <ac:picMk id="14" creationId="{25DC01A5-2959-3CCC-FA53-63D8D9FB2DEB}"/>
          </ac:picMkLst>
        </pc:picChg>
        <pc:picChg chg="del">
          <ac:chgData name="Austin Davis" userId="233ba319-90f7-4da2-817e-fcc7d904f506" providerId="ADAL" clId="{21E3FE55-7C0D-4821-8DFC-C43FB07EC7F3}" dt="2023-01-18T17:46:37.250" v="19" actId="478"/>
          <ac:picMkLst>
            <pc:docMk/>
            <pc:sldMk cId="3427649313" sldId="1367"/>
            <ac:picMk id="15" creationId="{EF611D02-07F9-95D0-F8C1-F0E9AE4FA74A}"/>
          </ac:picMkLst>
        </pc:picChg>
        <pc:picChg chg="add mod">
          <ac:chgData name="Austin Davis" userId="233ba319-90f7-4da2-817e-fcc7d904f506" providerId="ADAL" clId="{21E3FE55-7C0D-4821-8DFC-C43FB07EC7F3}" dt="2023-01-18T17:59:27.966" v="287" actId="1076"/>
          <ac:picMkLst>
            <pc:docMk/>
            <pc:sldMk cId="3427649313" sldId="1367"/>
            <ac:picMk id="17" creationId="{6313FEBC-5AAD-F0E5-D2C2-C3720E0F294B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9" creationId="{55F20AF2-7F02-4B4F-BC44-2A725517612B}"/>
          </ac:picMkLst>
        </pc:picChg>
        <pc:picChg chg="add mod">
          <ac:chgData name="Austin Davis" userId="233ba319-90f7-4da2-817e-fcc7d904f506" providerId="ADAL" clId="{21E3FE55-7C0D-4821-8DFC-C43FB07EC7F3}" dt="2023-01-18T18:01:40.623" v="433" actId="1037"/>
          <ac:picMkLst>
            <pc:docMk/>
            <pc:sldMk cId="3427649313" sldId="1367"/>
            <ac:picMk id="20" creationId="{995FC7EC-780E-B798-AAFB-1C319F2BB6AC}"/>
          </ac:picMkLst>
        </pc:pic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21" creationId="{4055C593-BE86-D532-5740-17D750CAA7CC}"/>
          </ac:picMkLst>
        </pc:picChg>
        <pc:picChg chg="add mod">
          <ac:chgData name="Austin Davis" userId="233ba319-90f7-4da2-817e-fcc7d904f506" providerId="ADAL" clId="{21E3FE55-7C0D-4821-8DFC-C43FB07EC7F3}" dt="2023-01-18T17:59:39.783" v="292" actId="1076"/>
          <ac:picMkLst>
            <pc:docMk/>
            <pc:sldMk cId="3427649313" sldId="1367"/>
            <ac:picMk id="29" creationId="{E022C740-EBE4-CA60-CB1C-D31DE2D66008}"/>
          </ac:picMkLst>
        </pc:picChg>
        <pc:picChg chg="add mod">
          <ac:chgData name="Austin Davis" userId="233ba319-90f7-4da2-817e-fcc7d904f506" providerId="ADAL" clId="{21E3FE55-7C0D-4821-8DFC-C43FB07EC7F3}" dt="2023-01-18T18:07:29.829" v="657" actId="1038"/>
          <ac:picMkLst>
            <pc:docMk/>
            <pc:sldMk cId="3427649313" sldId="1367"/>
            <ac:picMk id="32" creationId="{84B79C42-9511-EA8A-AF5B-26D95736D4C0}"/>
          </ac:picMkLst>
        </pc:picChg>
        <pc:picChg chg="add mod">
          <ac:chgData name="Austin Davis" userId="233ba319-90f7-4da2-817e-fcc7d904f506" providerId="ADAL" clId="{21E3FE55-7C0D-4821-8DFC-C43FB07EC7F3}" dt="2023-01-18T18:18:16.335" v="1804" actId="1076"/>
          <ac:picMkLst>
            <pc:docMk/>
            <pc:sldMk cId="3427649313" sldId="1367"/>
            <ac:picMk id="34" creationId="{8F6454D7-749B-1137-4D16-E6CFEB8D82A8}"/>
          </ac:picMkLst>
        </pc:picChg>
        <pc:picChg chg="add mod">
          <ac:chgData name="Austin Davis" userId="233ba319-90f7-4da2-817e-fcc7d904f506" providerId="ADAL" clId="{21E3FE55-7C0D-4821-8DFC-C43FB07EC7F3}" dt="2023-01-18T17:58:54.068" v="254" actId="1037"/>
          <ac:picMkLst>
            <pc:docMk/>
            <pc:sldMk cId="3427649313" sldId="1367"/>
            <ac:picMk id="36" creationId="{11087CC1-C0D0-C913-4A6F-56C44F27A1AD}"/>
          </ac:picMkLst>
        </pc:picChg>
        <pc:picChg chg="add mod">
          <ac:chgData name="Austin Davis" userId="233ba319-90f7-4da2-817e-fcc7d904f506" providerId="ADAL" clId="{21E3FE55-7C0D-4821-8DFC-C43FB07EC7F3}" dt="2023-01-18T17:58:44.069" v="223" actId="1076"/>
          <ac:picMkLst>
            <pc:docMk/>
            <pc:sldMk cId="3427649313" sldId="1367"/>
            <ac:picMk id="38" creationId="{75113788-AB7C-847B-DED3-9195053305C4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39" creationId="{2500A427-5758-0D70-189F-0A84C8D51A62}"/>
          </ac:picMkLst>
        </pc:picChg>
        <pc:picChg chg="add del mod">
          <ac:chgData name="Austin Davis" userId="233ba319-90f7-4da2-817e-fcc7d904f506" providerId="ADAL" clId="{21E3FE55-7C0D-4821-8DFC-C43FB07EC7F3}" dt="2023-01-18T18:06:33.076" v="641"/>
          <ac:picMkLst>
            <pc:docMk/>
            <pc:sldMk cId="3427649313" sldId="1367"/>
            <ac:picMk id="41" creationId="{EFFF0A33-2988-27B8-E483-F3A3FC02CB38}"/>
          </ac:picMkLst>
        </pc:picChg>
        <pc:picChg chg="add del mod">
          <ac:chgData name="Austin Davis" userId="233ba319-90f7-4da2-817e-fcc7d904f506" providerId="ADAL" clId="{21E3FE55-7C0D-4821-8DFC-C43FB07EC7F3}" dt="2023-01-18T18:06:33.076" v="641"/>
          <ac:picMkLst>
            <pc:docMk/>
            <pc:sldMk cId="3427649313" sldId="1367"/>
            <ac:picMk id="42" creationId="{04F39752-5009-3F77-8001-98790766E9EF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44" creationId="{796E9E94-D614-1280-3F14-CD878AE7BA9B}"/>
          </ac:picMkLst>
        </pc:picChg>
        <pc:picChg chg="add mod">
          <ac:chgData name="Austin Davis" userId="233ba319-90f7-4da2-817e-fcc7d904f506" providerId="ADAL" clId="{21E3FE55-7C0D-4821-8DFC-C43FB07EC7F3}" dt="2023-01-18T18:19:17.454" v="1805" actId="1440"/>
          <ac:picMkLst>
            <pc:docMk/>
            <pc:sldMk cId="3427649313" sldId="1367"/>
            <ac:picMk id="46" creationId="{F50474FD-E909-E04E-2A11-62D09EDD6422}"/>
          </ac:picMkLst>
        </pc:pic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1026" creationId="{C2E647F0-9D70-669F-C5FE-1115463ECE7C}"/>
          </ac:picMkLst>
        </pc:picChg>
      </pc:sldChg>
    </pc:docChg>
  </pc:docChgLst>
  <pc:docChgLst>
    <pc:chgData name="Austin Davis" userId="233ba319-90f7-4da2-817e-fcc7d904f506" providerId="ADAL" clId="{89D81115-1EBC-49C2-A499-9AC3190C6FC1}"/>
    <pc:docChg chg="custSel addSld delSld modSld">
      <pc:chgData name="Austin Davis" userId="233ba319-90f7-4da2-817e-fcc7d904f506" providerId="ADAL" clId="{89D81115-1EBC-49C2-A499-9AC3190C6FC1}" dt="2023-01-13T14:58:57.518" v="406"/>
      <pc:docMkLst>
        <pc:docMk/>
      </pc:docMkLst>
      <pc:sldChg chg="addSp delSp modSp mod">
        <pc:chgData name="Austin Davis" userId="233ba319-90f7-4da2-817e-fcc7d904f506" providerId="ADAL" clId="{89D81115-1EBC-49C2-A499-9AC3190C6FC1}" dt="2023-01-12T20:45:17.391" v="403" actId="1036"/>
        <pc:sldMkLst>
          <pc:docMk/>
          <pc:sldMk cId="157036438" sldId="258"/>
        </pc:sldMkLst>
        <pc:spChg chg="del">
          <ac:chgData name="Austin Davis" userId="233ba319-90f7-4da2-817e-fcc7d904f506" providerId="ADAL" clId="{89D81115-1EBC-49C2-A499-9AC3190C6FC1}" dt="2023-01-11T16:21:41.990" v="101" actId="478"/>
          <ac:spMkLst>
            <pc:docMk/>
            <pc:sldMk cId="157036438" sldId="258"/>
            <ac:spMk id="12" creationId="{0E7FF21B-F2CD-9A96-B2AD-36ADA1244604}"/>
          </ac:spMkLst>
        </pc:spChg>
        <pc:spChg chg="del">
          <ac:chgData name="Austin Davis" userId="233ba319-90f7-4da2-817e-fcc7d904f506" providerId="ADAL" clId="{89D81115-1EBC-49C2-A499-9AC3190C6FC1}" dt="2023-01-11T16:21:41.990" v="101" actId="478"/>
          <ac:spMkLst>
            <pc:docMk/>
            <pc:sldMk cId="157036438" sldId="258"/>
            <ac:spMk id="13" creationId="{AEE39EC0-83AE-48A9-489B-28F2F87DB014}"/>
          </ac:spMkLst>
        </pc:spChg>
        <pc:graphicFrameChg chg="add del mod">
          <ac:chgData name="Austin Davis" userId="233ba319-90f7-4da2-817e-fcc7d904f506" providerId="ADAL" clId="{89D81115-1EBC-49C2-A499-9AC3190C6FC1}" dt="2023-01-12T20:44:17.140" v="258"/>
          <ac:graphicFrameMkLst>
            <pc:docMk/>
            <pc:sldMk cId="157036438" sldId="258"/>
            <ac:graphicFrameMk id="8" creationId="{5084F8CD-A933-623B-1D29-E066042FC0C4}"/>
          </ac:graphicFrameMkLst>
        </pc:graphicFrameChg>
        <pc:picChg chg="add del mod">
          <ac:chgData name="Austin Davis" userId="233ba319-90f7-4da2-817e-fcc7d904f506" providerId="ADAL" clId="{89D81115-1EBC-49C2-A499-9AC3190C6FC1}" dt="2023-01-11T16:21:44.526" v="103"/>
          <ac:picMkLst>
            <pc:docMk/>
            <pc:sldMk cId="157036438" sldId="258"/>
            <ac:picMk id="2" creationId="{81209CF4-0DCC-133E-6512-1D79CF0360BE}"/>
          </ac:picMkLst>
        </pc:picChg>
        <pc:picChg chg="add del mod">
          <ac:chgData name="Austin Davis" userId="233ba319-90f7-4da2-817e-fcc7d904f506" providerId="ADAL" clId="{89D81115-1EBC-49C2-A499-9AC3190C6FC1}" dt="2023-01-12T20:43:11.042" v="203" actId="478"/>
          <ac:picMkLst>
            <pc:docMk/>
            <pc:sldMk cId="157036438" sldId="258"/>
            <ac:picMk id="2" creationId="{901A78B0-E70A-E47F-73ED-60699D4E0F27}"/>
          </ac:picMkLst>
        </pc:picChg>
        <pc:picChg chg="del">
          <ac:chgData name="Austin Davis" userId="233ba319-90f7-4da2-817e-fcc7d904f506" providerId="ADAL" clId="{89D81115-1EBC-49C2-A499-9AC3190C6FC1}" dt="2023-01-11T16:21:41.990" v="101" actId="478"/>
          <ac:picMkLst>
            <pc:docMk/>
            <pc:sldMk cId="157036438" sldId="258"/>
            <ac:picMk id="4" creationId="{42EB8733-6955-71F6-03B4-59C35F2366E4}"/>
          </ac:picMkLst>
        </pc:picChg>
        <pc:picChg chg="add mod">
          <ac:chgData name="Austin Davis" userId="233ba319-90f7-4da2-817e-fcc7d904f506" providerId="ADAL" clId="{89D81115-1EBC-49C2-A499-9AC3190C6FC1}" dt="2023-01-12T20:44:56.802" v="387" actId="1037"/>
          <ac:picMkLst>
            <pc:docMk/>
            <pc:sldMk cId="157036438" sldId="258"/>
            <ac:picMk id="4" creationId="{DD025629-BBEE-802C-F007-1341149727CE}"/>
          </ac:picMkLst>
        </pc:picChg>
        <pc:picChg chg="add mod">
          <ac:chgData name="Austin Davis" userId="233ba319-90f7-4da2-817e-fcc7d904f506" providerId="ADAL" clId="{89D81115-1EBC-49C2-A499-9AC3190C6FC1}" dt="2023-01-12T20:45:17.391" v="403" actId="1036"/>
          <ac:picMkLst>
            <pc:docMk/>
            <pc:sldMk cId="157036438" sldId="258"/>
            <ac:picMk id="5" creationId="{178ABBC9-28AB-6C67-C611-943000CBCE85}"/>
          </ac:picMkLst>
        </pc:picChg>
        <pc:picChg chg="add del mod">
          <ac:chgData name="Austin Davis" userId="233ba319-90f7-4da2-817e-fcc7d904f506" providerId="ADAL" clId="{89D81115-1EBC-49C2-A499-9AC3190C6FC1}" dt="2023-01-11T16:21:51.989" v="106" actId="478"/>
          <ac:picMkLst>
            <pc:docMk/>
            <pc:sldMk cId="157036438" sldId="258"/>
            <ac:picMk id="5" creationId="{17B6F667-C99F-CB23-9A3E-5D1B47176CC5}"/>
          </ac:picMkLst>
        </pc:picChg>
        <pc:picChg chg="add del mod">
          <ac:chgData name="Austin Davis" userId="233ba319-90f7-4da2-817e-fcc7d904f506" providerId="ADAL" clId="{89D81115-1EBC-49C2-A499-9AC3190C6FC1}" dt="2023-01-12T20:42:43.359" v="184" actId="478"/>
          <ac:picMkLst>
            <pc:docMk/>
            <pc:sldMk cId="157036438" sldId="258"/>
            <ac:picMk id="6" creationId="{3512F747-6034-2B25-463A-76102EEA9727}"/>
          </ac:picMkLst>
        </pc:picChg>
        <pc:picChg chg="add del mod">
          <ac:chgData name="Austin Davis" userId="233ba319-90f7-4da2-817e-fcc7d904f506" providerId="ADAL" clId="{89D81115-1EBC-49C2-A499-9AC3190C6FC1}" dt="2023-01-12T20:44:13.698" v="256" actId="478"/>
          <ac:picMkLst>
            <pc:docMk/>
            <pc:sldMk cId="157036438" sldId="258"/>
            <ac:picMk id="7" creationId="{18B7EA06-50B6-0090-57A4-70BC1893C583}"/>
          </ac:picMkLst>
        </pc:picChg>
        <pc:picChg chg="add mod">
          <ac:chgData name="Austin Davis" userId="233ba319-90f7-4da2-817e-fcc7d904f506" providerId="ADAL" clId="{89D81115-1EBC-49C2-A499-9AC3190C6FC1}" dt="2023-01-12T20:45:17.391" v="403" actId="1036"/>
          <ac:picMkLst>
            <pc:docMk/>
            <pc:sldMk cId="157036438" sldId="258"/>
            <ac:picMk id="9" creationId="{06E42C65-B622-3B21-C10F-7E1CC91EF871}"/>
          </ac:picMkLst>
        </pc:picChg>
        <pc:picChg chg="add mod modCrop">
          <ac:chgData name="Austin Davis" userId="233ba319-90f7-4da2-817e-fcc7d904f506" providerId="ADAL" clId="{89D81115-1EBC-49C2-A499-9AC3190C6FC1}" dt="2023-01-12T20:45:12.715" v="389" actId="1076"/>
          <ac:picMkLst>
            <pc:docMk/>
            <pc:sldMk cId="157036438" sldId="258"/>
            <ac:picMk id="12" creationId="{D340838C-11D8-2A99-3C70-FB990DDDBB87}"/>
          </ac:picMkLst>
        </pc:picChg>
        <pc:picChg chg="del">
          <ac:chgData name="Austin Davis" userId="233ba319-90f7-4da2-817e-fcc7d904f506" providerId="ADAL" clId="{89D81115-1EBC-49C2-A499-9AC3190C6FC1}" dt="2023-01-11T16:21:41.990" v="101" actId="478"/>
          <ac:picMkLst>
            <pc:docMk/>
            <pc:sldMk cId="157036438" sldId="258"/>
            <ac:picMk id="14" creationId="{02ADF1F7-B84D-271D-79EF-91747F8363D4}"/>
          </ac:picMkLst>
        </pc:picChg>
      </pc:sldChg>
      <pc:sldChg chg="modSp mod">
        <pc:chgData name="Austin Davis" userId="233ba319-90f7-4da2-817e-fcc7d904f506" providerId="ADAL" clId="{89D81115-1EBC-49C2-A499-9AC3190C6FC1}" dt="2023-01-11T16:27:49.141" v="168" actId="108"/>
        <pc:sldMkLst>
          <pc:docMk/>
          <pc:sldMk cId="1301914418" sldId="793"/>
        </pc:sldMkLst>
        <pc:spChg chg="mod">
          <ac:chgData name="Austin Davis" userId="233ba319-90f7-4da2-817e-fcc7d904f506" providerId="ADAL" clId="{89D81115-1EBC-49C2-A499-9AC3190C6FC1}" dt="2023-01-11T16:27:49.141" v="168" actId="108"/>
          <ac:spMkLst>
            <pc:docMk/>
            <pc:sldMk cId="1301914418" sldId="793"/>
            <ac:spMk id="2" creationId="{959ADD8D-FD43-451A-BA38-F0270C318DD0}"/>
          </ac:spMkLst>
        </pc:spChg>
      </pc:sldChg>
      <pc:sldChg chg="modSp mod">
        <pc:chgData name="Austin Davis" userId="233ba319-90f7-4da2-817e-fcc7d904f506" providerId="ADAL" clId="{89D81115-1EBC-49C2-A499-9AC3190C6FC1}" dt="2023-01-11T16:27:15.364" v="164" actId="108"/>
        <pc:sldMkLst>
          <pc:docMk/>
          <pc:sldMk cId="2167178604" sldId="807"/>
        </pc:sldMkLst>
        <pc:spChg chg="mod">
          <ac:chgData name="Austin Davis" userId="233ba319-90f7-4da2-817e-fcc7d904f506" providerId="ADAL" clId="{89D81115-1EBC-49C2-A499-9AC3190C6FC1}" dt="2023-01-11T16:27:15.364" v="164" actId="108"/>
          <ac:spMkLst>
            <pc:docMk/>
            <pc:sldMk cId="2167178604" sldId="807"/>
            <ac:spMk id="2" creationId="{016D0E56-C7D5-4C4C-93FF-55F293787415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7:08:40.617" v="175" actId="1076"/>
        <pc:sldMkLst>
          <pc:docMk/>
          <pc:sldMk cId="351388101" sldId="879"/>
        </pc:sldMkLst>
        <pc:spChg chg="add mod">
          <ac:chgData name="Austin Davis" userId="233ba319-90f7-4da2-817e-fcc7d904f506" providerId="ADAL" clId="{89D81115-1EBC-49C2-A499-9AC3190C6FC1}" dt="2023-01-11T16:11:50.286" v="62" actId="20577"/>
          <ac:spMkLst>
            <pc:docMk/>
            <pc:sldMk cId="351388101" sldId="879"/>
            <ac:spMk id="3" creationId="{ED4D6026-4A60-5219-C2FC-193921F29170}"/>
          </ac:spMkLst>
        </pc:spChg>
        <pc:spChg chg="mod">
          <ac:chgData name="Austin Davis" userId="233ba319-90f7-4da2-817e-fcc7d904f506" providerId="ADAL" clId="{89D81115-1EBC-49C2-A499-9AC3190C6FC1}" dt="2023-01-11T16:10:20.356" v="7" actId="20577"/>
          <ac:spMkLst>
            <pc:docMk/>
            <pc:sldMk cId="351388101" sldId="879"/>
            <ac:spMk id="9" creationId="{B993F5D6-E8D3-414E-9056-DC3F35B232ED}"/>
          </ac:spMkLst>
        </pc:spChg>
        <pc:spChg chg="del">
          <ac:chgData name="Austin Davis" userId="233ba319-90f7-4da2-817e-fcc7d904f506" providerId="ADAL" clId="{89D81115-1EBC-49C2-A499-9AC3190C6FC1}" dt="2023-01-11T16:10:33.550" v="8" actId="478"/>
          <ac:spMkLst>
            <pc:docMk/>
            <pc:sldMk cId="351388101" sldId="879"/>
            <ac:spMk id="12" creationId="{F11048F8-77B7-6EBE-A0CF-773C4E35A809}"/>
          </ac:spMkLst>
        </pc:spChg>
        <pc:spChg chg="mod">
          <ac:chgData name="Austin Davis" userId="233ba319-90f7-4da2-817e-fcc7d904f506" providerId="ADAL" clId="{89D81115-1EBC-49C2-A499-9AC3190C6FC1}" dt="2023-01-11T16:10:42.025" v="9" actId="1076"/>
          <ac:spMkLst>
            <pc:docMk/>
            <pc:sldMk cId="351388101" sldId="879"/>
            <ac:spMk id="13" creationId="{7165CE78-0B83-7260-B612-D8720A49FD1B}"/>
          </ac:spMkLst>
        </pc:spChg>
        <pc:spChg chg="mod">
          <ac:chgData name="Austin Davis" userId="233ba319-90f7-4da2-817e-fcc7d904f506" providerId="ADAL" clId="{89D81115-1EBC-49C2-A499-9AC3190C6FC1}" dt="2023-01-11T16:10:54.286" v="10" actId="1076"/>
          <ac:spMkLst>
            <pc:docMk/>
            <pc:sldMk cId="351388101" sldId="879"/>
            <ac:spMk id="16" creationId="{800CF5A2-0023-DD2C-C73C-B990034AB4F6}"/>
          </ac:spMkLst>
        </pc:spChg>
        <pc:picChg chg="add del mod">
          <ac:chgData name="Austin Davis" userId="233ba319-90f7-4da2-817e-fcc7d904f506" providerId="ADAL" clId="{89D81115-1EBC-49C2-A499-9AC3190C6FC1}" dt="2023-01-11T16:11:44.328" v="50" actId="478"/>
          <ac:picMkLst>
            <pc:docMk/>
            <pc:sldMk cId="351388101" sldId="879"/>
            <ac:picMk id="4" creationId="{C925C796-94F2-5E36-7410-1030474F99F7}"/>
          </ac:picMkLst>
        </pc:picChg>
        <pc:picChg chg="add mod">
          <ac:chgData name="Austin Davis" userId="233ba319-90f7-4da2-817e-fcc7d904f506" providerId="ADAL" clId="{89D81115-1EBC-49C2-A499-9AC3190C6FC1}" dt="2023-01-11T17:08:40.617" v="175" actId="1076"/>
          <ac:picMkLst>
            <pc:docMk/>
            <pc:sldMk cId="351388101" sldId="879"/>
            <ac:picMk id="5" creationId="{C688211C-E6DD-F7A1-6074-050A0A929BB5}"/>
          </ac:picMkLst>
        </pc:picChg>
        <pc:picChg chg="del">
          <ac:chgData name="Austin Davis" userId="233ba319-90f7-4da2-817e-fcc7d904f506" providerId="ADAL" clId="{89D81115-1EBC-49C2-A499-9AC3190C6FC1}" dt="2023-01-11T16:10:33.550" v="8" actId="478"/>
          <ac:picMkLst>
            <pc:docMk/>
            <pc:sldMk cId="351388101" sldId="879"/>
            <ac:picMk id="19" creationId="{32ADC173-9969-642B-E9B4-3CB568310D49}"/>
          </ac:picMkLst>
        </pc:picChg>
        <pc:picChg chg="mod">
          <ac:chgData name="Austin Davis" userId="233ba319-90f7-4da2-817e-fcc7d904f506" providerId="ADAL" clId="{89D81115-1EBC-49C2-A499-9AC3190C6FC1}" dt="2023-01-11T16:10:54.286" v="10" actId="1076"/>
          <ac:picMkLst>
            <pc:docMk/>
            <pc:sldMk cId="351388101" sldId="879"/>
            <ac:picMk id="20" creationId="{47ED1A05-A58D-F1AF-3315-C1E89A04823E}"/>
          </ac:picMkLst>
        </pc:picChg>
        <pc:picChg chg="mod">
          <ac:chgData name="Austin Davis" userId="233ba319-90f7-4da2-817e-fcc7d904f506" providerId="ADAL" clId="{89D81115-1EBC-49C2-A499-9AC3190C6FC1}" dt="2023-01-11T16:10:42.025" v="9" actId="1076"/>
          <ac:picMkLst>
            <pc:docMk/>
            <pc:sldMk cId="351388101" sldId="879"/>
            <ac:picMk id="21" creationId="{7D727665-0B04-CC64-8F7F-C1799D6AF855}"/>
          </ac:picMkLst>
        </pc:picChg>
      </pc:sldChg>
      <pc:sldChg chg="modSp mod">
        <pc:chgData name="Austin Davis" userId="233ba319-90f7-4da2-817e-fcc7d904f506" providerId="ADAL" clId="{89D81115-1EBC-49C2-A499-9AC3190C6FC1}" dt="2023-01-11T16:26:27.792" v="158" actId="108"/>
        <pc:sldMkLst>
          <pc:docMk/>
          <pc:sldMk cId="3431155714" sldId="930"/>
        </pc:sldMkLst>
        <pc:spChg chg="mod">
          <ac:chgData name="Austin Davis" userId="233ba319-90f7-4da2-817e-fcc7d904f506" providerId="ADAL" clId="{89D81115-1EBC-49C2-A499-9AC3190C6FC1}" dt="2023-01-11T16:26:27.792" v="158" actId="108"/>
          <ac:spMkLst>
            <pc:docMk/>
            <pc:sldMk cId="3431155714" sldId="930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7:09:02.307" v="179" actId="1076"/>
        <pc:sldMkLst>
          <pc:docMk/>
          <pc:sldMk cId="1361959142" sldId="931"/>
        </pc:sldMkLst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2" creationId="{752B9BF1-05E0-A6E9-634C-EF5AEB3ECCA9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4" creationId="{20DC0DA3-FE43-9A99-2D05-9E19501D980E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5" creationId="{07033BEC-4591-5672-ED74-846C890CADB4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7" creationId="{E063361C-572C-DF71-3A2F-7BC3055D3E43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14" creationId="{2380DF30-E4B9-1438-1757-8D2A5EA981B6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5" creationId="{1AE83CDF-8196-A4C0-D07D-AE785F1C3018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6" creationId="{C8A78353-FBDB-77FC-346A-A261FA97B270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7" creationId="{F86CBF2C-6FE3-0E6C-EEAA-C489F8B5B083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8" creationId="{0FA3B4B0-1CA3-0DF2-E70B-FEEAE516C6DD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9" creationId="{F9532B95-50A8-11F0-D665-ADB3AE61AD56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25" creationId="{6A6C6ABE-7E78-0EBE-9DB7-6EDC5093A078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28" creationId="{DA7583E2-DA28-8625-9E6C-F3F908FFA007}"/>
          </ac:spMkLst>
        </pc:spChg>
        <pc:picChg chg="mod">
          <ac:chgData name="Austin Davis" userId="233ba319-90f7-4da2-817e-fcc7d904f506" providerId="ADAL" clId="{89D81115-1EBC-49C2-A499-9AC3190C6FC1}" dt="2023-01-11T16:25:22.574" v="154" actId="1076"/>
          <ac:picMkLst>
            <pc:docMk/>
            <pc:sldMk cId="1361959142" sldId="931"/>
            <ac:picMk id="6" creationId="{79E88F50-E1D3-44AA-9F89-E29A7A460B9A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8" creationId="{CCC552B8-2FD1-6502-7706-02ACC277D5A0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9" creationId="{9D208248-7DBC-D2C3-C153-94A410349AE5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10" creationId="{04E163FB-A9E8-D519-29C1-BC46EE14D90B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12" creationId="{EA98AA11-EFE5-E430-2631-69321F939EC6}"/>
          </ac:picMkLst>
        </pc:picChg>
        <pc:picChg chg="add mod">
          <ac:chgData name="Austin Davis" userId="233ba319-90f7-4da2-817e-fcc7d904f506" providerId="ADAL" clId="{89D81115-1EBC-49C2-A499-9AC3190C6FC1}" dt="2023-01-11T17:09:02.307" v="179" actId="1076"/>
          <ac:picMkLst>
            <pc:docMk/>
            <pc:sldMk cId="1361959142" sldId="931"/>
            <ac:picMk id="15" creationId="{EEDF31EF-185F-CFAC-6AEA-270AA8CAA281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0" creationId="{29CA3C03-CB1C-44C4-A876-AE048D1F3102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1" creationId="{6EDAAC58-041A-7D5D-0C8A-1B6ED94C75CE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2" creationId="{BDDE53D1-5CB5-EE1B-3DC5-7DAD3D1BD039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3" creationId="{3B910564-0007-8485-ACC0-059C401EE8C4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4" creationId="{7540C9D8-BCF8-961E-4B51-D144A8D076DE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6" creationId="{E88D756D-6A59-E6FB-9401-7FC24BEA10E2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27" creationId="{8C11A208-E36B-6242-EF69-EEAB10F2D73A}"/>
          </ac:picMkLst>
        </pc:picChg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001065313" sldId="961"/>
        </pc:sldMkLst>
      </pc:sldChg>
      <pc:sldChg chg="del">
        <pc:chgData name="Austin Davis" userId="233ba319-90f7-4da2-817e-fcc7d904f506" providerId="ADAL" clId="{89D81115-1EBC-49C2-A499-9AC3190C6FC1}" dt="2023-01-11T16:20:27.505" v="97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280580629" sldId="967"/>
        </pc:sldMkLst>
      </pc:sldChg>
      <pc:sldChg chg="modSp mod">
        <pc:chgData name="Austin Davis" userId="233ba319-90f7-4da2-817e-fcc7d904f506" providerId="ADAL" clId="{89D81115-1EBC-49C2-A499-9AC3190C6FC1}" dt="2023-01-11T16:27:40.533" v="167" actId="108"/>
        <pc:sldMkLst>
          <pc:docMk/>
          <pc:sldMk cId="3698820213" sldId="968"/>
        </pc:sldMkLst>
        <pc:spChg chg="mod">
          <ac:chgData name="Austin Davis" userId="233ba319-90f7-4da2-817e-fcc7d904f506" providerId="ADAL" clId="{89D81115-1EBC-49C2-A499-9AC3190C6FC1}" dt="2023-01-11T16:27:40.533" v="167" actId="108"/>
          <ac:spMkLst>
            <pc:docMk/>
            <pc:sldMk cId="3698820213" sldId="968"/>
            <ac:spMk id="10" creationId="{7981AC46-8CB3-4991-BEAE-B08CED119781}"/>
          </ac:spMkLst>
        </pc:spChg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024917460" sldId="972"/>
        </pc:sldMkLst>
      </pc:sldChg>
      <pc:sldChg chg="modSp mod">
        <pc:chgData name="Austin Davis" userId="233ba319-90f7-4da2-817e-fcc7d904f506" providerId="ADAL" clId="{89D81115-1EBC-49C2-A499-9AC3190C6FC1}" dt="2023-01-11T16:26:54.947" v="161" actId="108"/>
        <pc:sldMkLst>
          <pc:docMk/>
          <pc:sldMk cId="2690778205" sldId="1058"/>
        </pc:sldMkLst>
        <pc:spChg chg="mod">
          <ac:chgData name="Austin Davis" userId="233ba319-90f7-4da2-817e-fcc7d904f506" providerId="ADAL" clId="{89D81115-1EBC-49C2-A499-9AC3190C6FC1}" dt="2023-01-11T16:26:54.947" v="161" actId="108"/>
          <ac:spMkLst>
            <pc:docMk/>
            <pc:sldMk cId="2690778205" sldId="1058"/>
            <ac:spMk id="3" creationId="{10A80252-AE7D-4B65-B420-61B790B9AA91}"/>
          </ac:spMkLst>
        </pc:spChg>
      </pc:sldChg>
      <pc:sldChg chg="modSp mod">
        <pc:chgData name="Austin Davis" userId="233ba319-90f7-4da2-817e-fcc7d904f506" providerId="ADAL" clId="{89D81115-1EBC-49C2-A499-9AC3190C6FC1}" dt="2023-01-11T16:24:26.236" v="112" actId="1076"/>
        <pc:sldMkLst>
          <pc:docMk/>
          <pc:sldMk cId="2105792745" sldId="1100"/>
        </pc:sldMkLst>
        <pc:spChg chg="mod">
          <ac:chgData name="Austin Davis" userId="233ba319-90f7-4da2-817e-fcc7d904f506" providerId="ADAL" clId="{89D81115-1EBC-49C2-A499-9AC3190C6FC1}" dt="2023-01-11T16:24:26.236" v="112" actId="1076"/>
          <ac:spMkLst>
            <pc:docMk/>
            <pc:sldMk cId="2105792745" sldId="1100"/>
            <ac:spMk id="3" creationId="{703C1B80-AF3F-4F7C-8543-F79AF305B1A7}"/>
          </ac:spMkLst>
        </pc:spChg>
      </pc:sldChg>
      <pc:sldChg chg="modSp mod">
        <pc:chgData name="Austin Davis" userId="233ba319-90f7-4da2-817e-fcc7d904f506" providerId="ADAL" clId="{89D81115-1EBC-49C2-A499-9AC3190C6FC1}" dt="2023-01-11T16:24:39.158" v="113" actId="1076"/>
        <pc:sldMkLst>
          <pc:docMk/>
          <pc:sldMk cId="2857077321" sldId="1102"/>
        </pc:sldMkLst>
        <pc:spChg chg="mod">
          <ac:chgData name="Austin Davis" userId="233ba319-90f7-4da2-817e-fcc7d904f506" providerId="ADAL" clId="{89D81115-1EBC-49C2-A499-9AC3190C6FC1}" dt="2023-01-11T16:24:39.158" v="113" actId="1076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9D81115-1EBC-49C2-A499-9AC3190C6FC1}" dt="2023-01-11T16:24:12.713" v="111" actId="1076"/>
        <pc:sldMkLst>
          <pc:docMk/>
          <pc:sldMk cId="1142851336" sldId="1105"/>
        </pc:sldMkLst>
        <pc:spChg chg="mod">
          <ac:chgData name="Austin Davis" userId="233ba319-90f7-4da2-817e-fcc7d904f506" providerId="ADAL" clId="{89D81115-1EBC-49C2-A499-9AC3190C6FC1}" dt="2023-01-11T16:24:12.713" v="111" actId="1076"/>
          <ac:spMkLst>
            <pc:docMk/>
            <pc:sldMk cId="1142851336" sldId="1105"/>
            <ac:spMk id="3" creationId="{B4FF792C-A586-43F4-8E46-673000289A07}"/>
          </ac:spMkLst>
        </pc:spChg>
      </pc:sldChg>
      <pc:sldChg chg="modSp mod">
        <pc:chgData name="Austin Davis" userId="233ba319-90f7-4da2-817e-fcc7d904f506" providerId="ADAL" clId="{89D81115-1EBC-49C2-A499-9AC3190C6FC1}" dt="2023-01-11T16:26:43.966" v="160" actId="108"/>
        <pc:sldMkLst>
          <pc:docMk/>
          <pc:sldMk cId="1826288114" sldId="1335"/>
        </pc:sldMkLst>
        <pc:spChg chg="mod">
          <ac:chgData name="Austin Davis" userId="233ba319-90f7-4da2-817e-fcc7d904f506" providerId="ADAL" clId="{89D81115-1EBC-49C2-A499-9AC3190C6FC1}" dt="2023-01-11T16:26:43.966" v="160" actId="108"/>
          <ac:spMkLst>
            <pc:docMk/>
            <pc:sldMk cId="1826288114" sldId="1335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89D81115-1EBC-49C2-A499-9AC3190C6FC1}" dt="2023-01-11T16:26:33.903" v="159" actId="20577"/>
        <pc:sldMkLst>
          <pc:docMk/>
          <pc:sldMk cId="1206234703" sldId="1352"/>
        </pc:sldMkLst>
        <pc:spChg chg="mod">
          <ac:chgData name="Austin Davis" userId="233ba319-90f7-4da2-817e-fcc7d904f506" providerId="ADAL" clId="{89D81115-1EBC-49C2-A499-9AC3190C6FC1}" dt="2023-01-11T16:26:33.903" v="159" actId="20577"/>
          <ac:spMkLst>
            <pc:docMk/>
            <pc:sldMk cId="1206234703" sldId="1352"/>
            <ac:spMk id="3" creationId="{10A80252-AE7D-4B65-B420-61B790B9AA91}"/>
          </ac:spMkLst>
        </pc:spChg>
      </pc:sldChg>
      <pc:sldChg chg="del">
        <pc:chgData name="Austin Davis" userId="233ba319-90f7-4da2-817e-fcc7d904f506" providerId="ADAL" clId="{89D81115-1EBC-49C2-A499-9AC3190C6FC1}" dt="2023-01-11T16:20:35.258" v="100" actId="47"/>
        <pc:sldMkLst>
          <pc:docMk/>
          <pc:sldMk cId="3356624797" sldId="1354"/>
        </pc:sldMkLst>
      </pc:sldChg>
      <pc:sldChg chg="modSp mod">
        <pc:chgData name="Austin Davis" userId="233ba319-90f7-4da2-817e-fcc7d904f506" providerId="ADAL" clId="{89D81115-1EBC-49C2-A499-9AC3190C6FC1}" dt="2023-01-11T16:15:55.793" v="66" actId="20577"/>
        <pc:sldMkLst>
          <pc:docMk/>
          <pc:sldMk cId="920968135" sldId="1366"/>
        </pc:sldMkLst>
        <pc:spChg chg="mod">
          <ac:chgData name="Austin Davis" userId="233ba319-90f7-4da2-817e-fcc7d904f506" providerId="ADAL" clId="{89D81115-1EBC-49C2-A499-9AC3190C6FC1}" dt="2023-01-11T16:14:17.358" v="64" actId="20577"/>
          <ac:spMkLst>
            <pc:docMk/>
            <pc:sldMk cId="920968135" sldId="1366"/>
            <ac:spMk id="5" creationId="{031D8364-946D-42F6-9C0E-0DA9231E30FC}"/>
          </ac:spMkLst>
        </pc:spChg>
        <pc:spChg chg="mod">
          <ac:chgData name="Austin Davis" userId="233ba319-90f7-4da2-817e-fcc7d904f506" providerId="ADAL" clId="{89D81115-1EBC-49C2-A499-9AC3190C6FC1}" dt="2023-01-11T16:14:36.893" v="65" actId="20577"/>
          <ac:spMkLst>
            <pc:docMk/>
            <pc:sldMk cId="920968135" sldId="1366"/>
            <ac:spMk id="13" creationId="{3D4891DA-D511-404A-9DFD-98C84B1337B1}"/>
          </ac:spMkLst>
        </pc:spChg>
        <pc:spChg chg="mod">
          <ac:chgData name="Austin Davis" userId="233ba319-90f7-4da2-817e-fcc7d904f506" providerId="ADAL" clId="{89D81115-1EBC-49C2-A499-9AC3190C6FC1}" dt="2023-01-11T16:15:55.793" v="66" actId="20577"/>
          <ac:spMkLst>
            <pc:docMk/>
            <pc:sldMk cId="920968135" sldId="1366"/>
            <ac:spMk id="14" creationId="{F24C2541-084F-47EF-917D-244C8B43A8CA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6:45:36.505" v="170"/>
        <pc:sldMkLst>
          <pc:docMk/>
          <pc:sldMk cId="3427649313" sldId="1367"/>
        </pc:sldMkLst>
        <pc:picChg chg="add mod">
          <ac:chgData name="Austin Davis" userId="233ba319-90f7-4da2-817e-fcc7d904f506" providerId="ADAL" clId="{89D81115-1EBC-49C2-A499-9AC3190C6FC1}" dt="2023-01-11T16:45:36.505" v="170"/>
          <ac:picMkLst>
            <pc:docMk/>
            <pc:sldMk cId="3427649313" sldId="1367"/>
            <ac:picMk id="4" creationId="{5A23F7C5-9ECF-0303-A728-EEFC319B84C3}"/>
          </ac:picMkLst>
        </pc:picChg>
        <pc:picChg chg="del">
          <ac:chgData name="Austin Davis" userId="233ba319-90f7-4da2-817e-fcc7d904f506" providerId="ADAL" clId="{89D81115-1EBC-49C2-A499-9AC3190C6FC1}" dt="2023-01-11T16:45:36.106" v="169" actId="478"/>
          <ac:picMkLst>
            <pc:docMk/>
            <pc:sldMk cId="3427649313" sldId="1367"/>
            <ac:picMk id="5" creationId="{53571960-B5CB-8380-0CBE-2901411FBE47}"/>
          </ac:picMkLst>
        </pc:picChg>
        <pc:picChg chg="add mod">
          <ac:chgData name="Austin Davis" userId="233ba319-90f7-4da2-817e-fcc7d904f506" providerId="ADAL" clId="{89D81115-1EBC-49C2-A499-9AC3190C6FC1}" dt="2023-01-11T16:45:36.505" v="170"/>
          <ac:picMkLst>
            <pc:docMk/>
            <pc:sldMk cId="3427649313" sldId="1367"/>
            <ac:picMk id="7" creationId="{11EB8CC3-8698-A201-4C4D-397669D797BC}"/>
          </ac:picMkLst>
        </pc:picChg>
        <pc:picChg chg="del">
          <ac:chgData name="Austin Davis" userId="233ba319-90f7-4da2-817e-fcc7d904f506" providerId="ADAL" clId="{89D81115-1EBC-49C2-A499-9AC3190C6FC1}" dt="2023-01-11T16:45:36.106" v="169" actId="478"/>
          <ac:picMkLst>
            <pc:docMk/>
            <pc:sldMk cId="3427649313" sldId="1367"/>
            <ac:picMk id="11" creationId="{81584237-3041-F0D0-5E0D-B0F81BD9435B}"/>
          </ac:picMkLst>
        </pc:picChg>
      </pc:sldChg>
      <pc:sldChg chg="modSp mod">
        <pc:chgData name="Austin Davis" userId="233ba319-90f7-4da2-817e-fcc7d904f506" providerId="ADAL" clId="{89D81115-1EBC-49C2-A499-9AC3190C6FC1}" dt="2023-01-11T16:27:28.381" v="166" actId="108"/>
        <pc:sldMkLst>
          <pc:docMk/>
          <pc:sldMk cId="2070699554" sldId="1380"/>
        </pc:sldMkLst>
        <pc:spChg chg="mod">
          <ac:chgData name="Austin Davis" userId="233ba319-90f7-4da2-817e-fcc7d904f506" providerId="ADAL" clId="{89D81115-1EBC-49C2-A499-9AC3190C6FC1}" dt="2023-01-11T16:27:28.381" v="166" actId="108"/>
          <ac:spMkLst>
            <pc:docMk/>
            <pc:sldMk cId="2070699554" sldId="1380"/>
            <ac:spMk id="5" creationId="{906A3ACF-ECA8-F323-1703-3F891B11222E}"/>
          </ac:spMkLst>
        </pc:spChg>
      </pc:sldChg>
      <pc:sldChg chg="del">
        <pc:chgData name="Austin Davis" userId="233ba319-90f7-4da2-817e-fcc7d904f506" providerId="ADAL" clId="{89D81115-1EBC-49C2-A499-9AC3190C6FC1}" dt="2023-01-12T20:40:55.098" v="183" actId="47"/>
        <pc:sldMkLst>
          <pc:docMk/>
          <pc:sldMk cId="773444766" sldId="1421"/>
        </pc:sldMkLst>
      </pc:sldChg>
      <pc:sldChg chg="add del">
        <pc:chgData name="Austin Davis" userId="233ba319-90f7-4da2-817e-fcc7d904f506" providerId="ADAL" clId="{89D81115-1EBC-49C2-A499-9AC3190C6FC1}" dt="2023-01-12T20:40:53.352" v="182"/>
        <pc:sldMkLst>
          <pc:docMk/>
          <pc:sldMk cId="2627250628" sldId="1422"/>
        </pc:sldMkLst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774422244" sldId="1423"/>
        </pc:sldMkLst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4107292689" sldId="1423"/>
        </pc:sldMkLst>
      </pc:sldChg>
      <pc:sldChg chg="addSp delSp modSp add del mod">
        <pc:chgData name="Austin Davis" userId="233ba319-90f7-4da2-817e-fcc7d904f506" providerId="ADAL" clId="{89D81115-1EBC-49C2-A499-9AC3190C6FC1}" dt="2023-01-11T16:18:41.738" v="78"/>
        <pc:sldMkLst>
          <pc:docMk/>
          <pc:sldMk cId="2975614189" sldId="1424"/>
        </pc:sldMkLst>
        <pc:spChg chg="del">
          <ac:chgData name="Austin Davis" userId="233ba319-90f7-4da2-817e-fcc7d904f506" providerId="ADAL" clId="{89D81115-1EBC-49C2-A499-9AC3190C6FC1}" dt="2023-01-11T16:18:41.463" v="77" actId="478"/>
          <ac:spMkLst>
            <pc:docMk/>
            <pc:sldMk cId="2975614189" sldId="1424"/>
            <ac:spMk id="2" creationId="{33C84395-DCAD-9575-F570-A52FCE5A14CE}"/>
          </ac:spMkLst>
        </pc:spChg>
        <pc:spChg chg="add mod">
          <ac:chgData name="Austin Davis" userId="233ba319-90f7-4da2-817e-fcc7d904f506" providerId="ADAL" clId="{89D81115-1EBC-49C2-A499-9AC3190C6FC1}" dt="2023-01-11T16:18:41.738" v="78"/>
          <ac:spMkLst>
            <pc:docMk/>
            <pc:sldMk cId="2975614189" sldId="1424"/>
            <ac:spMk id="6" creationId="{B4B0B410-0C2F-0383-365F-BF81A9913D27}"/>
          </ac:spMkLst>
        </pc:spChg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3829373289" sldId="1424"/>
        </pc:sldMkLst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1926100545" sldId="1425"/>
        </pc:sldMkLst>
      </pc:sldChg>
      <pc:sldChg chg="addSp delSp modSp add del mod setBg">
        <pc:chgData name="Austin Davis" userId="233ba319-90f7-4da2-817e-fcc7d904f506" providerId="ADAL" clId="{89D81115-1EBC-49C2-A499-9AC3190C6FC1}" dt="2023-01-11T16:18:37.135" v="76"/>
        <pc:sldMkLst>
          <pc:docMk/>
          <pc:sldMk cId="1253194850" sldId="1442"/>
        </pc:sldMkLst>
        <pc:spChg chg="add mod">
          <ac:chgData name="Austin Davis" userId="233ba319-90f7-4da2-817e-fcc7d904f506" providerId="ADAL" clId="{89D81115-1EBC-49C2-A499-9AC3190C6FC1}" dt="2023-01-11T16:18:37.135" v="76"/>
          <ac:spMkLst>
            <pc:docMk/>
            <pc:sldMk cId="1253194850" sldId="1442"/>
            <ac:spMk id="20" creationId="{F5429C80-0C4F-7745-1DC5-8EE2BA669ADE}"/>
          </ac:spMkLst>
        </pc:spChg>
        <pc:spChg chg="del">
          <ac:chgData name="Austin Davis" userId="233ba319-90f7-4da2-817e-fcc7d904f506" providerId="ADAL" clId="{89D81115-1EBC-49C2-A499-9AC3190C6FC1}" dt="2023-01-11T16:18:36.839" v="75" actId="478"/>
          <ac:spMkLst>
            <pc:docMk/>
            <pc:sldMk cId="1253194850" sldId="1442"/>
            <ac:spMk id="21" creationId="{72174736-94EB-B2FA-847D-F49FAE8052E8}"/>
          </ac:spMkLst>
        </pc:spChg>
      </pc:sldChg>
      <pc:sldChg chg="addSp delSp modSp add del mod">
        <pc:chgData name="Austin Davis" userId="233ba319-90f7-4da2-817e-fcc7d904f506" providerId="ADAL" clId="{89D81115-1EBC-49C2-A499-9AC3190C6FC1}" dt="2023-01-11T16:18:33.939" v="74"/>
        <pc:sldMkLst>
          <pc:docMk/>
          <pc:sldMk cId="163107727" sldId="1443"/>
        </pc:sldMkLst>
        <pc:spChg chg="add mod">
          <ac:chgData name="Austin Davis" userId="233ba319-90f7-4da2-817e-fcc7d904f506" providerId="ADAL" clId="{89D81115-1EBC-49C2-A499-9AC3190C6FC1}" dt="2023-01-11T16:18:33.939" v="74"/>
          <ac:spMkLst>
            <pc:docMk/>
            <pc:sldMk cId="163107727" sldId="1443"/>
            <ac:spMk id="10" creationId="{C8124CC5-BA12-5557-5A50-44633B233A4C}"/>
          </ac:spMkLst>
        </pc:spChg>
        <pc:spChg chg="del">
          <ac:chgData name="Austin Davis" userId="233ba319-90f7-4da2-817e-fcc7d904f506" providerId="ADAL" clId="{89D81115-1EBC-49C2-A499-9AC3190C6FC1}" dt="2023-01-11T16:18:33.654" v="73" actId="478"/>
          <ac:spMkLst>
            <pc:docMk/>
            <pc:sldMk cId="163107727" sldId="1443"/>
            <ac:spMk id="11" creationId="{2B83F4F0-F7D4-BC1A-BF95-A874D2696884}"/>
          </ac:spMkLst>
        </pc:spChg>
      </pc:sldChg>
      <pc:sldChg chg="addSp delSp modSp add del mod">
        <pc:chgData name="Austin Davis" userId="233ba319-90f7-4da2-817e-fcc7d904f506" providerId="ADAL" clId="{89D81115-1EBC-49C2-A499-9AC3190C6FC1}" dt="2023-01-11T16:20:29.877" v="98" actId="2696"/>
        <pc:sldMkLst>
          <pc:docMk/>
          <pc:sldMk cId="659676911" sldId="1444"/>
        </pc:sldMkLst>
        <pc:spChg chg="add mod">
          <ac:chgData name="Austin Davis" userId="233ba319-90f7-4da2-817e-fcc7d904f506" providerId="ADAL" clId="{89D81115-1EBC-49C2-A499-9AC3190C6FC1}" dt="2023-01-11T16:18:30.544" v="72"/>
          <ac:spMkLst>
            <pc:docMk/>
            <pc:sldMk cId="659676911" sldId="1444"/>
            <ac:spMk id="10" creationId="{463563A4-990B-4439-E465-8A83A9A5F18E}"/>
          </ac:spMkLst>
        </pc:spChg>
        <pc:spChg chg="del">
          <ac:chgData name="Austin Davis" userId="233ba319-90f7-4da2-817e-fcc7d904f506" providerId="ADAL" clId="{89D81115-1EBC-49C2-A499-9AC3190C6FC1}" dt="2023-01-11T16:18:30.170" v="71" actId="478"/>
          <ac:spMkLst>
            <pc:docMk/>
            <pc:sldMk cId="659676911" sldId="1444"/>
            <ac:spMk id="47" creationId="{C518FED1-05A1-CC0D-6FA2-B8EA01FE0125}"/>
          </ac:spMkLst>
        </pc:spChg>
      </pc:sldChg>
      <pc:sldChg chg="add">
        <pc:chgData name="Austin Davis" userId="233ba319-90f7-4da2-817e-fcc7d904f506" providerId="ADAL" clId="{89D81115-1EBC-49C2-A499-9AC3190C6FC1}" dt="2023-01-11T16:20:32.279" v="99"/>
        <pc:sldMkLst>
          <pc:docMk/>
          <pc:sldMk cId="1131591489" sldId="1444"/>
        </pc:sldMkLst>
      </pc:sldChg>
      <pc:sldChg chg="add del">
        <pc:chgData name="Austin Davis" userId="233ba319-90f7-4da2-817e-fcc7d904f506" providerId="ADAL" clId="{89D81115-1EBC-49C2-A499-9AC3190C6FC1}" dt="2023-01-11T16:18:20.507" v="68"/>
        <pc:sldMkLst>
          <pc:docMk/>
          <pc:sldMk cId="1500926463" sldId="1444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Sheet1!$A$2:$A$57</cx:f>
        <cx:lvl ptCount="56">
          <cx:pt idx="0">Alabama</cx:pt>
          <cx:pt idx="1">Alaska</cx:pt>
          <cx:pt idx="2">American Samoa</cx:pt>
          <cx:pt idx="3">Arizona</cx:pt>
          <cx:pt idx="4">Arkansas</cx:pt>
          <cx:pt idx="5">California</cx:pt>
          <cx:pt idx="6">Colorado</cx:pt>
          <cx:pt idx="7">Connecticut</cx:pt>
          <cx:pt idx="8">Delaware</cx:pt>
          <cx:pt idx="9">District of Columbia</cx:pt>
          <cx:pt idx="10">Florida</cx:pt>
          <cx:pt idx="11">Georgia</cx:pt>
          <cx:pt idx="12">Guam</cx:pt>
          <cx:pt idx="13">Hawaii</cx:pt>
          <cx:pt idx="14">Idaho</cx:pt>
          <cx:pt idx="15">Illinois</cx:pt>
          <cx:pt idx="16">Indiana</cx:pt>
          <cx:pt idx="17">Iowa</cx:pt>
          <cx:pt idx="18">Kansas</cx:pt>
          <cx:pt idx="19">Kentucky</cx:pt>
          <cx:pt idx="20">Louisiana</cx:pt>
          <cx:pt idx="21">Maine</cx:pt>
          <cx:pt idx="22">Maryland</cx:pt>
          <cx:pt idx="23">Massachusetts</cx:pt>
          <cx:pt idx="24">Michigan</cx:pt>
          <cx:pt idx="25">Minnesota</cx:pt>
          <cx:pt idx="26">Mississippi</cx:pt>
          <cx:pt idx="27">Missouri</cx:pt>
          <cx:pt idx="28">Montana</cx:pt>
          <cx:pt idx="29">Nebraska</cx:pt>
          <cx:pt idx="30">Nevada</cx:pt>
          <cx:pt idx="31">New Hampshire</cx:pt>
          <cx:pt idx="32">New Jersey</cx:pt>
          <cx:pt idx="33">New Mexico</cx:pt>
          <cx:pt idx="34">New York</cx:pt>
          <cx:pt idx="35">North Carolina</cx:pt>
          <cx:pt idx="36">North Dakota</cx:pt>
          <cx:pt idx="37">Northern Mariana Islands</cx:pt>
          <cx:pt idx="38">Ohio</cx:pt>
          <cx:pt idx="39">Oklahoma</cx:pt>
          <cx:pt idx="40">Oregon</cx:pt>
          <cx:pt idx="41">Pennsylvania</cx:pt>
          <cx:pt idx="42">Puerto Rico</cx:pt>
          <cx:pt idx="43">Rhode Island</cx:pt>
          <cx:pt idx="44">South Carolina</cx:pt>
          <cx:pt idx="45">South Dakota</cx:pt>
          <cx:pt idx="46">Tennessee</cx:pt>
          <cx:pt idx="47">Texas</cx:pt>
          <cx:pt idx="48">Utah</cx:pt>
          <cx:pt idx="49">Vermont</cx:pt>
          <cx:pt idx="50">Virginia</cx:pt>
          <cx:pt idx="51">Virgin Islands, U.S.</cx:pt>
          <cx:pt idx="52">Washington</cx:pt>
          <cx:pt idx="53">West Virginia</cx:pt>
          <cx:pt idx="54">Wisconsin</cx:pt>
          <cx:pt idx="55">Wyoming</cx:pt>
        </cx:lvl>
      </cx:strDim>
      <cx:numDim type="colorVal">
        <cx:f>Sheet1!$C$2:$C$57</cx:f>
        <cx:nf>Sheet1!$C$1</cx:nf>
        <cx:lvl ptCount="56" formatCode="_(&quot;$&quot;* #,##0_);_(&quot;$&quot;* \(#,##0\);_(&quot;$&quot;* &quot;-&quot;_);_(@_)" name=" Est. Volume Cap Allocation ">
          <cx:pt idx="0">608915520</cx:pt>
          <cx:pt idx="1">358845000</cx:pt>
          <cx:pt idx="2">358845000</cx:pt>
          <cx:pt idx="3">883103640</cx:pt>
          <cx:pt idx="4">365476440</cx:pt>
          <cx:pt idx="5">4683521040</cx:pt>
          <cx:pt idx="6">700791120</cx:pt>
          <cx:pt idx="7">435144600</cx:pt>
          <cx:pt idx="8">358845000</cx:pt>
          <cx:pt idx="9">358845000</cx:pt>
          <cx:pt idx="10">2669378760</cx:pt>
          <cx:pt idx="11">1309545120</cx:pt>
          <cx:pt idx="12">358845000</cx:pt>
          <cx:pt idx="13">358845000</cx:pt>
          <cx:pt idx="14">358845000</cx:pt>
          <cx:pt idx="15">1509843840</cx:pt>
          <cx:pt idx="16">819964440</cx:pt>
          <cx:pt idx="17">384062040</cx:pt>
          <cx:pt idx="18">358845000</cx:pt>
          <cx:pt idx="19">541477200</cx:pt>
          <cx:pt idx="20">550828920</cx:pt>
          <cx:pt idx="21">358845000</cx:pt>
          <cx:pt idx="22">739759200</cx:pt>
          <cx:pt idx="23">837836880</cx:pt>
          <cx:pt idx="24">1204093560</cx:pt>
          <cx:pt idx="25">686062080</cx:pt>
          <cx:pt idx="26">358845000</cx:pt>
          <cx:pt idx="27">741354840</cx:pt>
          <cx:pt idx="28">358845000</cx:pt>
          <cx:pt idx="29">358845000</cx:pt>
          <cx:pt idx="30">381332640</cx:pt>
          <cx:pt idx="31">358845000</cx:pt>
          <cx:pt idx="32">1111403880</cx:pt>
          <cx:pt idx="33">358845000</cx:pt>
          <cx:pt idx="34">2361258120</cx:pt>
          <cx:pt idx="35">1283876760</cx:pt>
          <cx:pt idx="36">358845000</cx:pt>
          <cx:pt idx="37">358845000</cx:pt>
          <cx:pt idx="38">1410726960</cx:pt>
          <cx:pt idx="39">482376000</cx:pt>
          <cx:pt idx="40">508816440</cx:pt>
          <cx:pt idx="41">1556640960</cx:pt>
          <cx:pt idx="42">386614680</cx:pt>
          <cx:pt idx="43">358845000</cx:pt>
          <cx:pt idx="44">633916080</cx:pt>
          <cx:pt idx="45">358845000</cx:pt>
          <cx:pt idx="46">846160680</cx:pt>
          <cx:pt idx="47">3603548640</cx:pt>
          <cx:pt idx="48">405696000</cx:pt>
          <cx:pt idx="49">358845000</cx:pt>
          <cx:pt idx="50">1042034280</cx:pt>
          <cx:pt idx="51">358845000</cx:pt>
          <cx:pt idx="52">934294320</cx:pt>
          <cx:pt idx="53">358845000</cx:pt>
          <cx:pt idx="54">707104680</cx:pt>
          <cx:pt idx="55">358845000</cx:pt>
        </cx:lvl>
      </cx:numDim>
    </cx:data>
  </cx:chartData>
  <cx:chart>
    <cx:plotArea>
      <cx:plotAreaRegion>
        <cx:series layoutId="regionMap" uniqueId="{A90A72E1-A016-48D1-AAB5-447DBCFBF23D}">
          <cx:tx>
            <cx:txData>
              <cx:f>Sheet1!$C$1</cx:f>
              <cx:v> Est. Volume Cap Allocation </cx:v>
            </cx:txData>
          </cx:tx>
          <cx:spPr>
            <a:ln>
              <a:solidFill>
                <a:schemeClr val="tx1"/>
              </a:solidFill>
            </a:ln>
          </cx:spPr>
          <cx:dataId val="0"/>
          <cx:layoutPr>
            <cx:geography cultureLanguage="en-US" cultureRegion="US" attribution="Powered by Bing">
              <cx:geoCache provider="{E9337A44-BEBE-4D9F-B70C-5C5E7DAFC167}">
                <cx:binary>1H1pc9y2svZfUfnzpUICIEicOrlVAclZtW9evrDG8pgECQLct1//9mhxZGZ8pFNR6r7DJONYnJ5p
4kF3P91oQP++7/91L7eb8qjPpKr+dd///iGu6/xfv/1W3cfbbFMdZ+K+1JX+Xh/f6+w3/f27uN/+
9q3cdEJFvyHTIr/dx5uy3vYf/vff8GnRVp/o+00ttLpstuVwta0aWVf/4d7eW0f3ulH1TjyCT/r9
w60S9fbb0XW9qbfVh6OtqkU93Az59vcPP73zw9Fv08/7y3cfSVCvbr6BLGbHtolt20bMcW3LpujD
kdQqerptMHZsWi42EbMc4pqEsufvPttkIP9mtR6U2nz7Vm6r6ujpz7+I//Qkf7krKu09Doqnd7rf
Xj887G8/D/r//nvyA3j8yU9e4DIdq9dugeqZUL6o6lLc19bvH/6QmyrdPA/KIyA/vee/BISSY4sQ
QIIx8+GaAGLZ6Bg5DCBh+PlbH6F4XZP9GDzL/aQ1PNj6wytz8P9XPL5usncEBKNjh1KCqPkECAz7
Swtx6bFLTIwR2Mjj9RdYXlPol7g8Ck6BOTlIYD6K6l6rSqjn4fn7tkLIMcWM2RiweR76n6Bhxw5G
zLYZfrSlicW8SaX94LwQncDzcXmQ8JxuykFu1Lf3Qwe7x8xGDrYhZLxExaHHjmkhhhl5BG2Cyls0
2Q/Kn5ITTE79g8TE00pt72tx39TvBwuxjm0H4gvG9qNRWBN4wN9hF7kWsp+/9DG+vFGb/dD8JDxB
x7s5SHTOtt3RYpPlVSzK7fNQvYNTw8fUtanFnvGZxBtnh59DEXuOR0AQHtngI0xvVms/UBPxCVRn
i4OEar7VZSTelxRQAkbiOk9B3/nZiFx8TAjBDjHdvZHnDQrth+eH4ASY+R8HCcwf2RZ49EYdXW8y
/So+/yCNn0ldim+vavBzqvGfEivkHtvAPCyEJ+HPRcfEdTBBQOEfrkn4e4Mm+6fGD8HJ1JgdJl/0
t3LTbd7Ts0Kua5ouuE6gJPvoomMfE+pSgi338fYkAL5Fo/3Q/Ck5wcYPDtNsSzFq9Y7WgskxEEIE
rOOJE078qWVZx5CE2Yza9MForJ+D3h+vK7QfmR+CE2D++HKgwKQbVW2q59H5+3QEkAFrcE28q0js
LvfnSMfAnWFmQQXpKdJNjOaP8nWNfgXNs+QUm6uDxOZEN6ISm3c1G/OYuRY4NXtCEpkFqFkuGNRT
ZkyeZ8QjSXyTLvtheSE6weXkj4PExdtI8V2X6l35oXOMbEIps56KRuCvXubAlsWOqeVAIc98cng/
4/M2nfYD9FJ2gpB3oAhpYGebb/p5jN7Bq0Ftgrm2bRL0SMKm+Jj2sU0cF9MJO/PeoMovYPkhOQXl
/CDNZqm+vbMzY8dgLgxM4jHQsClxpsfAD1yTsqfCxcSnvUGh/cj8EJwAszw7TGC+beJ3NBUosmKX
mQ4iAM7umhAAy4IqLFRYHbClZwN9DDLL1xT5BRyPYlMw/IME43ml6Eh/PwLf0WRf3zXMgBszieM4
sHz3cE1os+PA6h3dlSmeyNuEnP232u0HbP+nTPDzvYPEb95ssudZ/auw8w+WJW7rTfza17+9JgEJ
MEbYAaL+NB0m0+Uhy3KANSJKn7/10ZRf02P/xHiUmkyE28Os9p7H4j2dqnlMIGfChDk/ikAv+SEU
iRxY4LVd9OR0IRa+LPK+ps1+PB6lJnicH2ZJdwHFISGeR+VXpvl223gg5Lvq0HPFdsoIbWCEyCGM
4gnveF2T/Wg8y03wWCwP0lGebb+W79sJsVuoQo6FYbHj0UYmnRDQmgK5764Av7/y8BaN9iPzp+QE
m7PDLNctpRRKi3esChHz2AJCSCCDeiQeE1LoMuhicSk4sD9LrS/911s02o/Nn5ITbJaHWea+1k0d
H3mbUgNGm/fzZxgDNYQldmRBfWh3TSpErgkVIliegpj/iOAk4r9dr/04TeUnaF0fJh1c6u4dMSLo
2HQItR1C9mLEMDTnmSa1zKf7E4xe02Y/Mo9SEzyWfxxk1Fm/d7XbhcU5AjHFeeJlExbAXEiGoSES
WiZ/JFwv/drr+uzH5Flugsr6+jBRgSFp7tPhHb2Zs+MCGLlkf1eka0NtCDAj0KD6cE042voNGv0C
mR+SU2w+HyQ2pxuhtu8HDLGPMdS5if3CIF4mMpQdI4taBPzcXmBeVWc/Kk9iE0hOD5OefdxAC5GK
av2erZEOJJjAnTEM/cM1Ic8WMo9tm2Jo8wJi8NKFvU2b/bC8lJ1g8/EwA8yuHWq1LavtOzqzHXnG
UOW28RM1m2DjQEEVmvFha8GjybCJM3ubTvsReik7QehsdaAOrao293FTbeu6ep7Kf78eANwM1udg
ZwSFmulLjwb9d9QEWgb9k4/wQOrz0n5ON2/UZz9AE/EJRqeHaUXnqYQ1iXftyodqjIsh3D+tBZlT
ogaEwdx1WDnOkxH9jNJbNNoP0J+SE2zOD3PDxKm4j0W0ec/YAy0jDnFgQ9H+FSMgaw5sXwFg9qee
b9FoPzZ/Sk6wOT3MotqpgAbwSteb58n7Dn6NAmFjFvTsPFXNpoYD+492u4ugGev5Sx+XAN6ky69g
+fEYU1wOc4n1VFTV7t88F8+D9PeR2W00QlCB/lEyYz8HHqipQfcbgmXWp56FSTXgjUr9CqIXTzQF
6TCz0N146KZ8T4Qg+6cONLqR/cRt1wvnONAzYj81kO5B6DWNfg3Po+QUm8NsHjnVqn7XTjgCK93A
yCwGLfcPF2Q1L1mbZYL1wLZK9Jflmzeo8gtMnp9hCslhLnCebdvNezbA7xabbUog1jz1uU8CjWVR
8Gc23jXJPyAG91/y6Nf12Q/Ls9wElbO7g8xuznQJywP+Jn1fEgDVAUIxVP9h++TDNbUWWJ+mu4bs
5xR0gs0btfoFQj9JT3HyDxMnqBOcbntx/45NAtB6Dcs32LHI0wLoX3waPbYgyWGA4wSfN2nzC3Re
yE6xOT1IbD5uq/roTsAOsPft8XUhoiAbspz9zVewwkZ3FThm/rkC99LBvVmt/ThNxCdQfTxQdweT
77Mu0+fp/PdZNdRxYKcxgj09k2Yn2O0DZNokcOrFowuE+y/h2VXKXlNlPzJ/Sk5AOft8mPYzaDjz
InoenvfBhDGK6C/2lEBXBxSnd8dgmE/tBc/f/ZiKfnxdof3I/BCcAPPxMIG52e7y6mr7jus52IbT
LMCfwUa4R6uYNnbsygcY9jb8Yvfxm1TaD84L0Qk8N4dZJXjkbv9AawfUPjE0XNtQRHu4pp4Nmm9c
m1gOrFM/XJNKztv12g/UVH6C1pl3kF7u4am2pTqCUyR2GxuOltXuPIzq2fX8yu39g92//wBnAccK
dMXctf48XBNK6QCnYbBDFnjn4/0JsXyLRvsnzZ+Sk+ly98dBTpfzchu964It9GthF7Yf46cOhkn1
73HBFtq18ASS1xXZD8iz3ASO86uDhOOx3ezd82TIwDB0L8CBG3s9LRjJMcKwhc+ikzXat+qzH5uf
pScIXR9mhnwBZKUaZLt51yQM1tJdBvssnyKdOV0HhB0wLnbdXT/XDz7zkuW/Vav9OP0sPcHp4jAd
2wUcWljro6s3lDL+8dD3HIP/5+j2+Pr4/zASX8Vw4uCTNq+p8fY9B9DhDpuz4ICyJ6493Vq3O+rH
cmHHIxx88HBBtH45ed+q1f7J+7P0ZPJeLQ8yDNxs+3c9/MCCMih2CYTdH3To5aoCbEHAcPIfeJen
EtCkF+RVdfYj8yQ2geTm00FCcrctM1gpeZ65v6LR/4XVEOiathH8MyWvCM4IQZRRKIk+XNC589Jc
3qDJfjx+CE4Qubv5v0Hk1373x4lE/qbeBA9nxL440fQ/3314dji9diL6NIR7cXsc3eW33z8AAXLN
F0ed7j7kp8GfduC+ENpuqvr3D4ZrHUNPCBw7BwkIrHMDeB0Ubnc34IxaOCoBqkUPC0rQNvfhSO3W
EB6Or7WgXLGzTgzYwyrfhyNY9H24RY8Jc6H2B4Uki5pwtO2P83kvtByAvP8Yjqe/H6kmu9BC1RV8
MOTM+ePbdpracNjXw05a2OiMGbVgCR7u32+uoC4G77b+BxZ949Idw2jV9UGiZCF5WuSW39DeWOo8
PA1ZtLKdsVxJh9xkuaz56Kp4YfaXwpCrxOj6JRz323JWJuHMdMKaS6b7oK/ZyGlXxpzgjPh1npme
7F0/TpPr1KjtoINzi32T1r4MTc07JsJlV3TbEs2E1YybF5DseUpEzL8+J4wUtE6ZCLJAy0Tg0V4+
Z1/Zg50ily7DcrQ8bdezXqTZIiyqchWarFwJF2e8ZpHjM8MsV5EFP4u0SzynqPw2HeVCWeadCvFq
tM18npd2xsc0EeukZDymYVAy3KwaZt3S2qk8q9HXyjC/kjgjFw8vMospp6w3g5CFM0Ijv0fdUhjZ
TDp54dUqUUFG20zPhjHt1obUy2E0moUYsyIYnL7kZoi6NavSCHQnmxTnhV+mAwtA3xvXiK0V3b2w
2ihW2eDVpjJXDy9V3ZmrIdXOcjQu//wxc8qEj1mkgqTGfsXQuMACjauHl1jUkRfCaX5e2shi9fDS
iqZY4TC87IW2ZqFdC8UtmiUzHeLPepE7aNvqOPUGEqUcJnq9iobikzYFC5IY1au4gTFTzAn9CFaG
VrkRRXNF2ZnQqVK8b1x7hZvC9iJbjvcWyYag1pcy7dPV2MXuTGTyiso2XOU6C1cQ4PLATrXkavfX
sTbZi5eHnxm541dkcBZ5puK5wNVFv3tXBdOvirpmgfrY8BM5aK4lFjxFQxk4FryZ63SIlmnpeGHD
yKqQrb16+L9hHK1V9TE1inZWW03vUTusZ5GSXiWLRR6NruRDF7erkA3tqgJz8Dujb7krBPUIHhkP
62KD0sYKzCKCEbFwtRqwdWnW8KPRRLNMRs0Jo07JUdzmwcNLTs2M40iLdWvYYt3oqp+leXP38KOH
lyjq4WY2GjPozr0czdhQXDaNsXp4yd3vls5aXypW8Yh8yVPZwm6aE2rDpCrM3vHFONqrOB9Ln3S2
xdPI5qgc1wKzJmgLvC51eSKrWntUoC8u/Ww2VRr0san4YDTVyjDhMXJhlVxj404bYcrzjibLOic8
kwJpnivPVmOyKtt1N4xqFTmj8HTrWp5dsTtGk2wWqsRcVaPkdTbSZZXU8VoNEZ1hJm6ipMSetGXj
9RdNZolVKdJTOJVAzAsW+XFfuAugox0H21g4iTK4Ifsu4yaDrxbUYH7a18PcqOWJNI3Sa4wCe0Y5
dEsVfmlIY83G0B24sNt03kS6XOESbKg3o4xbBVKe7vWlkVO9yplUPDZoH1D9EeSdJcCFViPtE17a
TR/EhewX9WDP69gmq4SBiWZtbHFTF8MKFTO3SciMsN4LabVOCy18lNd3pag3dJTGqm8W/ehay9Dt
PdU47brpYjmPRXEd5UO7trGftySfGZ26LbLR9fPcHHlVk5JTh/gkcwM76hinMv+MuxjPUKZWTmFX
8zCKSy82sPYiGCKYxWwOa0vg8axC3amaZrM+leOyje71QJ1VsXuR7Aocx7BM7TH3mNSV9+AoIWAW
C5K1QVjYxXzss8vKaRw/M9OSE9JEQaZuSlkVvIptx6v10Hqpm5de3fe2Z1utMcO5PDcqPKy0i/CS
Rbdx3uNVn6o1rdPvLEo7b1CrJg2NIEXtNtHmrBujZOai5KSyunhmSPYpdoinYBfgzIzkHdadXsZd
zschLHw4NwLzwY7DlSuMkaOEbuoKp7zJcbuKCwN5SZHedFHO3QLfKiRX4+Aa87opznRTVF7mhtvB
uSaR+hLW4HzzyH+Y5oNUKynKak7d7IuCDW5BIaNxFTHS8lI5ne9EFUzhkn4y6AhaojZIHFLDfGgy
3lYy9JsY6VUVcTipoJpFFboLhVEuwE9cOfiussrIb6VRzZjOJYcJcdWmLrzXsdcjGgoPlAlyZcZB
jRrJDVMtWdkskjg1fRaajj8WjX1mxaZHMsvyE2Vqf5B+D+B0dmovRF6MXmM3gTQw9RQbkVcOaFE4
Zb0kDUwvha9kT3pfUfM0i/FnMmdJ0s6gX3BLh/iMuIblR1VC/bIvlsxS9im1c2/ImsKr6ib3U7ct
eA4SeKidMwsbcYCFrP0wHUcPlWXItVkFGFn5zO0dh4cpKubmwL72iZ4JIw0vx6hsuBmZoc/s9jx3
ojU202WBUjZLqAzsMdSrNC7UokJqUQ6zrs6HRZJlmlssPJehTH0tio/IikdusyjheGAcztgrV3Fb
fnXKuPZwhAdu9EYeZEZSB0K24zI16CKJ8kWMuyFwTR1zFTfWQofjaV92zEuLtPTtwq9w63g4r/pg
NBj4o1HOQ/iFCTxiufAkKzqPNWTWjhmoMRi3jtADH5VhXNJqdz+hZzpDK5SPnmtI36D3YRjBnzm1
vQoR36bwfqvOI+60Ylg4RR40aa8CaaPKcxj4LceVXleoz8IEZtZd9WDMnGpceLEbXnQUFdc0l6fE
aYJaSuaVLimDEhuznSub4Vqf94hmt6qBr0s/QsEW2B7tWi6QTYO2LC9GPRS+Tlfx2JpcpdHpmCd+
51gZ2HlzaZqlnBtNrtdN+8Wu7Tsh8QgBJXW4LWBaWiQ1fLO2pJezca6jklei6QJdA/y5SHAgatrM
CgWk0GQ9L4YqPSmAsX2U+tyOr8K67s67yP1cqKr0qzFrgqHkqe5m0B73SbK89ogyyqCpMJmjwR09
x3U+JYhFQdh0Fo8zal0MlUQXWdzNiQ4/xSJz53ne3RRdkvi4Jd+lA8xkENVJ6pqzhAEjA07T+IOm
sScte/ArR9FlkmeRX3030pqsGxXxpA7nNSy4L6MGB0plBR8F0Rtd4ZJ3dZtAjEnYotdWxe00LOaR
rFIvM4ACN2G+KqOoPnFYASHkhqAMLWienVh9ceoiGBiRFMwbq6XbWQurZ51XmVH3ZTBPSecOd67O
lm7fkKBuDL+kFcxTe/RbmjtrJ9cri8lvlZt7WTWqT8RueZinGadEn9bSIlwZlQpG4eqVm+IhYE5M
Nw4vi5w7Y7TQiKwUqipepkXvNXo4yZ0wnQP963mTSJ7Z8GLkZXbqJF5RN590mX11mRt7LnD3pPoG
oF9r3F6mdhxzJrMLYsRcykzNKpSYXstI5uXWbfXA86JkIaXl94OqwRSGr2M7ptxK47my8awoQo9G
5NIZ0fmoHGuRKdPy0tRIedqz8yhUCz3ioG36BBIGN/Qc1bqei9W2zwOriOjl2LvUbxQ6Ndzu1KVp
OdN16Xp1zGYobL700gUulX4aZM4NJ9nQuuq8mOBla9SzGlT2U0piHmXVhaVDxVEX2b50m46budnM
Q2OpmrDgWiABxCEW3JFN6qNSf6yHb4NqEh4pejYUrJy3CsU8aYpbhPq7vnc+qTy81kgizur2a00N
Z+aMWblg/V2unLnTE3eBh3AuYsNTSRN7qYaZXS7rBixYYJVzZGU+rvqK47QYeUdslwPRF2BO9cwe
UBJ0Vm/6fVWftXm0iADlmXKlmqVj5UcFC5qQ5J5tV2s8yruiyM/gGN8gjJDNTSsaA9KKE6Ki2OsV
UmuLjF7M3K1uNl2FbiHezDHLqE/t5nuO2mUx9jBfRUd5NY7lEjjnd6eR3SzK1Bp3WccNyk6ZjtZG
ejkCzb6qgI5pXFJfifHKQuIqKbOQUzOq/di+H9XnvKkzX4RAg1pEYR52J5GdX8WJAhZn3mZhanLp
qqWJZARoJB8L0+aath2nkTsuVdKmfAhLHtdZOWvMEfGi4EMcAbbWuIa4n1+G6ZllL4soTU5ojr92
VnpVQhvhPJMYMjlbnIaDO8zslF6gmnRB1xXghwuMwKWolTl2ghfRsk9UsRgpa2adY0DiVKT9vMib
nqe2bnhoJYnndB2vY7FEacH4IAvLC11c+Ni0tC+iNqAtKziKEhhqE4hk5Ca3hdSX2O66ZWlddCnw
8RKe2S6xMyfKOWMlScDB22sjR9/GovXCaJdV2W2z6nPNQyriuVMxzCNIuXs8+nhMrCCPq0+Ojs77
BOa+DnmRAYkpY3joPiMzU4MvrM1RBkyyLwTn6LSKvHHsEM80G30pz1Vf3KEsinhrG71XRjZ4cigN
QMTcNsZiwCz1cxWyedO2XOW15cFpXj1kdsZVHJrlrC8Gd26wMpuNjsy9siQ3abEbUvCF1BVeFeYD
Z33tO6piPE2zxjMUPdcGFl4vgRM3VXnmNrL0euiD50igTaTaPsAWOlcjeC83tdaFYd9Kik/N0r0P
o+7SSXLHoxK8BJFIBml6n1iO7bfC/mwTA2ZOnKVArAYvsnq9UsB3zdIT9qgWjVSLCEdekZsJl4Tq
GeRm3IhIewbOcYyAOUaW67uiPpMKAxUccs/ovzeD+NyJtOMRsu5YCTWQoVo1cXef1zJfGsOCYSLm
rLNDnqrIC+pE6HXY7UgJtAjxtJP3TRWfsIzd6zDmuIEUEc5ajHzdLJuuSzxmFBUMEzuHZsq10yRL
S3/vZDXcGAZwDhNZcIDZEkc1MO6MlvNS6ns7tLsgpcOFQU0MFQA7sCqj4rGNi5k10jntR5u74N+H
Bgk/D8eOl40gvAzd2BeJWGIkEi82256HzEo57I/uPTcFCu9khebYTkWQjum8ruN63vZ9AQWN8tKg
0a3CwvUSpoMqTa9ylW8xbbYIchGSlSgwZ8QZvrR9ZfIqccDouy+yca9FafHWSM9Q0oIOslQcaxZ6
Bv0C2xG42WEIYb1jeiw0PslqXFQEEgfpKI+UxTV8MNCmBBxY5aafzKoL8rRintWXvQ/dpQOvdRrP
6rqna11/FrJTyywaVtZgoADMWEGqCxw6OqGp4wQqHBwgRdFZA7mcl3R5w5XUfh6PEP0T6g0mjj1d
1LFHwLsbLSSXVA4JzJJOeSYwbJvlLUfUTXzdN4KPY35jRiqZ0QwFsZXYXhM3wAHD8Wz3X7aUTDDe
9GnKY5Wns9r+DBVEmK698Oohz3kDhGRoxmVsxp+0ISG+Gnot3cLlLsTYXGa86nUKjAHMAWhBw2sp
Gj/PHDD/3UCmOfronrT5CIPh0IJjCRk4CivPTPMEku4eXACm3GDoCxlTCVxcCt7pfMU6s4CPYN9l
nF7nYpbHcmtALaDo7YQnGIV+TOwLOD9Hc9XWLqf2SDnKzCVw+7tEO3PXDm8ZpkPQM/dGAYn0cBnm
PNbhpVFAIOvD1IOjQ2oPLPy8GN1voSFMb7xiLfOaxFqFgwa60SnqmYkbAQutQi4MNXpEEsbrhYla
7VVQeITgeC8sEfoaDofjxCkayP8R5PIQJ6K+7xchhXELOxOMTbteWIWh1w1kgLpbARl53ne8L6g9
GxssZiTBjtfZcTQPKxbkODM5o/lXhuCBjVhchTuLjNoqC1ierOOwwfMhjKF8giAgJXd5RO5ka6Xz
nhUneWfcd10FMbb+IuLRF7mz0HV7WtrES4dT8CFtY1xD/6bJTZHdDNF5TknQZ3XCw5bB27oFasKz
sg+hYNfNwtTFX9IU+OtsTIfuO1CL2Ciu7KSJuGv3oxcWI/bC3uRF6jK/MjDkIeuyG2cDhgEEln/b
W2pVkTHmLgRKiHqEJxSwKyMs/Rqc6BiCpxOQCcgiFZ6rB8vvwu/Aq9ozxYarog6jhUzDdJUx5hdG
uWrKalExfYIIsHmp237BrPEWF/11WInzGn6zlB/TeJsTMqe6Snk32Fe2LO5ITC6TysN2c6dtcl6Z
lDdZxnvgFE4v18RJr2sM1tIC648zdJWVfho6OlBZyPwwctash6x19DKVQGCQ4ecQshujEVCq6te2
MjwR11ur7CBrMRV42mzZ6GbBjPrc3Nka1tuiVB+1A7nE2EPG1db3ozYsnlio9iArv6ibKg9aVt+U
Ct2G1rVBScSJNr5X9XDqRq6AudgQD2ZP78ssg8hb9vfpmC+c0Ym81pLcKo1Nb5g1dyqjB8vAX4Gw
eZ3IM95U0aeCiuXQCAeS6MbkdSsuqsanCf2O2vTM0SnUyqxoE2N2EULGKXR+ThX5bhjZtd49s9HV
t1QnftaAI3dNwaFdDvEKkPKchEgYE70qlHuKGLf6uJu1pP5mkX4pYRTPcvO0jwRa4iRfpkBTPVW6
4axUzJo5Zh95kAfPZC66WV9C4Qzq+5CByN6O+TC2fjUIKCEm7rgagEkWneS2NQRI1C1U9WtjGRns
WkCugAsTonRyZ4TWuJBAObgYLUg6wtaj2dAs+3J0eV7ls8hMzfNI5V7rZJSHRPt2HRaeKwavR5Hn
SKDMbhqBlWYl3G/qaiZH67MezJS3eVrM01yttJPFC4FSqKab1Tqko+JAsaGEOXb3WU1H3jZp4Gpb
QUUScnOauSWUCBJgrybkdGcdKe7SmZWLEhJvC81MQe5cGxiN0ZrU63N5VqRMedgYv8q8N4IBphEX
rSLcglRi5rY5F6IgMzamH6ukdH2juipCiX2axfK6N1fgiGggK0M+VJ8WhdZfdJ3dslLrWTzobwS4
rmdcShqfWnkCI61K4cd125+4cfmtjiPmEUGsuR76mBc4dU5DIPnAtcZNn7F+GSaSnJERJkLhDhfZ
SMY16yLfyFBymucpr8so89EAMQQ8aFa753GcQooBS00cNjM7c51TEUgcdV44WsOiXMisr8/EWEMt
zcI8bhzqu7W5MDtyipo0n1vyO4Y98T6rFfHkAIXKGqglPDeGom3dwmP2CfBpKDezkSCv0zfIbEJ/
JJLOLEPkPGuTi8FgIWQg/U0XO1BwsIQN60RjEML6RwA+zuWFArm86/xIhcobaZv7fcJ6P3Pta4ay
eC0i7MVJssprNayBJYP7Ghoyr5zyq8j6bzmUZVaOsldOLi+kshLejm0+y0PTnsOvxeuCMHG+lnYR
VI4b3ikXnzlR87WH2s+60OPgwbpYNes7g7OqhOCI2gbcPU64W1bJaQEciaIevKCuNkk6hLxFfeNB
4jieVG62TQZbBiGGqhRyISMgoWt7Ri4vK8MipzSF+hyUr2dpYsk5PMqi7mV+1ZVg3D3FS9H+P/bO
s0lSXd3Sv4gZjEAQMTEfMOkrs1xXmy/EbocMCCcJxK+fldXnnt1733PPnfk+ER0ZXVVpSIz0vms9
S4zL1ffYW608fkqH9Q8txvEyqRR1bzMMJVnjrqS6ziPP929scUe33sVKYgo/yCMdzpUfsiVvJ1Rx
kbBx7lx04yNVexWKDFctXQ+Gjij3WVaRJTSFEMQ9u/7mWdYXwh/ME1d+5U/hEdPEWMb+kSkSH9X0
c2q85YKD930ZxbAX/QYzI/Pg2XkX6lt+pumnCJ7IfpYo8ak3bg9mjj8sYdTfsuGqorAkaJx3Wbf3
fdgJXSNttfSwmlI2D6fVTrhCb2Pa6lPd1hi/4+QCaXbeRanpccmO36lxz40Tz4NjD3pLPvmYPSQx
n6S3xvtxwRGl6EEzvep9wn+MuiNPQ2g+oF2uT3X6024wKFdB8njgIwrgMV99uZwaz/SV492We5t5
Jn3zCOlo2WMozGNPpy/KevUu3tLXOlOsCPt+eZoX/oNLddDokcrMYYpfZP+2cAbBC5dkkM1/KBml
+7tbWPJljSvuZ5940r8GWulbvQ5z3mpMf5FrPjU1Og5fkqdtcQomC7MwwUKS15x/HOAS7Br3sdnk
WTcQUbeBfjZB9DwLVrIs8lDbubpaTBw9oIIwKWrDRlFXcDU+ichf0AN193nCHrAOlTva5UI1dMw2
Fl4xpAvJWT2fqJSsmkLHChqwh3Vxhzhu0iod5rHg/SarltZpGXTboZfxbtBjU07tcl3CDdfkeI1P
Hsl4LupxwimInjOk9DI8SNgSzzOheUYhgSf3bpLJtdyagRQpIkhFx+YfxMN2MjHseivqMvHJw4RF
Gkubbt+6uc+lSdkhqvuzysZPZInSfKmhr3TJrvdkjDFxZgdiksd4cT3MJbKVYSASGHmBVwiJqpwp
madRsTV9nNPJ5Z1f/6z7oKsoPLvAEAe9Tl7rrfuG5ortBW92NMn+WIcwgjvTh5ASTSkaLo50+tEu
VpQe5xINWKZxDRJ6jevHqYvIxR/Vs5Ro8KSLcHkKe0sz86VZRWFn5xfOSz+Onf2jZwu7SLjdZSbg
doa93GGx0Ivtxgm+xwBxR/sWenl/k2ibq3Gu9ylL/DLSbW4j7Y5D3Pe5taj+FrK+0viLZNuVd6Td
wX4zpyAmXY6pJJRq3NHMhUXkx8mh6WBLR/O889ZmOeptUGU79C/G42+DWQ4ZcSSHsNiWdsAg0EGe
Eeau22+pzNuZkZ2sYdcnq5Ll5x5S9UdmCV49m2rybVZx0zXXzh+Ws9akFJMyOVsSzPTLWNWyv3TB
Mpcb7+cjG8egDPnyvMgmOcpX3cqtEiMDLxB15xonyU77zGCg8sInJ7IqcdkH2ZL5sPIpLEef+bnn
+n0Y+nBufP4NZcNW6pT3RUijJznWc8khN+c8QAUy2B4tHO2epbeguI+zsVg2M8HWj9t86uX3hqig
UNp71q2m2C+0eaSyXarUBhAbRYzG9GnrSHLb+BAWaqPPcYfZIOPblaAhxKBtCov8/Anr731TCwr1
dU37sg7D5qPUt8n8rFGbP22hyq6zt1UqqjU2u8+d9FVhQoPT7amn60tk3XjQNWS5pYnmm/GDr51z
bcWld5uNNQUq/osXYHq2rWYP4yAPyahKnyzj25RsRdC04X5RwU21cj+F9NJaBnk7+yHZHwuVx87H
1TSQMaqawa9oTw7NghrQBAvZu1BNOUZaFP+io/uAxRUjMit1L9KSkLk9Y/nAnfkotuGnmgxKZN0W
7RR9zuJefY+S7hR3lXFT/yAYFfkSmT3dgnE/eRhehqk9b11QDt7KdltM0RTVKL0Xl2NPpbgA6rwD
QVN4m5+Utk+hSHMvb5flua8x/Oi1zpt4nQs3g5PgUfOVOiELbYOwHMT2IL0ZMrzL5I47e4mThu3E
2l2MkSZP0TjA3lin0jXesR2MPQdy2xsTy4tZP01qno8+aqNCe7xaE+ZfZNc3RddB1xt605QDSfV5
sR5DS0pxpJz3BZIxOS3d9pQs0pV22b6i2vDyafqjNYko9HJ3hVRyanze3PvupQxXspdEYPJzQfcU
3eubRIPnmCdeDYug1wRyee0w4Qkbtbe13ig0Br0fSRXK5ABv7ZsA3FrRKRCFqD1IYmg/gnpriiwN
T3Qmx4XACcbHz7tBtc983h43K+3NeBApCMXhFOP2FXblA41b8WOj/hE9HiazpnIM3wIFzvzsHLv4
w1wOcUy/ihkQgEnlMfH75hoTg7lvW+8tY1AJGe2w0gp/wKyRw2vTtySZcPgCXNJyfJg4PjPEWDH7
aQmRIM670PSPIYN0QrkXVe2Y8oOthwNcd5jGIVRttdYddJ659AL1ORPqFvddX87hBPNFXNo1kC/U
P218bS/vD54nuktMa3QWNizZgHNhBsOBInaGKynbkmRQCBQX5jT1aOZ5F3I4R2l/3mhdhC21Ozok
X3hP4d2yLXrM/BGjJnxFUANwIubRP+s1/tRodc5aZkvBmpuKRfexa3GsNcx3lXCbNzoGR3J3OgP4
VaFNwg9SnyJ3m2ARnrIUBZfLUomReV7xzr06myTJMz6+RsbRah4yr4RS15ns5M0QvbB+2n7EAnfF
Yntd8MUrQJ/QPKJyfZThVkSrdkXcr7ckbfu9nL3dlkVLNaIMRBH3Y1UbfEvomIsxtooyuAfJ0Mx5
msR9NQRbXTGHAmWCQkSC5QwuZdtnqts3oRXXxkufpd9Btd6shzI5g3CnCcSvRIPuWe2y43fnsOf5
PEhXmSQ8ZnM9Xt8ffCoqzuPKxhE/koE4iP7M3w8rhllocgRcmJg+MlRUibNq79dQcUYW5Ual9dX4
c/S4tia8sHU5yQiSa2QZ+tNaL3lKt+MWR9kl6tAKKDU9Nna8F8unPkHttGo4IK45pEqFuwA8gWu2
sxbtWzPG8SXEIlF7OO1tzvz2D8TLxqprBwlvp3Fl7bKwDBfxsYex6VrpV6MNL+uKgakfxqP3JgjY
jcHr7A6683LgMyb3MKpxkW2W7dtghfM21I/Nisq7WWwKG9puz1Gr0yLYoktjJH3Juu1bmmcmJG9D
hLJ28ApfDUvuEtNdhE5PJsHxiWS250nXnQinjw16hClMxyqLurHwxtY7xOvwM5L8Ox39dDf6yVwN
dCJVzB2FgkJwCWz9sN9wNvVh/LXtMoA2nYCKCfzM9+hlnoCiqIYeU5l8VpxDXdLZg+m25kXAeBSq
K1AWY2RsP4zBvFwBf4Wir8K4ucEJQUen0iN6f8wyGPhhw1bT1qgCEwnEwt7tehquxdyJwxDioM/o
FvLWwlDjE15imnQXrslOb82jgUEG+c7N3n4egQeqDgbHqK7Tkjh0m/O52cJdDbEwN75l5cSgoQx6
Iijqyhb39917jra70KzYUgL1rXNH2IAwq1EeeHB2d1P/3PB622Wck4OvTFB6Tn1O0tcogDXkW3np
2xh+jYK6AV09E8c4Ut2Xrg3RbUMDyrR7RstfH7WAGxNkABymOiyGepqecQsK9ErzEWpLUwZiwT4L
49PSZ5DiYUegRzaob31321ib5aJ96meFTmllJwacb5+RCAr3Mlu4oGh6E/B+6ZpvSZAWrfBdGbT6
cyJT7+DHqB8M925jvOi8jjHubh1kMz9Nqp4M7NUmCy3SYXsi68yrKKpBYfbWy008o3TbsnNneH24
S97rIPiea/I9c+jt20wd7NIHe0WmE2A1dxIqeJOBaHdo4N0puz+8/4/4xp10wiZQjr6d87WGYRqs
cykbICzvD+80BtAEuxWtv8KEZmCMpkh0UKFAKZ3QccDw4T0KVoZ+CnSY0mNbQI2GL4Q/vf/9/WFe
x2anvfQDNh2Wr8ARPWWrgvQZzI/s/tP7rxrI0aPNloO4o22cABxqab8j7QaTCmMGhHipd6g6q63P
SgzK82m7P4ApBAAiYh99WISOzxl7gsJtfj28tRpfOr3TZ8oTr3Qyeidssv36FRZ7W4p3GvUf9PJf
INxv/eAm3jD9i8n954//+7Xv8O9/3V/z5y//119+wqJvUz/3P/W/fRZunHsPj89/f9Jf3hmf/o+t
u/PLf/nhP8HU/wUu/fxjNq3+L/74f8dSp2kEwvl//v4ef0Gp/7yb6J/89a/X/IOkxtIGyKRFUZCA
5MX6Ewkg33+w1PgTYI8kTnFrOoI/gLL+E6XG7c6wngXstpjifo940X+g1FgVG6vJxj7eD7etDbGW
/H9s3F+OIuDxfwEZo6QHQ/w7S52hjQoCaNu40SpuLZX8jaWWwjIRbNl4sLKHaoZTfAssmL8kPcFZ
qE+8i+eqIY7nUY5ueTh5NqkWDpwpsAu0rZHqvJlHgc6nawoB484JDKQ9WOLSSTqe0QC0OShrpqth
1s3ZKlb5aW/zQaIIWvpQn+duKlrJLmbuIYw3gDVR0OlYJ8WcJObM0wZ+DBrMMhjZHz4yB5DMkusS
u+54b284MjtnCa+ewTWB4NFU3PU/ZN9tezLHQPDwFQuJds+q+ROUqCscI95BKJxM+4V4EEBrYvYw
BnXpXJIWGaNvLvKbSrL6mgKrrHqrJIQGn1b1xIZiq6Hmqnhfd3H80ov27DcTfDkT68LWbDtjht+r
jewHylFYBnFduTTL0249pvD6D9TX447M8jFsmi9J3QYvKYdSJNNLLbrp1G0uKHz3avp6BfcBO0iz
CWZYuo0FEZQW63hnoBv/8+ZjElY90IYwflmWcKhWIuULLIfPfNhN7QMIhuG46BkqCQl+AFJZCkGH
a9CGsL9dVmBUmUtMR34+zfwL5CTewGgUcgJw1KFQcKA1KgiPXaaHXdehJE30DufQT7n0PaCyGLW1
0C9DM0R5EuDY7/xQv3UhALFtndMy3pozS5LCps332JOYOeuOofgOn1AAP8XSzEWWSVYuhgHosn2+
uzEZXicJEdVv5E9H0M3SE8CuqMmBAz8YVOloa1/rGhYOnRNAfJM7QxfD3CnG70Efx3k8OgoyJgE+
IrpHhg9KIvhMnOoH3Y8o3sLwScFcdxG91NY8BNDHcraqF8s1L3jtpwUw8GJdBjjrUsEib+ajTJun
MO0uvUMF73+dhu5xGOVp9UYgEXUtKyFwUEBgf8mS+uiG5IqSaevlsY3Q3Tv5ZYyBXNEe2oWEiJOq
9k3aurjPkXothogxEIf+VHbUOxgf3jXnCvP3rTHjbY2gO1PI/xAzXrHFMLBjHRazMfkAaHLX2bvx
MW4wYP3GFK49RM0dFby7TqaHVaGbPscsBc4Rnle/LLAURnoww5TBr0cYwvqybLqeYa6M1D5S4B8o
LKd8AEjLRfOKyR6khNYj6tHup0ifM3DO84JaD1XErSbeSTdo8MxEkweXvsBnW27J1F06P0FHPbwk
ntPPXt3uMrCWKpjYG2jaal34T3RAddepY7vE6KvgscDHGG9zkh2Ee4EEPFfoonRFZPpq2ANtk6mC
pQe2eeJ7EAsgnTIIP6jhLkktaQXswc9FB4mCjmOGXo7AXcVQIyfLj8PXqYXqFV+jlukTNMgrxaCz
Q9UPh4pvAH7qRpR18NEtaw+jxz53nHplCDzeUgEjzIVprk+zioqATlNZJz2EbW+ZqyUZn0bXrpdo
W+HwaWhso3ZNxSI1VYoPZI/+HLEDh9HJts/pmJFDB//Yl26GUxotOTV62xHm31CKZ7s6y5fR9EXN
2UvPxq1qmXqZNRvRV3Y/W1EHe5SlaudY8I3yk9cB8F9gYoqDdUAQ7kaPB74zeKRj0ELnXa7WPYWR
OGsVoJiLWFIMXV2mtf9NcMvLLozfIPW88AYUgA0JLWJTJ+cENM9ZrDY4KjjjNu2aXTOsBlp0b85D
uHW7BRsQjXo6cxNOZzQlstLe9t1CLmW1A1K7vokA5FcSCNhfcboH+aEPcBKf6Dqv+yzobdnXKeYN
OiXnEIX7cYB+QTtoQxj4w2A1Zz8ALte3aoYG6uvDhkQB4S1Au1pkBc4WeYnbFjqSY8c2tfteLvHe
pOijbYpx9C55lehgJ7Rloc27aP4Z0rnLgZF459mN3pm3c7xvbPjoqTg+K8sHWIowZVk7dmfWGr+Q
Ah/nJVQc1LJdtQjUwYNoFK3OP6dBF5fYFeXSwOtiYyYvVEUfM7OJfYR1ec/OjsMBMaaHXgABE8qJ
ik0kKVHeJr+2Yrpvyvv2jNtPCFH09P5Dp5f1gBPt11YqSNBnOGB8DxK724bwBOENyZRf/x15ckz1
W5z1ILuT6LWH0FF6hh0c7ki4m0j4tKIPPbVLbpmMTgmdo9P7/xQwnRPx3JxrgVKz3+zPLkZdC6QW
0Jf4ZFv8FkjCvh3NhvaODLnvyGOjiKxctj202oWnJlLqGLRNYQxd94u3PYyrH+X/vwB9zwT+N2G+
GHHjf1eA/n6H4T9L0F+v+kcJer8raIC7C+DGkwmJYtxL958lKDyJ/0GwgjrCflha4b6A2j9rUBLi
fpUIRCPQF+Lmu/dC8581aIhFbxDFReuIWpfi7tb/LzVoiO/zewmKGyAixBdguQ2YtxEJCerg32Nu
eosgXBizXtUSZVWA5MSgV3Kx4BX2zcDsh56s6mgIT8uRx7CrJ7B9gebDntfmxdZoWzq//YYZ7GLX
jO3qSF15wsqRlSIO1a3zM+9UE/eFe+mwZxOCRCtG4DkbPixput6UcOst02my++1A/IviOsa6E3//
YoDC4RphIVSEFhN0Er9/MaLcIDNm7LUJo26/ZKIAqvltI1N8YLpRl55SBnvKiL2avBqXz5xepmUN
rgMjPzTbBpAj9tYnw/oQBgD+IgPwN4Ve9zDJofKXyTxSzkiRkeVOVTVQBdO6fQBrjCF44Qg8quee
muCVdv1UBOh6YSEPFgW1gtPoq58ats4ZeGOYO6IrT43LsbFKnCOziLPUM6JLdKZ752RTJWtQnyO2
PNael5ZzbaMPBrQUXDLCzqwCx9IcFdT4l2QbooMiqGGaZuL/zT5N/tav3E8WklCsiIVsFPWRBP3b
PuWUoZ9y+tpsTu+sYRxVBTFVo2nzahu/iIcNcsBGsLHc43s1iC+6X76npJn3PBvD84xatkWxdbPW
RAfda1OpxILAFftpneIXhDbkc4AgwLswijvejUANIaq22p5sm2AMHaw6Qz5DW5QC3VgElGDuL6+y
nxqkKsXLivk6Qe3Y8H0LlTenYddfyRowqKT1VOKiC3KvT9ubjevSN1aLcgwoKtJwCV4jin2ZbY+w
z7o3B6IbpMmCbmhgDzLobw4YLR24LLjb9IGF8bPk6YZAje7eQn0dYzNeoqgF1ZIs6HL+48FmfD05
J/gvXQBN/b9uIIP/fPFSAuYCZzkiv0kU3q+B37K48BaaBZzAfFXxV9ls/TmVU4RdJ7zDxAxMzzpE
yo/EycNqgZbKiVVJraoxZGeNPuYUqvhqNPEvXKsqYt4+02U2jj7WVPxnV/4vrsXkb5ciDSiW4KL3
1QfRhYOt++tmxiCFyDA36uqH3nwSMn5QSRdXMVtA7rok+28+7j2a+1tb7d8/L/PREeLOe0h63BcF
/X23DDj/N0iF/RVoW8BuXgBbXyLD44XAW6eAXJ2WquJIV76MuKByn8wlMO3+nAHCagzxn+kzckDN
m4787giqFMMZ/A3ggi18m7eetchNAFHc97Wvqjlz9KEHoL8bQopwnV8nWD703+6/+wb/9QvhWgvj
kNxvMXSfTf76hcC2ctaojsNVib6gKWVnynDyr2kwYbhqxqIBJFLh7si2mu3gXSKMROdpMyFCUOMz
5yFiYvcUWIAXRQ6j4TwEj+8PkmQ/AgUbM+K4BF2wSXBwaBzXDamLmU0QTieM7AG+HVXbsgMSdffs
l9OYTl3BOxtAMYuCk39nmuaJtldEuke4KoJ+zO5dDWMnF9TsGghDAzCnqSk7XTTZNmMIGJBpG5YU
gqVcH7wFlaTO/EoF4Qqtb0DicjY/9eyzqzf5GuFimPyG8+CSprBxBie3Q5O0gLh6tcCn1ArL5/27
/R7fM95/2+9I26MMg3MB9Ybcr7/fri8/MTHq0tpDY1Xoeg1R2sfLUxpPnxbmYeC1ArzSlMKvY+67
DFLxI4JrCRl8+WOUNCgmCReYecI/ysWzex0ityccBGp+f66dizXy3Hf4jlcio+MaJuKL6JEr7VLH
bpI59zi2ncynuMVIpBLyBwlqoBHDMxlTpE0mgKfObrQIR/eICNJy2eRmyphkgOtU8LKEkuxcOJID
21JbbKOP4jn2x50iKzlwlVSepxYESPlYkUS11ybWua2nz+ghhhuiDtMboU9TOK8f0znWD35Q/fsd
jAVC/tOpfV9FMYI1hFqHYFZBofP7Lk6mlPtI2YFE6WpeoGUKzllqgrM/r/6YNzzYt1uSHt7/8P6w
pnXtFd79OZPnuXH352uC2vs2bMP0269+e0pMRTDm72/+57uBzwVsQR1osff3ff9zjS7Pg1GKj/j1
zC3xELXhKSlxpkT5+y+9ZeqOXtjufnvh+x9+feT7BjKQI7uMkLdfv4vet+DPD4cDjYNRU+MfZ6bL
f/md/nz2P943+N41qTv92oZ/buJvG3vfhb+26f05vz7UDN1NBGUwgUuLdeqf+/vT3p9QkymFaXj/
+f0v7w/uffe//5fgkpXjlWGO3wdIyFT13Fy8qD5zLLB3iEGczubBBhj6bLZGlfCGeqetMcWCOvbN
xtvPrdVy5/QH5y0/bU+Co5HRBd7RT3/V8O8df9UgDtpVbwBD169Y+iEGSmJFsdBUFut6Npk/fKgN
vQrEEMGWJM1+A5UbcpSrfbw9KONXiAY0e6O6MyZ8iDFBa3fIdVfgzwEl1j36PQ1VpRlRJsg6vIbh
0hdufVo8TOcN5CMOeFQviQHHzHmxaWgqkhJEbkDJhPXU56m/viz3MK2xeA+e0h68+Q9UZ1sxekiR
dPyEnr2YlzD5OKfhNeHfR2GvVlLxwCMPWYJU72QyPQY2vJkmc5UUC819DaC1S7QrqfH2HS6DUmUp
34OAe2aRwYSUAONO7RfSfkm7CczrnfbnSLPF0Uzg+EMTFQQdfp9l2Cqw+h1k1MGbkISUw6WXY1LN
nGV5RoJP2wqpJY1gmNJr08zsDGG3A46NEGucmcMEiWdWU3hBGzri1/KTrP2czVYWQbt+F/HwEpLJ
lH0SPotmeshGnZZb1j1vzb2hngek62fYnPbkqRr2/4CFG5BP6P2lUsZ+o2AQplYhDQLjqlqhB94i
8kXqoaj7IdojxoDOP1rzdEaQx0vUPm2S4Nz7GBmDEuM2P07DwRuT8wRd84QZG025NyEj3fKdAKYb
SyRQLMXRE+s3PrbPHVXeQ5hilOxJhOUm1l0TeAAZKFbowCoLolDpBI5VXzpA30gnxMeVIeSNQBsW
0dYwOWNM72y8jLHbw4Suj2ZEaGuSCntab8gnrSLMw5k15WYEqpsOQ7GkHwJktPIthOqkOeD5FaRD
COqJbj3FzvfhPdnwOFEPQOXiOQjI60+6yFO7vpFYfE96s4PGZquYiGeFxQUuAN9OPfSqol9GeLmL
qURov0aUXVovbguPP2vM87mVwUWN8gVJ3FRAxOcEHFuwuDAn7aH2grNu47dVsPG2gKYbmJlwyOzj
NCZTqdHpATF6YUh3IVGXJFUzDVcvDk3VQ6bKOWL0D7TJdnYkzSmrg8oK9RrZYe+nHNHXfpgggILI
1rxFmG5Vca4Jhlaxtd83Ap87HPSCRV6KbfCbAjHGGFW3vZpOIzO0+JcGueBh8lqku5NrHCITllAA
6SlDCBLy72kJ3E6BwLVeA81zghU7yzdnPInODoluFUYnVzuF9T38U4egYkEoQh08aZ4Q611xaUH5
qf/oEk+XyCThPFjTHbp1ffIdoOykcVf7SkV7wyIIlY8BEYtyqBoZN6BsM0KdVbyKq5mBJ3cGayeI
eH4d70HQYAsuHu1BnFNcyqsaDhvqS2Sc+g8otnZCZB+WBAsRIBp0Cfy5O+pw/IxzCI6CSpHilEgG
xx3w7HHBIjPbGH/2Uuy/FetKVICxwx3pOVgn0/r5Ki9p0mO9kbYL8t6QlxAVao5pGwatj5Bp6I1Y
mwQ5zGUegePFswJ1SM9oh77GbVf09z3N4wTpzdR78zgWdnBJ89FSskcrBhV80wDHt33MxQNWx1gK
2yBH5VbkdnvAV75zBHEJjJMtuqJNEPHUpryyoZsfZ18A3yNHAyIZByCa9tD/EfirjcTqJVm22+52
sBZ9YbT8Ii2CmNiRcJdk0eqPbJbHFchmPlGy5dOK4Hxm9NXFjz0WXjjCRp5zMQBfWLY1QEbkSW9h
WkUOTaPusvPkkLzKMorAVQsKo/WjPQlMDgnaO9sbCIvw3EFRz3T8wv1232A8LNiEjBGpAe+GU/ei
6hYVqIYTj77oAIpY7YP4i8nsBZkaxIlV9Aoz8EJrHOFNsyMcrbRwNSKNM99ewpH2+HLrCCotWHc2
+gMXmN23hn+QGDjBAswhFooZ9wiGnTd5NxYWglSzbBAmFfma+ap04OPg5eDHiQ5vo/SfgZJtn1XW
IR0OeEZlAhpolHyaxvXKMHQOcNdMHZodpcNu7AmYvA5KL2et3C0StCvh3n4VkFprb3VY6ilVlc+z
44IgYWmi6CVAQAwCTo8RIPQY0uz61XgAg8fAw/oj3kh3mc7Ouh7iPYSJRyrWF2FB8vbswbf1D6Pk
jwBZxDyApxFvW1cEwfrJvwvcWE0C1x0Iw5wPDJrrah5GQMjIzsFla6Bj6lh9TCYsf7DhJIcubctk
QtfE4vHIusucTTsMMHyIyLeFZwfn6uBTGHu2QmJ0Odsm865q7v3i/RnvD+8/yk01Nz9hK3DQzVbv
L7u/PsCO+ZY2+Gy7bSA2V7MC8GzpHgshiFeu/Z/v7zEv7sHrrfk4Yj7dkc4PT0tGvZvzkILb7u+h
0ifbtfprIiQv+zhg11X386U1Uf1/2DuvJdeVJMv+Sv8AyqDFKzVBMplavcAyzzkV0AERkF/fC8x7
u8rKxqZt3ucFSTJBECCBQLj73ss3VtBoH33RbG/bwquNkp17+IOpjfJIKFbsu2KQpzRGdoLB9cvT
qua3WRgnN2nVu2Yb5dY3NXkm7TJcND0eN4HeFZ+4JHe3VfnqcYPA2HlK434iehuyY4yX+qGxOXV/
ttZfUkgGv0xPGxBXoPPXS1+Ffqz1O4NUy0tUBe/O8rlIHi595MXvExqqLZyH+Dx0yrmIjFtGZQfT
5yzy7WC49e/Rw8I5gTt4YspzGomatxN+s0PfGwCIMImvbqvp9puFfusbiY6+tpKyuU5iNEKnpdI6
6E3y6pn+621NZ7bv0iI23xD4jNsEJ/up0FpxF28yzS43aKG0zxIVn0R/8dsXeGx010qf8Mpq8BtA
j3hYdR7s2jRQ2XMsdswlo5ft9ygDG5eXH187TwahO0XZrtcbRQTvP9++ICOv77ld1W+501pbroPh
VGd1c+d4WL+kbjZfUo7r26oYXDocXNJ5rLIoP7jS7g9ll9SPOVrqn687YLbrx370BV4pWPuGZt/h
YMxOmpZr2xr30GsUxE+3rYlOPA7pkjZAiLVtkGKfCs67u8YqNKZqnf2lkP78fJG+NqzKuewfUWq2
B1/E1cEYlP4Yyb7/+eChh5DQUdDuBNtwWnz2nTFVZ5wO9p2axgkvbiF/DfabNufmFxVxfVP3jY6G
Sao7k+zgzwqldmosO/9OE9VtNK2Jzr2mxfAIKMBGk1X+CiTx5YCg2I0ptNmDvExI6S+9NPAQLB+B
lAlCzS+atlMm9tV8iahsXIbOLTZ1Onnf/rAULNmVpiO7qrzg4qsmwbNE1buQPvfk1sqpAR9uazHl
c9aoh6o7OWrW+baCHqT+16Q93vbHjVp9XU6JfoewW52DFrTRMM/t1yJr/9khGCRriR34bqqMFG29
F2xK5fhYg+efNchDNGvfL+org6dzihcSArgh9Qkq4eeonQCJFkGncc0Jp08q8Kot5uboI+asvH1K
S3eVNV9QfC98pzgVy9C0BPcfbiJZlQOeFT+PiTL1PhOWH865bm4nO48/yqnb3Y4lsnxwWdI9JKmW
EBvUc9gnJVg2xHnvKdLf23aUBlir9tzswZmaOhTcc3euq1EXEuXxtp14JJUQp8340JqaCAGc1DsH
cNob0wNcsfyKmVAdxXcZPOCCt4+4bsddKmEmmJ58lYZY4wYdvxIf4bajT8mpdqT56NT6r0HL8BHR
Ap58gBtd/ZjZvh6T0vCWN+hmfiYviZ8ebeNBdwlsotgcPo32dHuj6aTjVpHXCLmf51tLj9ud65cv
t39WEiBIslTpB8dXd2PlFD9bTbP5cRj07jltWvfo1Lm9lVkyfbkDkxtXfKkRQECnx/IY5Hr9YpLg
u+2+7qphTVrLupQiGq9Gjjnstpt9P34qB4do11pWmEg/3d5eL+OKIFINH9UkmZ2UqTpgtzFfZ88+
3HZRYrGhqDgZyC0T695Br/WzRcR26Ei93H/AEWie+omx+rZJF7epmXfxuz8qxHL4n/doZbJ37IEA
3fgu+zGeNv6cGCfge9GDmsoEvzBBmua3wX1VGpSt29q4r9rEOs8KGe/t2McqPpLmmV9l6RCfGaOH
VD2YPypEMEY3zfeUOTr4LYggxqoxwyS1i6fO1z5+9srkRIsSOVz1xLEvvrb48pcfsMX/kQmvfOln
RCoqyIhxxy77UvrqtrfdPDjbuk2cYwxgYCXNiByxKR9/vp22K2E8VC1jeYSZJW7xAC1bbYzuZSAx
+uQZQx6OFp6I20Hk2snkRv/pi7rbWVbJKTNK98VvEsJTfmDN0Az8XJxinRii6+20m2h6+2mme92M
f409t25hZGMY2GaztZgSqMj3VkCvsLF3wBOa1P3UjLQ6FJZTX2QsmJqUVr8HbONdqgzPtu9NMyNh
z121e0SXJY+pZ6nVoBOsws3cY/qOV03Q5Wtmfv41VfPjhIr0IgPccX4V7EsiWG4x3+6UafdmYs9b
awDD1LeDvQlGd9pQfvn0/IryjJEYRHa+fJF+gIZjGFdFVMMr6/1DUxIDoobxsL0SVQu7M9cY+7dI
TfsnLbc/SWMc8Mw6r50ZCwzGfX/oXGXuYo9rtHUqiHF90wEuzOpTVHvVz0Lg3lx55JOWH60MPT8B
W3R7ODpOEXa9eQLBFe/9JCrCf73+n+vdVr4tEKeX4c/Tzo73osTPv2z5toHb63Pf8Bm3h/96kWE8
WEvPsVednSLMbO0M7Wcv8pUNbKPXkCXNfjtd2JZcj66Wb/sMnJwHtARhubGONQUHimp6Er/jqADF
5UEOanBzhm1nV2G9LLJOZ65b4UibSqx4BkLTcFAJX66ubRx/xufMV7TLQRcpRDRaYKgQvTYgUlvi
Q+mAAlJ5TPHrXD18YD8r9BMqfJrPqbBYFrdH2UknOXWwRvMJfw8MBKShSv8jNY0DihNwSrfFhLhn
dgIoD9hjdsGgtnEHijKp+3f03/LkLaTIKF+1HsgJ26mvhWedPdG0+9vXw1XW4toYUiCSmPVcjYAh
rfuX28GRHa1CHIv4pBg5BiQGyv7O0BSdkPREu9JLXowe9lvbqmc9jZFUZ7xBDQ3fFbDYeZ0q45wY
SPtur93+WwKMWrlWtYm7KduUI0l6D41bWWIxJxKvlLW+7VhspcFGVkRxMi844jnVBD/anunYc5vx
stVq93ER9Vtp9nd2ipalI7REV7k1yqINfR/SY4WOKJQLTFCWmNQit8NWmeH/JXvl/JwfP1t38KuA
HOB8KRIjWKcjmuvYVkcjSg+Q8LLDbHTlVjBUUWLRc4LlDhu8Q8ohTTBYOLOnrd0ezXOvmofOLru9
HlNIRQA57s3WO6ODQpqcZF60ogpNQQQjxW5uhtfETnaeBAgpRRCEBIu2cpIw1tMmBLjQQKAcSUL2
wFYcf8T4v5T1qkoy/qbmtDViyw21Mfo1tO3v1MOT4ncNvsvaurP7sto30r3mM+ZHcxxe++US0pcr
skW79vOooXJGih9C407Fdr9VmTsfysZ6nROEK1F+dv3Ou9dkHcP0Q0RSppV/7NjIpR36fp23gb1r
auhwaerY29RL0g2MCwhUHpzAzh0EZmR3DStg2jsGOkyrN7o7JFfpUcz9q3K6xftg5aeytavHeaqz
TQJE84Jfz9qllpYDFYmdNUVIbwcaCOkKTtIwGtUqmJAjJWNEaMytAUmjZu1RE5RXv3N2ZU2CWEC1
0yucFwgqhT1E95kM0q2V53Lr6Pn8qJVkGfkcRN8dOdssTpPQmKhwpA4Gn3wwDECsuRnGdnCZVOXt
3BvOz3NiwqFa5ntYTaeUEDm8LYoRU06rG4Sz5hltUImEm+HuX4sMqxD+crh4uqf9Elnyogc+nhmr
jkJNdq9urEGjGSk2kBDx9LoNsVXjdIVdB0BoN43mfWyZNfYphxDcT8H/Eehsa2b+XNc9OJRF4NOb
RrMfLAyMiz7nXwvpohGYG1g6WiG/o7gIANFi3o1R+972f2i5AsY+RyVZ4WQAgIfgfFmQcurCxHsN
wGYcWy7QUKn0mpS5s8vNEVXc8lL5P4/6IEWH4SErW1CrOe6UHB4Rl2GyLMzJ0ra6N76LjJo42Zp7
8KhQdmxRbfIOEezi3cQRfDvPgRcixwy1BU7raNiOxKwfB/g+J6cYz1kqA1ytIJw9j9tovSjkb4vb
Ux0NS45Cgf/opM/dhbg5LEdyWxSW5myislySXSid52VRiR5kVIlk2dBjC+ekvJO9/hw0jPJI2kBx
Lgtf9/56BMLyr0dszFqVNbX8LFUDNgQDU9DyyB6jf396+4cO5bdI3eogagittwXIWO4rdfEibDPd
xQvK+bYoasaxiBnbz9Pba36mUVmPhY3PZmFBWz03g7QAmuR7UGss96UTYCSiGaKQv7w1MxlKYmuW
a6eAm4cBeDzOPZGkUVUnepBDmBsLoAtU3UiN+oztpr6wRimBmrt5kK92P5OosfUHXIIWcwl4ioOx
SJMnxgux1GA1hTgtb5ZCKd/VbeEyWwefmRQ/X0lXZKCO8oAs5XJW3I4ka7iGIsJ1XTuUGOahRGdf
euekJwe7Sj0ZwwHwbRnehq2OqxNIpYuJWI/uSa91WN+tfCviYQwd2x5DhC5gG4IBGvIc6GGKJfiY
te2aEIlBu/C41MxSL/56HiwIvKjLjygX8aSSVVvbhbUu6qACFgPDcnG9kivgZO9MK1/lHqJLMDrP
+eInmZZr5TYc3B79x2vC5UQMVE3FlfOiUxJAD2qDS4opBj1nsyDzsvJMrRC+seEj4I19H9uKGPde
oSuquwRjpoRCVmb1Th9T/zqi5esIc7+owRSbIkBmH2Rq5teIBkDkGlzKyLh0Y9KRAha8bomD683Z
2ULFE0IN3yVjXH8GhXlJKLE+F04znnzMm5vsKXaC8bFs5+CuRGOAJbsHBExB0IqpLdmUxAHXGe1+
SsR0HepqWrtKKzeR75okCAMXJoU5UKbBvUsu1nTOhiP3RebG98WQFT6z9wJyHuSEbZUu4Yrn3KF4
GR5MMrzb0a91GLIDPDTHIYwy9OgQu9POnLXyvmhKssSudR/5dYnTidJNk6D9JvnybgS2WhX1Mlqn
iJ2dDKMU3ni4AZMld66ZI8aEb011xjc3fSGC57xPfzd6VF1uz8jFMwUE4YaVKcjWbeDYbyOEkEnz
jM/O1tytZRuoL8wieRsx4d1e96qeKoIZG0fXyprXpmj2UqbOYzDIj2YS5ibILHJKtXIP5oQAxpyd
50p3mjebOv+xSlDkdqJs36QxO5tRlBSFlv/62Odwd0O/qAJYlFC/cB8asYbTl3uz10/Nm+dG0IeD
4LsGFs/sad7i+80WKEVMKgfU+DA+qrsMP+31trBavEe4zoJjWmcoJSppfCmtQTxQOM+iizoCAyYe
rZNP9zBbyf8GrzWOpldrahO0rtmFQkq31WRs3ovl0QTWfRsnozw0NqAiSvVZ2Gb29BDnjbaGxzqt
p3mSOIZ7xVeNDXrM02nVpzoyt2qOQm9mBMqxXB/12DEPbZn/KRqIQl1ZVa9Bn1HbSFqSbfaM7tpC
dOb7dr9j3qAA7GbJdy+egqw/YDfQX0c/CdsRLkzqivoZK19+LMceM5fzRD5ZB4OnOeyEx23EAI8W
2O2M7G9UlzjPQWFnebTK04xbYaDah6YuutMIDOWPlQEsblukRFuj7Y5DU1evDQUOENv51Z5TRF+j
dQeK7ZHKlPmcxJZ6dhOGhrSE5qLSYzN27bXkKFxvKg7KUuX5dqUntMo4JSVubEpdE+/hV+NWVz7m
Zd5dLLO53J4BOmHTek3lxqtXmgXi0orm+HrQxtx+gze1b2ZZfA8BebaoTwW++vGjHqsJrBXFZfo2
eEfPd3BXLAuApWcnJY9e6Gjol6hvbUL7XgVpru7RPq07pBXQn5oBmKU7QXWcq2MfU22LrGwTScQi
5URB24yYe0Z9ab2bJCtxS+hrrzLibx+DsAaei7p294HuyoXo2cKdD4R8DgLSFm7tf4ollUCqsjpT
IOqg8gXursocndLHNP3yc3frz/H8EQQ9iqg8LjbCt8DC6RLsgz2pJ1Usro16Tn4Bgtr4lef+0dJ6
zHYg7cSe6ZkfykptGcjiDwSQYlf4cREOnR48dDjJZ2d8MwJhvdSOjvtbcCMwY918caL6r6e3/1Lh
pEjqMFWU+IOfYEacq3Gy322rnfd1JJCsLE/rZnzvGxgNqTn8s3X0+a6PQbf1QX6dEAOcME8zwbXJ
ADtukV3JWhZrtxHUSpOJvAnpXd39FRSU75F4xM92RCGAKsl0ELrvPc6GvpRhZL0CLTQ8l3uAJvY/
dRisIKLzt7KceliOY3HNBbOkJABTWuDl2xdTlr4PSbNDm5i+2Mn4oWcyXXF9+F9m6z/Uvln/GaBE
DlkEt3GWB5I/EZ7oBYNcOQzLMidFCgh48bCA94c39AxpUWAGGsVeg3G7EZ5mbC0c1Vfk9x95Iuaj
PbfqYs/exnDT6rViZC9S+6V33eGp4JovLVtdEw3PrTb5xpGTyObX8CXwjazYdG2nwsl2nVPVqydZ
58+YdtU2tebP3JS4rAGtuzQ+SB7BQRqbpuu1g5ir/o33vGcN8E5Vc2FgcXHXtTdH60mR35qCihDN
tv23WY7+ym7XWWu57xYVfnwmY60bV6tu97mI9V1tRx0JU0gtpJIOpJmSteMO9qHsS325v8qtpjKg
EiZ5GSvK2ytVYQJGwElrO4vUVpam99RMEP5aWbphngHktB3phSrrBBZfaplW7lzSTI8/YoEFAlz+
d2zACulTkFyWmLTNxIj8qx1/2+NADXawqgt4Frkum964a9PuddTMaAVR2TmnXfvZNEbzlENUCqMl
v+n6jfPlf2D8Fns6RBjPg2Hmp0AVxmPJzXPFaJoz8y2tl3n2vlJ6pGixVCuX9i3bOTLF0TDdEh5l
mu7bmcScDy3yiBneX6UNJmOh/HxPWYSbmC6mM1IZ8grQB/ZUv+TF7mBFO7Z2gUIeb6kXV49VYzU7
X0lz/dcvqMx8Ywnz2S2AN/pB1n61SbpDjaztHboEHH25fCu69QTCzzrqWV7hhKCOaxgt6EBnfIzn
UbszVL+/PXPcPqLAmraXtlRIQGZcYBS3No6XWL+zWf5uHMPeFfz6W9EmI2GE9zUgiZ1XGVMxAMxx
facUhYy6nl/aEeGF4Sf2R9C/lHE6nV3o1QgqW+1Cn8HiNE3tIiXS8SfOfy8aufe07g+VjPshjRAW
ajgt+mQeTxi5zznUzJcEt/dJQz4HxCcNrlPWBVeuygnxtyHbFZqtP/AFMGXH9nygTJU+5cWxaVo/
bJYOBkLXnlpLcBa2LRlS15zvZJldwDh03O8gOc2Rinf0Npl3ZgwQ6xZMt0WnTlFuHoehDZ5yQ0MA
kyT3XYHsYXSD9o4hypP+XT4QVlXLEaJ/0i51xASrHrbp8FLoU3cheeHftcoriCt657WJ430RTDNG
aqM6UjSuwPW3uARL3qucOgjZ3EumD28JQdWrOQoLdGW5HaO6+lgqj18J3PuNneJunlqYPk5BAYGj
AfdeDf1KkV8ItWFSe6cqf5HhvQIENR9A7Pi7jPTYpmpTHTOPI1bO4KYr5bZhadftK6DYMBFFvC6W
y6RvS6hlST1itHO+9apwlxB+eEBiX5xspvbrCJTWRsh2r3oSvJkVvQgLDmyOjvVXtMwotfGAyc3c
ysReS//BsmqQ433ff/vcWNwuiPGCZjnyICNZGCXU7yOo8ebcvWhRuoX4lHCri8gozYBY6I4ECLIE
3Oy01pPtUWVx6elwNbUk3wyIsA8iGKNdTu2DEn77VQwUgbqm+Cc5GqpqhlecB9obhaabPNZ+lWxy
O5UHx++HdQlMD/O9A3WygLvfWcARND2Xh9Y3DL77DrkY+M15wcdYB8CVm8qT+ZtT6qRYFtOqApVJ
Mjf41rlZ6LEoniovvTZeq2/s3g2uiWkpfKtxf5pkIk6FIdy9gX3qanbUstz+o5C1oHhb5KfRM/Zt
oLiHJeLdEd7ADkeovqE5GFV7Wdj5uY7jBNpVX96bqdOt2QXqTwahEIfNTlkvQgE3AzX8UKUZzWQQ
4G5JYBmPRZ3qj1zADahqRWXUtgn87OZ8k4rTGafZakmbbdy5NxhX4mgfV3q/5/6BLGrxot1caVXC
XV4201EgwN8z44hgI8BZ1kswzRCwm1Pjj82JWPkO9vBxAtzxMmKbrbPOOjI3KTelbZLmS2PrxDSL
u1v7Eas6vR87pz7pmXbJYzO787NccYezMSgm3JWzXAeVled7u1DtCYbb0dAL7T4SECVHjMSXnGzY
W5NRoyy7VyV2SZ4Ud8q38jtMnMZROfH97aUiM5DTFubarPLprjKzZ5Ho3nOvKwN5afDWJ437QOeI
ftyPpE4e04QmEJpbm/t+lLA28Gj5NAU6ecZBxZILpoLCbzXlXmhMdQpnb1Ku+LRcKr6pdD4dt6sf
04rRvoXN/K3XxtqSQjxlkweNS2GjEcln2vXBrnZcGHJCjW8KXVJaAkItIHkdNc1unzKHE5byx8EP
ROuupCNI/RUW3uWofOLbICnVYB9FCbMS07eCuVTo1ucoDIhXYxQdhjkYQ1hl56lnniMb38MnKZsv
hawYo2qJxM4zT108Yvnt+SbSqRvfMJ7MqxQ9BQUmb3xjzoKQMmoeO3vBoYnsgRii3AxlA5hLus3B
IYGx5A7E5bZI8L1unNKA/yjUurGV93xbZKR2J3A+A3jGt6FADFWnIqUrU4y3xQ2w4Gh6GMVdfmkj
bsd2iQIG1lV2gHWlh1k0mJsC2Monmap7ZUXvmqMdiMV7plYMBWlH+OrDvrsrP82J4S7tRIKcype7
lnIOgpRcQ7bVg3kpArDNlH2e1UyhJiAS6GsYerpt3EWgXsjY28TqcHm1IJMnnWxtKpBuA7X7E2Ta
FCYdJAy/aqqTqWUEKkJHQz7QSkAh2iuVYVymljBT5l7N3ERL94hsHc5J4rZxyB8611aXtA/OwoWG
ZXYSkVlBwRkCIXk3tNmqqotQJ/EdtFxoWY+pMEuYXfvUqEhiBo9+q2jHIz5bywteO1i2Yc50BI2o
jF7n0Sl3rwT5Je6WvLwiMNn2njmc470Bx+kq4jp7ceJk0xv6cKnNpRpYtMa1EbZ3rP3yHUexcUXH
csJwVx+tzi1fvNIIIcKnFGTqhQcwViQr0uR7BBCS7gffjOivMQ3PJg0dzCb7TR1LXTRHtA9EwAX1
vSDajJFGeqGQErNPWl+8gcKr3g4W2qyOEoSuvHXZeskhkwChGDzyg1JBwwSDhdvidlfwfXEG4RjP
mvTAHAhVNMT7VSGxqXuD7jzHSkGTtYuvANYD4i8EKY14quh5sIYBKz/KSlDA8Zw/FmV2twwqJqIO
s3gn2APMTcPCkcaFNBW9byi1XJDjqXBotLMq621JWurD6xHWQnxLTlJEb4qc8IEKHuk+wndyzvdJ
g42ptornSJndg6X5K6coqdIzDy30Rv/qNB+9nUbNuDN0xG1UTY+O75EyqgvrFWR5AsBMI/2fOear
6SIXGGHdPA0Fvdak3/5O5vzFq5Dp9F0yE76C0KWobe/I6wFMjGiN1PtPhVddYmzxJK2ccJQkyaZm
OiQOI92KpAezN13QF4qsznXsdUFM0L65rbSBzPNSHLf+FpJMdXAqSPSwih9zes1sua0CXKsGsprI
LM+T6fyySWmtZae9FXSEoDtaPdxDZBnvDacSuwALIJWbDhER1eTU8dH90/LglYjvDqsSfeuSLjtQ
j/FWCuHlgeq7ReZDuOfUrK8eEgjlm+IyYNd6VOQzcDRqLxi7d3Pr0GBH6OnO0izv4kJ+RuBcPdLK
LN6VmtyYmg1SMcgpikwkJ0uSqgffiIM93kZ8vLl8Meeci28u7mucKVvbDhhjfePFheN7ECJjwmDI
BYhRHaiKIUZskmgL2VVcwI//tUiCJgizci4Kxqnqqyg093RbaDjL6ehS9aRcAjr7KDqkGbJ+Quxv
PHgdwHY9yfNVJXK3AD6Y1AggQEnSvMSGdEjtoFEP6bKARVZrNgokr3Y3iqrqxjBO8aBnH0aJtHGa
DLpJTHjVFbMVUt1WiopTAz7nAgW3ipSOBjYd5QDGO+sGkuU1aax8jdtPHXqNtOE0aMO+BRy7bcik
YuAp/bBcmuwZ9BrrXM8/kdL2T4GI002bzvVWc+XS77CV54XF/tSmz/Yy7goj8fd9MTTPSEMI5Ftg
CppqfxcuMhN7An5eDWMVOjliDddviwMq9TCoFhVM+dVGhbhM/U0MOnXXIeHCjPQXq+/UBR493b9q
UztqhnicZs27wyrvPk+K6z3BKPYTV/fxNMMjYRSb0cCp5jOo+/ljdIlBHXi9u9tTBCJnV85oxEkR
rHRZxqE5Gva1sqYaeelMIzGnerdaZd0Pw+9hMLr7GaI2KELUQB0p2Aux5C4zoHMz58yJTgOajKEu
cew4ekvtsd9lg64fzaS750Kjkm/qPQAn9KJuE3l7YzlVY0kjFzwR4dDX7TYC4UgTocg+jbfFeEfW
pw4VpVW5ipHzHNDbhm5m6nfFkKhNM5SwQIZ6jdDY+nDr+VDMlvtQuxgHpDxKabm/bSHQFXfp+Dh4
9ZnZQXAYErAmqczSF8qBNFpc5ORQWEKnYW7t24H9SBsPlNrk9DIrDmFxxU0arbwoRQtpVd2+nGja
Cc/gd1ILQp6kvcvTwV5xXvRHg4RK6HX9yqKV6SO66XRNPx/7cHuK2KvfAKoR97NvnMeqRLPW08QP
vJV7glx8Qc0st2RKIZpMuX6Req9fckDBqyLllmhYon0au49Co2EMlIH2STJF1oT5QXMy/SVx+SqE
Vv716Paa1vsNCBBr7ykN+SSmqycrDy6kUfqPeSLFRQc9hE0G+IKxCdyVkAwZBhokzKigkz0xfZIY
fbKGZnxK6hZsbp5hAHARLHdD0Vyd1gRwS4MRujX1zovtI9akb5R655AojCWp/OqU/0K3p4eES30f
OzP5RV3dQ1GF1uxjgdooAOVrJx7978Ula6YeCu1Y5MdcR/Okl4h3yMZFz3aLdtqM3dCL8/HO0jGb
xUm7OAdkfsRk24SmbkRhtoPkP5zTvC9hdHfRl3JStPGV+96njkcDJPc33E+xNboc5YuJAKum/eEj
KeRqrc9l9oFw8U1QnDyVM5sYiMaPrkKeIANNPDB+IrenTQkC1MQhR0mpIIdl9nRbAGDFfjMHXmgO
Rb2ZPTrHDEB6zrdF0lHgqGPr65bBjdFZGjSB2lQdPUEYImnFc68YvQ5Qm2lgR/6VenrvbyOXMrOl
AQmi0oa82sAFmdQpanaj2KPEqld1VFDU7WHO1wh3CPBsEtvKU3s91cg/2Zqzd6l9HRzSvuusoYxX
xwEhEJXJg/+NBy14UCS4aNfpg6CWXrtlSLPW0iGhDA3OWdLDNUzs/09c+AEk/C/EhcCw/q/dk+lQ
g0r0l/ov+c//orlNV3wnX383t176E/+8/2/8l/uPAJVd4OMDtkzfWCBff+O/vH8YBvAE+F5Y9gwI
YP/DXrD8fwSBjbU8sOg5T2GIf7V/tVL2/+HrgQWXAfylR3eH/6dWysvH/7u91A506A+2ZThgF+DD
L0f+797HySgpwU+jfqCpygpTVyH+6cxExGKHVWRlFBB2YDClPows4w/qI7KfT+gfV/r82yTBiNN4
mxBsCSiKw3A/VMwVrqp+N+wa49H9/2LV9P9Pe0v2xLBoKs74bPxHQ2QIzm7l+4K9HfXQiIHutkV1
r3smtW77ndTvGZ/YlnnSyvEOWoGJGvNMNd9Nfn+oNfVtcm31tknwwqx3QDGRRxc0mbuBPgAT/Y0G
WuQsQXRHXjG4etafFiJ8RjeIOLqyGXr8YdyL1vR/uF82N7nFOlpeY42sGXZ2LX8t6/SUWhRNCJeP
kw53NPoD6bjelo9SAmqTdfaX4ZuXllWWTdaVsV/2wK+G3bKpwUFu5ndbvfpls/W/d6pGor7s07KD
tx2uh52kY5JLym5ZJ2Fzgq5V0eBuImDZANVoitSQHcPtwmN6va3aIcJvZvPR2a6lIpv4+nVZh1aE
TKwYAXkr/7ZLkOwVb1lWZWIRYTSeyOb56mpn49HsinWNErxuOnpDA8TF6aAX0afb0nNr2UYiSwgc
JKpBbdW8t6ZcLSa6jzFoFwHFLvIaKU0Z24NNk5hljSwZHmrWlmrK1svHDngjTG6QIuvWls3N7GQT
GvMO3G+XiM+47RcfTi159/ehLp+3NDEBzrxHS1qX/WH5l23Ft7+YRfRvEuvUwTrIqRwA27ERsNLR
B+tgs9hwbsd8e11Lt3WZ7ZbHy1dIrnC37FjLvBJ1epo9k9BapNivtk7blCZu6WUCOd4U9GkDWdbR
h0VQYnR53Mv71HyO0KbrCaeDCpMApZ2jcMVE62Xl1hgpPfmHScdzwN25xjJl05i0S4t115Wn5fUI
FUbfR5t0/iSG3y/bbbN+R1fwdcbmlk2YPA6Ut8IusF72yjWhIP31Vp+GMTWNBFD6wb0F1c/j5X/1
slkSRgsui3mhnSjs4eoJYequ4O3LHixvG/KdG3wYiHcyNzr09bTrA2BTaS+/itRAS2ytbddb9BOc
/mfodmsdbgG64wIQWfY4atHzf7N3HsuNI1G6fpWJWQ8m4M1iNvRWlKiSKW0Q5Rreezz9/ZBUiyp2
R/fM/m4QOJkJlCGAzDznN47HnppV2luEK1GsoCo8UNpP4ucuN0GNTRAaGzmmykL2yDoWJYw0JM1q
pLMtXxXYhkUK43jGIrir0ZZXbRuExKtawVySApxYohDy+iB3P1LdWyRk4AEu8MIgwnAfKxrTMI4x
QQNwtn6I5Xw+sbqabOR/UDvxEfP+v2zm5zn0R9akdTmcf3m8zZ/nQFVHB+RD52AS8PxNNfMpDepf
P//jsf5W/6r+ct371GkydTI3Ik2kOyoIxI+ZU7HU/2aZj2SRZagQkkw0Ed6FMy3lvzVDt5jJ3ufa
91lTYULVVEOB4a9a6HGo1v9FsQgqzm/TJik4ZnKmdUVD9sRBwfdmIooVvAKULjJ+FVp2FInsvohR
dvdHB4I6etodDKFFMpbOWvTKkw2x6FWnapzojePovffvrr0O/rtrFedb4GX+woNOtBcHO45xVbvG
rE+LvTUdbtown2OevzRK1cFM655991geroc4dz6HgZ5Ie9IATuFoLL3j5MB6xqNERFgMmK50OOKs
VbPQX1Sr/hmlWOJ6/QgPz19mVhni6dkNb0ZekNmY0tZevzKcsGZ/IVujjjfq6FJrK9y9ODNzx92n
rmeWs2scuSA+WxQUIxb4S91yccortdBb2JBWIZgq5C0V3Vb2IvbN5kRiUf6eR0G4GUI9PYSjnx3i
6eC7PT4iMvTjmw4RioMZIDgS5Wj0z8RpvnFYLRxEH1hGCcAZ2G3PG9oV/pU2kgBli4qIa9/509lI
kg8sDXrITOr47VbP6LRL9zVkdqqp7JV7/B2wPeXgShEHixmbChg+nHXnNZC/E2aJnGLQWqvrO4Ua
yR0zsf6oZAEw7RaEgxAqgifeHeFAYKsOYx+HCaPFyiOsdsCpLdOozo0c12f+HXDHAgQFRJs4TO/K
tPvztiI0IYqf/+kicaPYaDcaFlDbrtcAKBhBM+y7CYd5PYi2XLX627ZWz5/ef3NbuxvCdoOSe3wq
EZV5REvDAIZuolWim/5jXw0YLHZsPEFYYCcQ1exyFBUcqtW1pMUKJGh6vFJSe8zOak/adFIWfYmw
WJx1PRLieQqcLAMPhCViFT6Ls/jjrEJt4dJ2PbM0Vd2EsW8ulbgMUHdE25WaEra2Iu5g5a+9xPE2
rTJQhBh9gDlVB7kO+3egdi05uF62zzDZmUalJPyJIPyyLvzkrXZxLGCHFxyNmmwn+pQ6i6vBXUGP
wmEgdz2FLD6gAh76bJVTNb/zB0hFslVmd8N0KKzOgKJb5jhv0VFSV1Z4b+iR/BqaQZH/sJqeSm4M
VSXp/HnuFNJuCtO0BdCYWaO005rsjdeTf9BHWKKm/QAkStHGZD8aNRrTeqQr+zBFt2pRQz5gjmRZ
IBov/WGlfDdzzJ+sxAiWmS9B4iIxZ68N6YdUJ/0RYLt2l1ANskMrHp+B9JG5KgLPTnGBYrImzTqA
GouGewdQzuWQ6guuCD63QIyfZQX0JVdnaB/3815XhzXoy+AhIyM6U4HR/wg6b9OH1H4MjFettFhH
03dEHPjquYjC8h0RYSI+JteYH/DkjpCfJmuKQ42y0NEvdWvBdDPiaiQfzEo1f/owq/XRCF4S2+mW
suGGh2zEVzqA6X0Z2qYjEiJJ9vJpKry/aPv8R9okcJ7Tuvqf/1SUSXDmqvmjm+wYVYRoTN0x2Riq
8q2mlpIEjW/69q/IDOJt4CBACZsPeLCUgxauAfNOHtec3sa3Qz/Ffzm9vbYaxog0aK8vgR7JT03h
ndGc6E9JEIRPGRIVScVuJ8O1CVcl7U4cFBM2rSsl0SGFEi6aEgHdEaf2dEUPsXMpxl0v+7ji2m6o
eNYikfy/+jOKtDwWaZc+DjZKxVWLs1WgluXBNcn8Gmadf8OiCxc7zXtOHAlnB9tNVl5p59/afR14
0bcqAVuG25q9QeutesaocJsAROnG+rH3xhQn2to4J35z9AareR0Mw9+MJnaXilU3r2lLojspK/+U
GJW3KT0oiUqpsCMoB/+tdathjlJpf2hTsnlJBHV9aq/sHlmHZHS3aBimLyO6oqK9cUILYZpQRU06
8t+U+tSR4X5FSELatA1uCaLZa/VtHebBkwdbYF/jfrrAlTd409Rw8S9Pn422+O9PH1pefPF0zUaW
VOFRpP/Ht3OQetPD+l9jqNmVKSMdEyoR7g0oy9yHcjS+YdZi4kWqsmbIXe3cjDZTeUYCMnbMueTV
1WGsBu3se9LLwAtLiQfLxwHazKHU5OiQ5OX7mWiT7OSeaoS3uWkXY/vG7BESn669dodmcQ++iP/x
v7mdaJOrcI2mCDBioFt903QHuQY4FZUk8pNs9F5rMzxZ08uN5/B9Yeryixiq+mQkxdB2BIrxMTSz
Yusn8OBJ2Ep5MTF5XSqgHjF4qD0gYZIuYUh1jzbHlldy1cGORdiHMznWIzZ+jf9+9nvv7TipDzB2
zrji93GUz5SdWmLcaaeOfJCG8fPByZVtqJklps2/tV/HRm4uH0SIj8qh7hN3E0TDMPkL/fV2og1b
pJPaxf1GXCpuLNpvL0sc+SxFarfAzXfljvHwhcmTRDpacK/mgOBMUNvddxghxzHyQEeGEftJLEhR
osFLsTac8qwEaL5LRvqkhH14EnjMj2icwJpUtp7UNglPApw59YlIZaZ6+hj5v7oOJZ5Pd7n+eR5/
goh+/xNENPX9/qeLkUYaW9soh5sfKoF/tHHQnfeGmiHbrXtH0SbOrgf0m+jwYn1uYuF9Gfd3g/0J
+vDPb7L1u1SmPuUVNdKOsP6RNZs2Pb+/yL0fSKpfatLPIJQf67G0H2wrDI9VhKupeKNZEvxoyDw/
sPQJQL382W7Tjsz1e3s7Bt08K9RhWkL86K3A+TRetINC+hG734LSQRk8HmFl2IlycD8es8vZ1CaP
VbEMA5NqjF/JDJweXtEtDuJpE2diILMjQjbAKCfrE57Zy81tBXdNkJ/yQspYFBdxlKOb5KS4PYP9
TjJNhryuBQsRIkERP9ToA4gITSPjUXMhtgR9ku0D423EGcZ2B2MfF3V16tQun9dkU34UBiVg1+zf
EpbJy+sI0/jpGruqtc2tNTn+1IrJIusa59q/rAaM35Urxa84bXYRv5ZVB7Xdm18xb4bM4htk/4Tx
qRiwDBVgAmIXiSUK7kPSFxFE0YacofQlx63xEUJzm1h7FMG9Iy5XrAo/QtxE+QuHnXvpdQAcPDjY
CsnMN8ZYqAckGbxNlcsocE1n2tQmzkTbtTfLXexwPsaJsw6DPCUdKahYDnsQXcUVryihI4ze+0F0
ZI3Tsyn8s00MGZlkKc3TkcOCwMBuuo5q3fttxGgx0IkGZ/bPb4r51zfFYnOoI7yqG7bKnv73N8WD
OCfJva/9NFJsPatJ31GIPIqDWQU8qeIUl0BWh7m31OoAi5ZpnGgqUn6YOGi15RgYOtTGSL+Lqhjr
cb866kOj30EFeW8PcDxeOoOiz286xFW9E7OzxfarbjCA3mZjMOlZYjK5CNTktegDZWtkRnWqJpaB
Np1N7ZluDpvL2AghtpPeRGiuturTqGbOvWUF+7LLtSctGuz7qQ+JjU991RTpevcly+IBIq1UbCvM
D/biLOyG97P44+zaez3zOgvJYLUq1//82yjaX18A27IR/TWoe5AO0m9KFL7lg5QnS/kzqtMRg3Ir
d1alPwC+s4t77PnarYguTRayJTPK0sMC4QtnHl/iabToRzln2HVWuR1SG5Rv4hstrojZp9uIDjE2
MNH6rLPJzCgvkRHLRukrctLnLEfmb0aCZECOcIa33H2vpsVb5+YeYlKp/CgDWgaQIrnHIpdDKuxp
sbVNX8P0L1KXSheWj6ixh1gD+t7bdEc/sqBDlwfd9aKzrfnlWpdw1Ki7Ivmhy/K6wNr0NWgTF4Ak
MEslNt17MSIuzY7idgg0Vjyz0+PZ6418sMQz2xVDPjM0L14J2KTouQ7M1GYCZ7fpHN3t6sHps0up
VC8c/1HtGnURODb21VP59GMEKlMRmDD3XEz7R2P0U5QJ3WBRTaFoC2IrWRUOaz9L7Di9jzhlp/Yg
Boo2yQkBgChh9SA6rvdKxMY1VbExqKR6pxc+CCY7vWu8nv3wdGaB57zLEUbdK6C7btrFCNE5XSmG
Xi8ypivL6cqP24oRol0MU4P+clvRdHP577fFTP5f5mz7Lw+7oZq6beAJZJh88rWbr31tBnI4RKn7
Y8IrUj40s1kzYkQwymzTgSgnexGiI43+UBmOSPazEQRCT/fNwND2MYu5DBeD+mmQGHkdLm4pQnFL
OzdOCKokqyCsh7tAR4pvVrsAk/K9aBk7bbiLRLOVh+7K66gwxEzq6uzaT9YW9TPMNdajEgx3l+73
uyhkkWZlifRy5i3z0kZcspWa8qDAeQGoNZ2KA+bj7j7xliKQoesePg2+DhumHl+2nT06DkGeczvR
dDnFjowJyNLclVvFGZyBdFjlrNlncPiyo2gTB4PMAiieaYzdYQEsQ1Az/dp/b7sO9DFau9xBtDm5
4ez+5XOn32z+LRTOKciK/T9fKORtbuYiZwwNJ6+l71GFmwa5C22GRVGxULKmR06PmeU6l9jInd7Z
gEeZXAKwglg0Tafo0BSLaBzfx4s2ceUIUeGu/cGXZLrr9V6/3//yhwah9YfFQ0Bxs3pIpkNrnXFY
Ku4va4Zp4cAW/Nri2Ul0n4eHSU+k53d5iBB7fHQkeLyVnulrz3WMx3Q0wz0Q5QJYN7290huP0wU6
6J3LBWRcuQAIe1xV6VqsbQC1IikMcWgjQi8pGpRulGwjqC2++2evyLxfe0XmXfTK0+CbaxWcbJ+y
pEu2Y97/4Q4qXkGyn14Oktf+HPNI2Yom0QlOt92GavlHolTpPYpK46J3VI1/SZKlDToF6DlMK8ew
raL5oA7GqRjkZg9RP18alQv0FXWI0vW113FEk9QrsrXbN9j+5KX/2Baa/4i6zBIAp3QSTT08Sxay
Oe5IRsgc13Tq0qkbCMhS0M4NJXMAfTj2yZrOcsPDIMkc4+21o48c/YgsLJVXhl3bxU2aOm0/dZAr
HGdgdlhsAO0a922JRIgRsZoL8+xelswf9WD1r0ObQWBUJinSPB9e3SY7mXitnCPf/5cPofW7rrxu
kRWTdWwTDMWibKOZNzmwpnNtoLtj/70vyfTjldgDNzD13jiyTnvIDCjoc6vW/8By09mPodw+kral
Mgz6EsA+oTi0+RcTF8yzCKCINAs0tt2VCH0lRXIuNB5E1LhpiwOU+0cE0xWtICm/I7eqX/JcwwC8
p+ukvchhXXJVMbSDlQ/ean4dp4ksltO4y8IxAG7uxCIscVgpR3mMDNq00kIe7HOID1eyqBFRpOxl
HLU4exTJfXHIowTfUFRQReTyE8BJtxBGFdWAsDSv4zOgsKBXcfnVw15biLPE7O0vxVAeuilPI9r1
IdJ3DtJFX2o7v23XOjgUeASU806RPfffVnI3WubTb4p1uqnJExxGQ/L/5je1C3BUQ2Vm36uhw4rW
dcttnTR3YT8gjQ+1qT8iNdsfxRnk+GprltUd+zkYpWLwFCadC6XY0c6xHFtHJwuSTe44/q6WuuRo
hSMm6mnSPzKzoNwTBMk3K5mMc9D+n5WTUmEbqT8tODizVDbuVHKCR5L4KRkue6CuxIqkGGWI+GY8
pPcpkHhk9tZN4qozv1Wj4JdKZXORDn4yH6ep53owAbsd7OlwbUN8ZSbjy4EBhKMsHZZ39TlrzW3q
lpsEgs6LFvoQDHLd2BqxpL3UJhZwKtrqTTx057B293wCo+fcOqEfFx34q0Bo/zjYY4lvT9jW+6yK
lY3oKJ2WCtEEP7hsmyk8fYlzzNivG22xN7+G1333x1jRJEaY2Ii5Rltvq9wb9tfD2ObDPomTTZLU
6kbTvLzAXvfPIZfY8ilYAd7eGoAvT6PZLVDGLo7aFImmmllnL9f9UUR8Y97bWxQjVkMoAy78aBND
qOG8IThWrTtyvOX3UMP5oKt7c6ulJtuvfPC+JhruXOQuhz1GbemLMonFTu2Z62bbwQ9DrMQ8/6uW
VeSiMG446UlqPih6/WRO7SDbqVZCzlqnkpVSRAIM3M3coleGfdt35mOqZcFTncG8g0Cso7I1BSJj
pPu2/xHE0zCv/TTMwwU0hEb2z6sFPO9ZDbAL87J0gppNrxTfRksF3KyycjDNm0J0r3UpegGj9h2o
Q7XFhwYpnOkg2WO4wpMMAP1Hmw6msQWbUr6PSeMY63BKjx8jxNibUIxHmS+docCEAXVRP/oSFivQ
QUiMTofBkOdA0vu7axOqojIYDTXdQNfQL8OQJYlWplzZ8Bxo07pIWRiFg7iFYyP+2yNNrPSF86Uw
JXlpajkV3SnMR73cRBcqCmE4pNQD4XtDtCGEHKicWlk/iijCUPiLZ1wuFC2J2W7cMLTuPSf4EcpJ
uk9Mks4NoiwzUQIbpg3ITZs8taGB9HnctU0yqFxfam031zWajSoNtAM4eN7XJkqi56ptpaWi+kwp
g+cezRGQdWxE8lccLray0pg/fx+KY2az16ehRtG2CyzTu7Vd+haVl9a/wzbTvytQjjvIMpJZkOXv
TKPAllH0irizYSswr26lUkWyWbQ5rYFChBTVc81HoPrTdcgbW+vYBgdQ+D7S02P9BipWfg5Nlmnw
1yC/TWGZd/raivx0KUKcqYOlZnfu+jI4dn3cydFnFaEnFa+W4Tcn0yuVZz+q5rZm/EJugmKioRmP
Axz7Y24qr2IWE03U5vbsb4MTMpHWwYv0sz5k1DnFhkyBfTvDK71fXXdq122Z6FUL8kY3+zXJlbNt
D9R/54wuX58aLYBdEehbxAvQhFBhuuRDtdemg5fkFQVDzrBszPjaOfgh/tkkzsQwMUKE4gABCOMP
7H5hPIXArL3GXqsuwhFZFgSvZgZBMxiH8Rh1nvvsDCffaoNX2TXc/YjqEIpnhKqT6AvLxONFhBnO
7W2qYNFRhl/dyvwWKZhZeqaL7qCfJU+1j6lK3A5voj2Y2lVd/tt2i0/UDuN62LtTObQ3UeYToaiJ
imqo6LiWTa9tzVhvcmSWpErWji5ylysmP5miN+H1gNDVe+jKWNEZBf4+otcj9wHkauouCzU8jsHW
zQvtGDphsfR6HaOfUbOP0L6ABHYdcuTppHfvm+6+JTP5lDcuOYag+KpDPl+HalyvqlHOvxaqfgyY
2R9t3Xcul2O4+JfLkYDDfpR2lkqT23h4CArsJa7wBy3D2jNMLG0n2lgJKKdqVPgdAE0MKSIZSLm5
K7vxopPVPCEwBouVXTmbA4qNiz6QSrTnKWCJNvx1qWBYT7j3/DYsNV6jjp3PzM8l50EfziPJvWyu
INqwiFSIU4bW+I+yU7hTZzFhH9zWPP3zDAGQ92aGwHbMBiJlyopmmAZV5d/3k1aCenabtvkbLKx2
nrD+QlIQheSZFigcL+emi/dha+XyHAS/PjdE12WA6LocSiNfh10Q4xbrFzBo0viSiM6n0ObZXIot
F04X+BJJVbwUGzKzzd57wzbJHhxeVYFfEHgGcYYSxFNpNcH22n6FQnR/dorxAhNxHebI3VM4VudM
TWeQA4KnCBqm1SbjK4ZpvFNBIpHiKodXB+n2mUOO9y5yusswabTaY4K+ArBOigusLuSVayjBpT4m
2q4roZuKxnXwzXLqJrzemXkquFQxrjeFP3CoNZSdkKW5E3XJBAisIkXdCx5xGOKg0nLAXNw5SNhb
4pQTJq+VVt4FFQn+RiSIU6/2zi5z6UzJcU7VYZo+dqq8Y9YeYAcZyaYaSuoFUyiGqUCZDrnSopDl
DgVp7T65vz7L3pA8tTng6svDrJl5v9ES9rhiiDjU04Pvm9lT02Xy7tp+HSvueXlpJCO73C/E5n5e
jX45Z5ManclEI0BfGTDBHSM8iwMqS29jog97EbmdYt+70asIxDW+5apbrUYu69p2c58+xYPqn18g
4wYiT+UFMCFqrA4gI21Ky93sWqIeqKoLE+qt9tVkR17Ov7Dq+moAdcvmY2FURlrB0odq93fdoqPO
ja8VhKa92GjWzqlBi+8sggjxh4Xq2j6C+mxCoZcoR9ntz5dNbhTJv4rM8g5taRsYehrB3O17o8No
AatUrcizRVcO5qYIm5eArQ8aBpiB1OPonAy9Uyzyh9qLnerhTrSZU7oAAyhqcW6xFtE46NiKuSPY
pg4/rPOQZRjnQrLSH2x/XIq/VKKSeZAR9FqK3bKbNf4Dhey5mXndoxiBEDwFHFwmtiJENdredVOi
R4SKFgOrBuG9jvURZR0dXhGrpTszH4a7sajJMyo+Hi0eFodz325ScyG60HN/c3Jb30BtHSFde/4G
wcIWT5deOftW1S5GkjtnL0IYB7Kmcg6nNjxl1aMklu1WpDjMkQGl9Ni/N3yVssl0qArqS6KdTd+9
iMZARpktdPa2GVn3I/xm8emoMm9ctbCs10rZefsGo5Otn7oPddxXRwFZq9UUNXxnUk6dPuniICXu
QxRZ1VFE1xEC8iau+riHGBF4/QApDWTP9bsoPnaqUvnH2v150yxCq1X9I6kqEVw/meL7KPrc5uf1
YynOCv3YVnZp3k2TVW6HqMNRq9uxbwQMExodDlsZYBk77sn3wbnuZSN8blAFnSV1kX0rkvoe+rn7
h1l/b9PBBAWhYM8LgvBnVStvKcJYX73I9OYpBY9drrKhVicmITrn1jG0EB1Gajbbpkr0YGNrgdvS
1CY6UvvR9FkDtrI0bcB7D2+cVvXW19Rcn8arzGmPPAUPKNPrPz5OkEO6tEDPv3bVinWS/Dbam3Js
H9HRRAimK0ktNoaEu8vU6CggOBcFNhOrtLMCNLUNY5fL2Dj7TY3Ea6Ub3kKSI2clFgd8fcqHcDjF
kg1ZYDQO1++fxf/GivUeRAyxXmirc+3b0tJSgFl2QRR/YfyrgtX89yaASdsqFHsM3al2lpxrS/y2
izcEJmZiRNYgWFKXZXRMMNW9M10dV+LCUreSnTHp2g6iSexc9+V0EOH1UBYy2p+xv702NWbUrbWh
DMZnpayw37IA0eqY2qlUI+97Ktn3toTBuNKP1ho/FtQlUSpvV35hynPRrU8DkQ9E1F72KHDi1GcH
mAZoreasw7gcd4idpoc4QpGhUUoeHl3X55XhWi+FZfzoRyP9lUcarAxgfJjXD5golf33SAJLoTaV
uxhIiiOanJWPmQT5BuLTQ1zZxWMWNsESw4hoJTq1oLZOruSsRKdo8hRUsGoSktiicLkkx93e8Aw2
+N3k6zR28VOMuuwR+fl0kSPJUq2KSk6WQUI5RLg8y7pJDUWcikZxiKbuyxls2myWpxRfrmNEyOfW
XNt6L6H1AAF21uslsr1B+NpnvXNyi8Q5tdNZoQYSKhb5gOMUYRdl/cYtPQmCFdZ5kYvSSmP3w6uK
wITTWy95qyJd2+cVdgOwAVHNGZ/HVEYoz1DDszh40lPjQuCXSDqfMTTp98pQvl37tRIRpC7v1YVo
U+Xqm531IQsFqxv6NU5WVEq8HPol/g2OqcKR7mTrTlEGFBgnfOXfjMg9WVlh3PSqsT07e+Q/tSkP
IqLQ8D5FUx8rDUrO08hMkZbXaOpD7CH6lZDE3cdZE943YOYu71sRk/TvyYRelusCeJxW7d7VAey5
eYJvpiI9G3Y1L8sRHQ2pas+ygoF8nEnP6G/0h0KLlVk3jQrzDm01OEhL0YvcWrXwqxx0cQ6EQNxa
zeL4XqkRpZuW/uLQdm22Lt3w/W8Qelqyrr0IMbXI1g79qJ6bxEKfASMIpMNNSr1KZ1dncaBeiplA
ZixrF7EwAVwpKypkflCTvJ9WmZfGeEAes1UppWI5zxRmSuzN1Ci9zyepHAcZnFPob0XLtfk61FeM
5F50YMTUT0NlS0ItIIcbscGQTl2SI6/g45jxrwpw2aRraCWoVyhmXT8ZMQaX8MVHGM4Q9C0J/vWc
RSK6PRPIR4uDnYOuzpPsWeWu9exP7UgfhviMZt/RitXOTD5zOdacLyLTktkuMvJdfhZR6FqvSuu6
l7yMShIUQYsi24nO1qudBYW4eC3CQDPrdRhY6kLczUT8YWepEsp0tlutWiULSWk61Ird0jjIOpWV
0oI51KGD9Z1376FVIu8JmT57kyM0s5KDrDgOU4WL3fS6KqXgpxVrcOiiuHlEE0FaN9habkAhted4
tJuZGBJGZFtAgbzFncQv0vqA19Sk/ZccuPCyzj7l61hMWrJlKTbm76ahKTe7MQ1cp6c4efyGws3M
bIvmHjpVdY5qNdrlVQRZmHrHWbTlVoXLfRE3axGKjlGzbq/qJWWDh0QtPaKOhnXL3O4dDDsRXPg4
AVuRPGiypy7JRgEJsDSEicTBTYwC+0L52yhJ1T71LFRAVUut9nAq34eIUEeT4r3nevGna8R9+qH8
+s+Lb0iwt7tXi3kI9s9EkAXJdvv/VZVy5XeJ1n1V2zRZJZ4SzoSIhpAnEGe5HzOtB3J9LgMr3Io2
dC6t40X4jTpAhWSbhrr/1NjglnxMcAM9RK3FFiiD6GqZyunmrFVj9dLWf5z938d1armqDQ8fjon0
YwAInvk6iTWxLRahp4fRXhQmRRjpffgpFL3Xwddr6wxdt5vB19CrSv6gGEdxuVesg51l2ckeog3K
z/6jOJCvR+bY0bQ1CVjI8aOTnkwL9p4qF9/LaICqChIKdY9W3aDUmWx8W4/YF2gaGk2t+ROZyIpf
+6eJ+eHkLhjucoVPsplX+czu4/QV3xJpKfm9shZh2ltfpMxKH1KVYhzovDvN0ZLXIM6qjS81UA1E
GI7jzOzc4diF7fCspb/CZExfuzhN9xpW2zzQ3BqmASLQKBPsRO+gY5Pqp+VTEMg92wn+BuJmchJ4
K/E3uIS68yWz2/ShcdLiXLXGXeL5+D8bYbBtANYtSjSJKWnkSOKgKDWzoyL4zsvxNbAz7VGTQ21r
BoqPWG5YvtnWd6m2/O83F7qN8vLPz79q3j7/pKhM1QILgrSkqtsCHPUZjI2uSCE5OIGbPWuRZ12x
9VXlh6gje+gIt427lyb9Ab8tHnzP09ciEu1U1iysXaZeEcOmIfMODAyitp5sBxNCZ+rryJNaKoRK
C7unrTZJLhaFmd9nZjP3yng4i6Y0Qy6kldBcFKHo0FXn0SwbAIPTRRbknAOWLk8iEodJNBByF1mV
FsgvfpHwlqwRO/msccdlHwKVZJHpz/FVjg8GYISXPgCVYCfDE0g6b1uEFuoybWvUExxqnKu6ZS/E
S3x55cWrHNTZWtfLvYfkCdJFXrIOHXyddYpel0Me6ZP5pBF/6vCnIeIKa7pCDE5z87uiueY8d3L4
ca3XUJxyomIPYfv9rBQ9IqbQa9tYeFg/+twB8D0NhJN+V8vm/U0eQITXtmCYjaDYDqJFSPRcUwa1
6hVU2VBL8m30XmCASM9e6L7pfPtPImrqU6xn9lOiusmDbPknyk7Ss4oa2l6W9QDxY+wvICkFa5NU
a9WBTj1DwEnPfKvDh4ofxI9k4xE7aOOx8LsMI+ew2Iu2BIOZrE6GtYsUENYeUjNJWrZ7J1btHJHf
P2Nxdh2DzSers+nAtu/OJ8mstkqPH+S0ifNJXqCYnz8JGIUATogz3W8Q3c8ckOYDhP6ZRyr5Os7I
YIBVUjiyPEDxRgkMY46+kIr4LKE4yLVnnFI9f5gQvbuhNIJJlClyjyUCoTfDwgIpjws7Th4Rr4mq
Emfr6YCmCup9w70IyAaSdiaz/Jw16rjFaTyBKD0Ns4JJB01XSNtOocPDtLdrHHXBap37ysKltovv
RYRIUEL9Ipi+RiGu5xwShHdWI/wqlhd/tum5z1o+t+dJ1PrHtBx+Vm6rPUVmbosIywXtKZTGTxE1
t0tUJar6FEXupz4hE0XqFeXk3Bx3hh/KO3FWd/14ORNt8DC1mdzFAPSbGA8Jw853Wqa4lNusJo1n
l3NFh6eYhHE6QwZS3drFMGx7/D8Pqu3Cx5MG9w5tmXEpUfc8Zwn6lHrq10+pgWam21G3wKjkV8h+
8oeRKjzOfQ0DIAhnehuw6ajKcoa+S+JB72gOSSEhK+NXf7hmbb+mDmYOeq4kTxksMQTbICP98wf1
L8xdWwNRNalmqBYfU7pv4FUQ1/20Kyrrya/xFRZTb5c3xTzuwngn0te9BFM1x99lJ6Ze0SuEdEWv
jIvfpfd6rehVjX7bqFn+8HfXi9uJC3wVhLFRluqwT4seXEvto9P7O33AbIDcsxlGbueSxEJUujvo
alBhtNt0T3nplshfmd2Tzqa9AewqSepJ14P8ZbSDcddbuFOKkEyhvLQ9beAjSa/pWUDpi7o4jmjR
vhhGNi+GIl43Ru0svdo3N3B/irXRqjhIjMZZbASHekRlF8DzY9gZxqby5GLt1aH1JLXaOYAqtfGM
SUGpL3YyOshfDdTXF7CJlKOupered1Rj6WRm+5xU5rPIcn8MTSqElsVQq3XRCpuG2k7/knU5Nkp4
1R91G1ryAqeJpRxmzb52fBZ7zeDZR5US7FGrO/u7moxnk5fyu6wVvyy/N79qeYIIWuKOL7DWoESa
ZvuEZZrOmkdtHuMwHRZFQ5JClup2aRe+fkpTXCoBBqPJXubyum8w+DM73dogY+vsHNtKdpqU9Vur
6+S9XRQIaJuQAZ0gC9ZNn1t3eWhIqIVhh6YCC6YE2DXnNMxQeQzs+ktVquzl1bRD73Oyg0h65TWw
EHmo8g7LrnF85V9S/mABcLTGwvpldMlKbzJ/51G02RQd/5xWT+PTkA3FQ5oX3/tQU74qni4vKk8p
dlEFEVLBmke0J31trUuwbasefwWkpw3ErW3/S9ecel7u7eigQZtDlYYpVQVzilrRDx3bB3QWm19D
YSNcYTb5U+DG3ko1JA0rodQ72p6BZANyii9RZz53ztj8kqJw1TSo25n/j7TzWo4U2dbwExGBN7fl
naSSa7X6hmiL9yaBpz8fWZoujWbP7NlxbgjSUioVkLnWb4pY343saZaFkXQPuHAYG6NT+6MDmpUH
YlBuujosH7G653EZGtk37HU2Wlm3R9xl06WTlO6RxL9zOciizZacNYgVIulHg4ajG0oV86maxZzK
TpdTbx5utFN+TDAQ/D2NPHMjZKocFREqXfGa1SDU+tZXI/2ATKS+CUAtPgF4RMoG+8+fRvgq0KL/
nrNPXA51rt7r1ZTvlNh0dyZKXmdcOrj1Kqf61gT1Uo7BRflXp6vFc5mZyabjp3e0DJjZOP0gjK5h
z1f4qCzqfYznUolOl1x9zAdjXqXI+rqbHoPfVdd6spIIgtFL+DqkCLTMLnP8bZ2cRF4BF5/PGbaH
SztyrRVkoeCpQ8Xtts3cs64gPS+rECDBwkEb79S5yvUwFrHAIG9lIxqIGXAykgGy6Okj8Th7azoq
HlfN0K/hzN0a6dTe2a3SPs4qk0GaEMbS+hQHI8tY93NUC+p0vOh1r7mrDKN71LvgXbduBGmZeS8I
G4+7kjBd5glQvHrl1qfBArsmD7KYJSP/P8vCrVgagmhFcMauCWou8UpZpQjri6F6WGrLusnmRgcG
gHPHPIBVRnn85/cJcYY/b1BdCCMuKE9Sq9ycmqZ+AOBURp5NRZzrz+Q/ScZseNaWBzG5W5u42301
v8gnz9tC23wrzW3X0twme7bza334U8+/jpM9UVBHQeKPK/weFyUKnk91jhRS75NO8TtBesU7qU0P
ZtK1x1tZIw8joKitEmMR/6GhsVN2ATJQjEmpuvLq/BAmFkyGOU3HDY7fZe3vZEkezCaycHFGT1lD
kzEBgeh2y95DRz3M0W4BtwQHEAF0Z4z8Q2TE99GsiS6r5Bkqzj1+KPh9XBuIbtWbPMMQPcb50Mwm
/RzMq9Yxq8qVnSgVsJPcekRrXT2yfkgWY6Z/q4nzPkWa+3Nq9fC51nqxGXNfw5ovsW5N1H9ADAfN
viwEAroDwgdGaz04ZVY+JmW+TTK7eLFzgWR3R2xQFrGlwW+nttpNPeTlyzjhcK5oBxs7uls8mbMV
MSkd/H1hc5sLq7gN6vWkNUBGG0XZs1jAkiKDBLsdp+mrpePQPiZ9uyYy7T53pf6A/H/2PetJoQwF
lBCgQfYuNcik/4ceRDfxtfc1fQuRR9tMZUtSQ88yJAOncp2VavaJd9kPiCL+T11/7dquOacwi82d
j6AsW6cSt1cntc4iLbRDTKRkDenC+qyWyiYcrOw7btxvPfj06mEmna0dm/RVU2KhEGYJS/AZ8ktI
vVumNXtlvQTkAuY0UlyBA+QMkUMJOTihtXvC0rlCmYgsSou6KIu+2EK5Q+i/As28JcycfKvh9i56
oLAvbomvD4vS5GnsI23l88ec08hrNznQ8RsrxBpjaIGyjFEfHv3BKnaFW7g3hBvTTYwT7j3/MUQZ
DBLKY5DZzYY1+HRjVHhtFnph7ANVGT8nA++AcvCImfv1zQD/YCHrTb+ZVkY40G1+cA14Y127qUll
Ldr5CaaMObO11lu3JIHinXi/eLUnLyZfISIK9WuA3ME6td3w1MZVfZtqCUphEPS+aSiPBLh+RKpa
LKc28UBGefphVpnjw+rVS1Jkt5md2N+zNP2ZKwiTOlVV/relr/WBWcCjCmk6U9cIp6mWCd3tz0iQ
dkANNO2K8Rm0jvdQm59co+PBi1zGwepRB03SpHrNUIJd2Erb3fWiMu4HXUNag/pkStb9KFYhPIyl
UQ7JXm5EZDFqrPdF2WoX7bGKyntvcrFY1iIU8dF0fUjrpF4ORDtejWy6jyQu13P3peVUvxq7/GqM
qfuiQPFcZgLrJZI/v9q2UXGsbUjedOX4JXTyhwbFoMd6rg8B468C0xi/9Kcq9os7oRJ6lzv6IpnU
jZgF+eV+X8YFSHANN5FeWns7dUx8BwrEbivLiLd4xLGyhDhOrtLN67dguiO0FWjp/oS9D8JtoToI
WKiU/aAQp2CwOrISAwqkf26QXezSZojsiCL0sM7c4bk17bNEEkrsISz39DRXKZAG7sPSSZGYcAXW
N7p64zpttXbUeTOkqtizedHwo41gruqB9ctxq4fYd5XPCApYaF7V2nmCrM7zXyMW93s4eqpvw/nm
LsPt2VCmjvqHyRiDu870xc6JhvyugVawKAI7/1zXUYtXrZ1tlbrJP4eO/YrPOkrJOPA8etBmZfXo
5e4O8QQkfuZB+cjuz9Qx8TZDtX2Jip1p+NlnryjtI1nieimLgzI+wr+5i2dBoLz2bx1sFp8C0aa4
yRk9smbUB3lwB6iuejLacZV7qOarabkx25YlOCv5E+Dx94drneq0mJsWtbGQXa4NsghSVKzhLDmr
XDTjatCz9N6rsLxmuaHyooz6Ler91SmoxmKPA0V2yEAuHA1u0J0Rdx0aIYhaq0EPlyLGB2vM4uEh
TZH2K928eU7QWl8MmtZ9xmk6QRB2NL7q/pwDLoufddlsxovzjrXFzsKLFsboL7okiIKFWpCE8Z32
O+rvj0aPF/SvHjDFXmbMhoa8gN8l9+qcTSvwvPJnIWLZRkbn0mbMpPjfbTIn99dxXlKHq17k+oU9
4Jmzo1PhhTuJwIQbaxyKMoScNXOk28BRNqZIS6Cu/CK7R08N9izjg18wFfehX0SvxEI0HhRDcpt6
qXFQkbbZZLHuPLo1WewIaZafsb3k7nd+1FqlLhDkVR5cbSq2LYuBwxAglxRUrDcrPR1fcZU4Rl7a
3jRqghoukbwFgc/gF5BT9MiNX0rZvhYkl1+cLilXldtNd4ZTjrvJ0Mu94XfmJlHS8IhSSrRJw0Y7
GrUW3agtYoSAvpIXQ6Sf0AHofoJy2XSJGX4dE3Q7SnsMzxAjeNJUebgL6t64d0JMxapRt7454gtL
ZugGaW6Im0jSFOyhFMc5PylmvoJsABH0dmZqI65EVjEt1NGyz71oX+vSwzDKHceNg8771pyBWK1m
rtRO8Z7GVFQneE3RUm3N6HNXxMDV+HnsZNGb6puuCcRD7bftvSiSR33u5RVGusPTE1GauUjwjsin
En7PLdFhgcu/ISkhI11BUlM0OmSaI2L5v8FWY9evFCSn7mSVg4nvrk4xZy4K45gmA4SLwPG2Ztnw
ZFBTBUPprntKbFwJ1LoXX9qgvI/5dQSLEjHAJEF6ElPY42j0wbd20iD2B5H5jDnWZWGgJN95UH9C
WtF4KVvMszosPNayiOtXt1QU7rRLK3+WyDHk+Od1uv2Xdx/apgSIdRD8KLT/heGtiQmKtF0pT8LL
NbBNhoGY5dTfqbg6HBpR+xvoksUT9rKkzvTM+VGCCwxabuJr3xFe435MblkW0D0q86eywga2nHWs
f3fP0MS/TJ1CcEXlfO47T23NbJIGmf3lhaidTx2Q+jQ9tkR8f9atdhjQWv/SNr25jNo4P5tJre8K
9h27oNDicwBrdIlhYfAlg5EdsCiXg3rUkomCgtOYwE3o85OgtLLoyQli1JjJzocIXj0lguTv/ASR
bb9LYzJ9bJvHgXJx/ousDJC5jxslGCcGGgYqcDoVaZUPMDrCN74JnNB5MkjtrhJ8n8uX1EJjOpyS
LUCx5uiqAm6mPK070pHtfLi05ObooSE5l9OGTOQ0ussgs0CS2tONxLlIOIw8+4CJ+VAUwhpRj2ht
E7cGE22gDjuogXwajvE6i06EWY+aUjknTJD7dYO0xjNSJQGhbL7wrDwhxmD9kIMyJWKQE3cb1WDP
Lwc1ScBtGbrGs5OWLPXTO10vwx+dEGtXb7hLqqBY2iNgGNh9X53Wnj5jDd4s4bJYD+qI2Rhu9PZN
G5vKDv6huk/UJLyxgAtszEkoBy80P4U+UbIUkM2JEJ13BB8ab5RsdouDE8e7Uow/feDNrckPBDwe
eI8+fhaJZ62xAHgbRCA8ugxi21r9HjRKpECNVFed6tFlUDxfad42Xa7k64p4Un2bFAkAoG1vetka
39Aw+jS1wVcN14STMJL4MJWxx2KXKCNueuW6GYZgZ84xyMpQi4VVjd4lBom81GLebz6XqbXCK0AF
5qrZn8v+VzPj3NuuHTY18ZSda8XOXI1tQHEOzORz5mQ+8mhwdZtGf0HG0L+VVfIgi16Wbgi8x6cP
9Waj68sOAwA8Mh7w+hmPWHHVSA0heyjPrgdZlwSYS2DWyhPK7dm3qY95MgOOUx+j0zm169jgaXU3
t096b+vPsnXsVOtUe49BPTR7tHaNl2TyNiTp7Ed1cML7OhSPWCeTBDMbb6dhlrpSJt1YKxi4boqy
zneC+PtK3rWaO+Y7b3S7S1G2Zgiv+9q4tcr2lzVvzQaA+hvCODZVFJVYu6nAfz74xQ9jdJRT46Go
Khe4obaJHLW6uax5ddfGRNbs9X5FcJrlDA4+a6HGqKc1IehqlmTsMoMVcgXhqYzD7NGa4vf1E7u+
Ibeyx7m/1WXeq6mf0hGEf4aXxHPShWtTfqIoK/cs/d2VMHp1Z08W/4AsxKi2bd2bNgmLZ6UN1nKf
OeZduc+IDy9FoneP4xCW29LFHEEmCv0kQ3M/Mb1Twlf2ksfnUtXGT6DPni4gGLBexmoyFHXD2tg5
ZH6n3Li4BaFijDo1vqXnYI519nF5sLPcehUJ9jsG67K7ysewyVOaZhsFWA1gzqkvXLAqP1p9YybN
rxyuw2tePBAMxmDx94mifKx535SDXkCf9l2fvGqdVxVyn0wqgH2Zc0QO4db555Q3pIz0SAs2srWH
JlkV4zcXUd+RvbrPvxMznaLF28BJTp1VRGivNc5rl9XrJm2171nRqQtPS6b7lEUSQEDb3aSR8J6z
tn+SPeosYsMapc9tmVZYrOXRXku76qGbg2+yh4PwRGn1403JM23VznojUhhfqJBp1DDDdwvlcPb1
Nn6zwkH7N+2c+DkboltDT6uzfPkUlBhQnuXPeG67llojeFf6Pc73+SH+89vfU52/vv9nuA2ZH41E
3V+1kAxLaZRAHcanyTvUiia6fZSBSUJmvMcyI8YKZYQYIc9wxmUDhPFXtIobXwFL1vubLkf2B3IK
PHxiE8fKHFyy5+pT4iRYSvGoQr27jTe2nxMVnqHFEmQczxo3LSYaeQVhLULU6GjzZP3kmN6n3E30
O1nC83lh5PETusTNWbNz/8Bzu14FuWO9wrj+4QCUu8cmWrlNpn5YZDDMbkdPqYhBDPdh2zeQ/7of
Fkq1rzWRNbAL/fgSG+g/R3V6xs9T3BYxLPTIdYvb2nP8XayJZl+zO83YQ67HruofB12dTmnUfdEm
vX9E6Ftfxm0fIPhMVqHkXffDs5uFwXe3S7RY2VU++uc1OnCZmZV8H4GxEppXf9W423O9dF7M0fS3
0IHzrV2V3X1olxifjfprmhkrmVfCPiJcjqIIz05c3QsljPfDENlHP4eLIg+8PkEoFhVyazNPaOZV
9b+EzvuWDE1UeZ/Dwkdo01Dro+uMOCnxEZeEDMa1YQ0VnkS+eVfzdFoKv3I3rgBRsIC1jWpTlzgP
rq/eGcDgvmoAZhZFiTeE75QlG55xU6juS2jl+P+5UbGoRI0T5NTFW7tWtSVPAPHi2bj+1mbYfw+g
w9dBJZCNN5763PR+Wb1yz6Z415KdX40OjIURa+O21dqFyEJ3m5g48hZDM+xsVzn4U5GvtREWe9r0
CxV09cuUd3iEgovbFH7HDjxv7/QS/F4D6PBbl4izS7L1JyknYjaOtwx8THCQC2oPKbAYyfajwx+0
wHycemgL6WnAGOdeHqpK1Y5KAoRvrkoUpV5GmWuty9lOSjgj/ANRfh5cZO7tvHwCVvuk1R7+x66m
PheK9qkINOdWj8vmZrRqnDBR2C2zOGYL9zNWu/ykRsGDB697HzgZOuN1VJgnhQC0t55CO3sVNlHj
slPrjSwqo33nlmwPbb0Xt53dDgt8UvJXU8HvvVa78Kh73Q0wTRf8MypikkETepxVaDYlZTgb4Iq3
etmYEMQkXDN3kWXUxr5g9pKven98JjOS31Vp/Dz7cd5ivMadNAntgHdmj6XVLBmuptmWIMkP3rvi
PsMj/WYYnJ2VmmG0RFCLgJ4JBH1uVGenyX5wnEM5Jd/IMdJDoJCw9yJ0yS7lCEXcxQhrcuEPOTrr
RJY/sYxBhdzxeK3NRduwvaXqad0+R595E3lYrIu2UZB/sY38eDl1TGTgfVZc7lLMtUnAC8rVlWUo
bksM4w95M56rMbbu3Kzdsvtcm57xoxB4kKhx+02YVn+e2qxc6oVbb+rodaoB+sbsdMYubn4J81G4
jnjGusw7VT7GjE6VQqtIOkgkMY90JPz8nYoZ3qLkdj5nSlee8/nMMbVzxkP/KKtkY1802VYIHHFl
EXBTdqto9beElHDRONZTnaj9XjR2vZRFBz9hIm/J11jJ7Se0hcVD1mEWPpfKAsZmFPTdelAH5TTN
B9Bkb2fY7vbbPrS/Xquu3a59PRjFpDa4+u+Rjt0cQfH+qvzSPQxVE+/dzveghA7ZLjK14EZEUbMN
ayO5JZU4bozSqO4mt3bWXoa0hxDB2ePNvCuyIjuiR9weQm7/XRcV7slAKXWjj+p0N1RtsfYBfzx0
E+Y8qSnUpzK9r2sL1IE7ZffoWse73qzrfRx47d0YdRFxr7R+1f38Rq2405MUbIGWN1/iujOWIPWy
s0HadQeQSt31ZYddAlY5a40o6h4rZrw4LGV+ZWA45DqG9tVmY6Grtf3TLbNHjTUEZhCqehYo+SMu
Uv4yIZWFPAtfg55PKMKkOFt51O3qsb11uZW2ie6K7WCBlVEdl9iCHeovqtV80+0s/pXbN6A0EVjg
Zj7b5J5fndAocYfQmgfkXrpNlbbFaXba9GJygn6gNGcYRt3snpd8q4phGRZ1+lMN2WZ5OWsS2zXz
DfTC4jhNhnWjgyNZhZ7QPptivCEG4pKo9DQe2ZtGtStMZq1pLVy1OhCmdB7yRvyEW8GDkqw9O+LG
vs+aLj4aUYCSX9aPtxiQs32xrG+xVgbQMtpxp4U4UdoBSyQki+67MQ++e8DkFlqejQ9jZgoQ5rW6
qfO+eyE8QYKEHtG8cHarIrvXBb6H3dDssGRK987k2XttiosT/8tkO6qtfeeZlbeKxCxXNcTebtSj
8ZSXwPEHfCCeLNNszljIHRKYqcIQC6Mi3RsMbXoTIcCHKXHdriW4K+C7XNkCn0MJ/eoQNgcp4raI
WgH9ajp30aFp+qSqff6g+gUh09Y6WnWf4qDRi33XacEad6v8FSLGT7Iuw7nyoHYURvgDkzTQGwne
Wr1SLiOdOOzoqfa+j/pxO+Dn9hDowiNe2TXfbZwyUCnWfiqkLCo1cp4rFa9HTUte3bEuV0VueOds
PkCwFws95ofq24quLAgEaaupdsp16NfeWXb0PNvcujFG2tc6lN3gt1g8WOZZZLfUGuyze5n7Mllq
a9sAVEMvppdRCcK1W5T5jRIQAIQzyPq5N9KTF3tfnMTwbiKD/XXYPE6GES31SUew1oPlXvsHx3O1
mxKCynJCXxvoCaL4Xtro+7xPR9ybOUS7fMzyDZvjaFeyU1iZdqe/IHf61aiH4Rf5uQmkMgsVdtu1
gs1y03rFWhD75nGZBtNBSXlQm4p1P/Ac2amjEq/SysbELw6cnZ8oOSKNOferln4GCJOuJhcXL0Mt
xxNW3Q0WIdhjxbYxoAeUFBtXHZ1TUXVYmZGSe7QKJ9vJuutBa9w/ujSuTlzNAf7FagRFwqZ5cRvR
LHLHjD71iLqv+swyzokXskUFCwGee4sROxQBCAngexCCFHolcH9rb0RtsAUkQvWYkWdaQMoe9rJO
ywx70U/tbF/inmMjcn6Si8IFYdn6gfsQGKySI139qio4koI8nQ6mAtNk4aOdHI1zaKJSBAvB5LPS
ROmrUEMA68CBZuCySwA8PIBK75E5M+xlMrj12gZDjy8oCckgi05qOeT7SFqCl6qywjFLJ7Xn+Q+j
Ix4CO7iBGx1gnx0rBFiSbourWnFPPA1KslLl8NhaaOM2qyYotfWzXYzxzUBcg1BIWz8nJe7ZXmI+
8fuxn6YRNg908D8Y4s6sFnOlglXs4lYV7pVrSRCXDXHV+Ldt+V0W7DBU14UjkpXj1NM5QRprYWjt
ADPBmM6XOtQ+tnrqgr2Yu8gGdgtopChowFBTCkxRVCtnATyrpg2eU526Ln07w2IlWSMbaSHzJZqW
PCx9Lqc8ifhdpWq/QTIfXUQLyUlFhdqdaZ6PjygHfgbevoNpZaAtcmPVNi+ALL5vKyXh9uexyArW
udemAXEUvpm9VVvOvaxr3eKgJ820K2J39vyB2dVhPqj5A2pwao6mSjXeknUyzuo4WkvDD4N7/HPr
7eiM6U5ha1npwQQbbZxDCHcgWFc9Bla8pkFueqUOFyc2X3tIfTdh/2M0ChKt3VhuPJfAbRklzqHx
G9Zi85mWIJ9zqZRleWjxZKwGnGu6qF0TNiVFUcKEFEr66uPx/QUzgVkRRWk/8bzXcJ7xg0ewKNHa
jGv/zlb5UUTJVzZXJOC7GvB+Z/FqmYvyIDwdVK3lER2A10aTPjg2LpUrnK31s9E8RGYDsVG1kV7x
+YKRREA5WfXqdO/buoC/oSkR3nHEA8zESlfRpBj38lDNHuastrqNFqhvdXWL2Wc96NV+SGvz0k9o
2i0JPfuUYD21KdEeXnWOZh7aiEiLh4b1kxbazYNosPZCBPfJdPq1l6jK/bxQ97tGezFArJ4IEPiX
olVm2TIeRbzJ9DKu0drFAaNE/n+LBFNKLrb47vpxgXOAEBhcEmkWrTncWyhpLEcvxS3Q891jUiuf
QlwdHwQMSbOrmycMiuunAjRSabTabRko9ZNnCGvZo1HNE5YiLiz+VusJzfitf2sVgKqgbvm3eWz/
0KYpfsGxp95HWAOuKi9IXmzYMmtTNNFOtsKIQLszNEvQK7RiM4HKbaI8qq6pPvD+AMZC9eD08BbD
wl7YbDSPjjIBGOwtY2cZDW6ovmrDmEoaBJtAj8EDt58zQgn4V7jqirg+raOqbcuC17uSOBYhlhD9
TmCiazlW9/pgW2olLllybAfojLc9cb65Myu8ZlNMIONla9IT+zPHqboUgWnxwsKdbSM75yIlv4kf
6KUV48d8XXcExi5jh8FfOSS0t7Kz0bf6qg5d/9Ka2k2HvkVW7WRnNcIWt+pJCck/IZlCZUmGNdli
xrOzHK+/65G+32TRVJ7c5Aj6JHpSsHfWVPGkaE7/lNXDJ1hU3k1h5sOu6iFvKsYg7roWCbqo96AX
KZF9qWu1r9WEntqlqkes4NYk2eyrJTq3MTtmgObhwRWuuJNz5PVs0mrn0dbNh2Xm5IIlXuSsgE+n
xyCA+A3r7XtOcOprWYbYQRSGdZf5VryLBvfQttjkdlby3KlJ8AIfWT/ga4HitTcEuK637YZY+7iR
rYAHmiU5Qu8gWwuzfsyaoj8HkWt86r42VRbs9LBQV6WwahRD7HrVwFvdNjFJTjwtkEHyStxB1lhX
/nGazqemllX68l2Hd6dmpmHMOhI+CKwHHxLmJ5s/79EzgfEOXvDJ4Nd276e4O8wlxRLmHWbeD7IU
TzkSqLn4Lks1fzT07agi3VqFn6Ya7SB3IEcnZ43bydj4IFNWsa0Yd6Ovvh1MZe8oIri7VrPgx5Db
D55lp2t9OvvxhiOZ4g8NRRBjrebDFrh2ll2IR7DXQcdM/L6c37NhtGpNe4YPv4lEO766k+2vphZQ
MwaE6o2qE+4CO71y0XqB/17jRzybncgDvkpvZ6lhudzeOe9wB/8T2ar9PkuLzFsPPYSSDw2ys2wV
nRK8a4Xsg/2KLRqiEsReL7M2jbtImwngXgepmADLOOUH5MLeDjFLhUM6H+TZteHa79rwod+/6HKd
fgIQjyH7fOHrOFm89rle6V90+TDVdezffsq/vdr1E1y7fJi+CWZg3ofmD1e6TnP9MB+muXb5376P
v53mn68kh8lPqfUjPtdh9HD9E2T9tfi3l/jbLteGD1/E/z7V9c/4MNX1C/ufrvbhE/xPY//5e/nb
qf75kyLvULM6NIolAiEs7aL5NpSHfyi/ayIVxag8dd9GXcqdmRSXWS7ly4B3w/7jFWSlnOr9qL//
RNerXvuo5J2n9bXl/Uz/3+uzmWHrLcyY1fn1ipdZL9e5Xvd97f/3upcrvv9L5NUxST5bleg316te
P9WHumvx4wf92yGy4d1Hv04hW9L5X/6hTjb8i7p/0eV/nwpMfbcacfhZmPHY3HZDiH89iHi8PSmG
/SwZYOYNyB2KYLSspVq5/kpxm0Lfpg2mfk3tsaKcm2XHYQzAxAFeOUFSx1W7wLNpJZuDfm2a2IeD
+YVBJ6v6yUuPlccqsNRLfauPhrMySSot4f0tSTMAvZzt2i5mbtLXTbq5wdlD0lOeWsOUKMurx5vu
vA28Vl2t4Hz861E5btKvftQoexPJ52WeZcmWnBTxKDUrHkBl7swqb28RW8ofFKIvJ8trz7JN9qq4
czeeXQ8raOH5g+ymY+m9CAm2HGQX3VdZIuUsTZlVdkjLAgyXGQMWnC8iG/7l1XW3PzuW7hNE/Q9X
9kaUl3T/W5AbROByV9xMILHGhY32x40sYzYZLofUe2u+NuCg+9bFNhW6FANdCvFWJ8fKg+zn/Z7F
qpJwU5iQd7USRotRx2QB5Kk8ECVEpPRaftcpcd0b0Jfj9t0YkKd/dH9Xi7hi6i4HQxXI9KHhj8ub
fdtrkXMrz1K8K/o+724+1LMgilasT/kNfRgwtOGpTwLUGv6YQ/aQh5LtLSpQdr+91smzMHX6HTTI
nx/q5SRl4x7rcrIPslFWOanYZOoo9hV4ezCT5AkxcrL4ipxlbtfepV42ynp5dj0Ar7OPsjhJATx5
6pJM8ev4bawc1piRv4qMusXzLBs2QAD6ZRRPuoddr9eccRsmSIKpkcKvFgg1YTt72MRe0Z5FoLbn
Wiudg9O7T7LqWo/81pOVtS57DbrKQwYceWObQb8c55Gy7nINOdO1Ul7HdYLxch3ZoJbT56yom62k
6cozdKDu3/i6H6i7iPB55eLSdjmXnF3J3kUWFrRDu/LQ5QzJ4R7U1jBSdM2rrDkolWJz7itq/afz
VjNqdSm7+23dD8dW0+1F0PTZqomNN8Z0onSeS3QDdvT1YJQNYp1E82XVuy4fmdeyPYhd6NjvuhqK
L+RwScRGvmARofOPcRoxa9OAKN2krn0MZ1AEDpHqlwzzZ+mkce0R2pqGaLDIlvr+A+gnyQCfb2Sl
M7uFwn+1CICsit/YIDSNjrkdkDmaI4DcKQ8RWVSEK5HFkwcE2TN85dr+IpqHjiYM57lfSzbs0g+o
hVijetIgHVc297NCwSZq63gVIvUeLkEK5sBBsnglsNa+L8VY38s6ba7rIHVjOUSMdiPLsvnDPIMa
3zWdH+x7uxGnXrX6kyfIEC9kOUaF/ujqt0VXDPnq0kDwCTzA4HTfQsxtSNzrPfrLQbm6ztDl8dtc
H+rCeT5fv/1QbauRslX04b777RL67r3y5iJa+9OSGIL27g1zee2QAjxe+sjyu5GXl4zwI3UZAHpa
wvBDH1chY5ql0YvwtWKbz2Zz8pD+Phulqdy1LJt7kVxGfKiXRXbQ/Rbk/+dGdO60IPAJa8qDxJyZ
kXJzPeR+81Y0g3bRARM5yUZZfxnbw8ZZBlM9ra/DiKr7q76stOVF7daEcAgNSiAGaBpRBAhYq9aK
07waY5cFhzZ3xCmPczamUVPt4ymt9omRuuqDsIgdqIObL2Wfeu6YSEbC6IGM7si6EYe8lVVuqBdL
FqMCeZBGU/EK1230igdn2vGa0+4gs+p38izDB1Sfou7mWq9j3XbKdAvtIrp6KqDahTaU1tbhY0Px
o/J6IKzHXwLqexUp3pwZmJsj00Oq8vfVZF0zX3IoFFIyXO36AcI6b059Y16u9q4+TyvQMfjiiUnf
T2lUbYlTq49elyFUqfj2Dx07j7DLxDe3zcWyhtR/9n/3jQxn+tBXOJ9rLpNW6CkHGimArkEcLfUa
wkl5sDPQaxKX5sqOiEiCdHirKyBWFUOFw8484jJYziPCOahXhe6imVtqdMy0lZzRHsKd7PJxyDw3
1NoI1XdGyNbCqlap7jiDfQdmPV+7DULD/OvsH3YIT0RLqq+hHaPrYTXpXVUneP9iZrix4Lk8yb5S
ruXPfdV+skjTAH1Q9FpZOBqvJMkZaHA9gAyTUJxhxKqBrppslWwD2eq4AB1kqxxbdOQhVc8wvXrp
M8/SJE++qGeXA+L1ROAr8FPXomytZicq2ZoVuMrUJoCmRkPl1+sWpp82dwiVwOCZz64N17pwbgXB
oW3tGLaC7CcPAjXmSwPcjR8TGb5JCJKo1wHyEh9mkpcYUTtBEZqJZefrtdP5Q4G+am4qYE2GY5Zr
ewSOF9lD/AoPCjsY9TXgCyBZGCE1LDrttbI0QFbl+DgWAn6ekqRkwgPt1clVh+Sn6t8E6aRigMgP
dh4uZ83bvN4PxHv/3az+oKONoSj4+7B43FvCtbaa38PMBp+1QD+sP0V6FLyE5bQPKqL9rRtPT0VV
LIdZGA3+XHGrd9hGBXMvSIusnW08ZmSrl+gVfwpTylY5Jaw8cZKtkam+mzIfcxLFzOG2xQ9SCikZ
Bq8AQe90DyqC4/vODe3/o+3Llhtlmm2fiAigGG8FmiXLsty22zdETx/zXAzF0+9ViT/jdvf/73Mi
zrkhqMysQu2WgMpcudYGYlfWkzLFd/QcXiIyAD/3VWybm6g1QbpsgJ1qWDWTWW/pPXlKYnY07ML7
9K6Mpkq8gU+qyo5m8uZ9s5EnbpsPHjHi8bOaX9VR8Nmxsr2lUr6RZRlYdIz2wNVBGe7ehyiKhmc6
TIW9R3N0dbYU6NlhoXLXak78QAcXAI8qBRaPRuC20M+1wY+sNyAAk4t83Obd0OMmiwkTfv8Pdp5x
T+pvbUtQ0UEkhquHinf2mUKEHgx3ljNtlwm6NaU73EHRVU8TArU0PQ769Dlmvu6UXqqyjOZFGOgd
L5FA4ZM+hQ0YPmTbA3NFsXQAajrzgW0aNoZcflKcyhuhinBTMl9NIJxSdu1wE2Gje/EA4VuyjUDc
noCK+ulKvlcy1aUBqqBcPdvSNACdvkkbC2+Rclhh0/fAzBfyUbiRoI/UzdGyw9XAOIg8+ArukOHo
huFwFMEIFDqd0gG3d0WBrsV7wOeo+t1DMTQMSh7WKxqD6ixe6+bUz2suMXmZiMBbZtO6ZiPePse8
BI2r3H5UhybcfgqxWhVP1ND9EpkNlFQ61zg4vRIDOzipOKXDMiY/RZLbBlXWWySNrSVydlEoChLC
00LwjFAQrUFnyyWhTaAw769Xo0jsUSOwDgKZqOrteLFBMOgno5auadi7EWw9Gy+9M9mrARwUm0+O
YMh+Rqi37D/by/EQVbl2bIomsyCngkVG56aLargL9ZADnJTbGxc7yytI7ZtV0EzDnoZ0SDvnQTX6
5ESjOkm0a2eOfgEBoUspR64Rhlc0Zi5TarBwnLvO3AWinWLP7ThYBtz8m4b279gDx8uEn4gOsj+a
Li88GtGwaeMcOKW68QDvGa6NrUY3NAIAVxnc6MASiwNBZAaHTNqcFkDVaVIg7iKHqNZ3lyLUD7Xh
vk3Qe0AYTAgJkgmtaPnannrQxsp4YG+LU1/a/yzxaA0EvMuCup0MqPtaeGEfiR0NJ151AKNZsUdD
xcnYQ1E95Wn2djWwItVIX1r2nmU8BeqmZEjaOFK3DFyiCf5lSeiDYh2KZdIWlyZAxMvY2DM0yoGr
HwGBDKAoGtKBxVYCHE0Z+p8cyxDaLcYmMi1gBJ+Y5kAnR7AQUikOik0jeOxNAB99PrTTBlV4UNc7
cXRVY2eViCr/w0tzDUjyUGzGnPBG89Hc/3k+RUQgp50jliu8X5+cyxoABYPLFyB0F1T/GzMCh1fa
QEJvZaF55+wofI3OjBBEAubwo+FJeEgkxnpF0Z0V256I2HhPBw7W1HMVtKC15+K+sNDkkSdBvqXP
BIppSDKYzWkeOSijtYo5rlL6c7x76dPlf/FmSIl9mNvJuYP80xVqau5Qqw7R4ZSh9SatmgPgguCW
AgD2YYy8LJYFf2kp1cQ9WGPxD7nmoCbo1lntxOtlTjiU2Ur04ds65ACZ8f/HdZZrj//75+n6SfWY
CYayOjPZqWz1bZ/o5p4HDO9bWd+zk6ixDF69MnbKLJYcRrQAQxaSncg0kHeOofAaTTlrjbvoJZFT
KJLWpqEyQj3Cr0MQPvG0Fmsyknu+IoWPaEJao/mqWcVOnL7dpSsBnM+qMpjYQRNjDfW72PCQ1DAO
cZ2bgG7jns9DPPIgMYGxS/d38iOXI5x1VXO+e3uvCcZ4jyyfcocfSHhxuszZjCVn4Dr+16ZKB/Tv
0JnT6LO9APMOxJJlCGTJX3rdrPY0n0w0QcPXx8c3BbQocj45hj53TpYulE2Sj+jnGKoTsBL1adLM
6vS3ITkoRIDV2momtNb+77G0UhaH32wLjGiNdasUpnh0ZgC0Mp8V0lZlCsT/3r3/PQ56sApQwUhm
Otn6EzcWDXXAeJUiBmBWvseRiQ5N1IcfZLgzQAuygIG2LQ/Pmh2i+Qz1ZcPIgXEeDQYAc3Jj0hzk
XXoQ2Et7NDRrtN6DI0kBgHkqn3UNSXhkgewzefFGP68x4Z3mPrGjW4hmpWccUvxsDbzHQOHCyqH3
ti0r+6ENLKhJLkM0h+z7EIQmW6V1Z28IsrJrYhnmCRTh4/0EmhRTsO4IEjRxHxg4tLECFuw61n27
r3DzGhMrPU3O2wSaRQeHZfNUGtH80UyTtQ0ojV85dYZcZye2pRaza4VGq3VXIU9mmCYk9aQtUAzu
VaXVziHkEFhgBWa24lDp4lcXmtoBqWF2BanpQU0i9ax13Im98lmgV+zKpUt0XDlr1rjjzHZjCGnn
4pAq+j9zpIFmLaDTjdKjay4fJgvB9Z0AFlMBw34ke8Zd7tWQ+NjOSy0fhtz0ARM7mz/Islz5rLmp
vS8SPQRhAjZ2TO4nnVjpd4D6o29LwZZ+tRg1MQF3S/tFCgfmG5EgrZ9jliUWx2JbloHaT7Ka8DuF
1v34hBTaMxoqlUdeCnNbdka143mTPYLJ77sO4OOP3wPGGIIXTYi0DFEBCRV9MgxEXkQGqEYW8606
/zg05JCCyUvBy5C8n+aWFuDpHBhrb+hMds5T4IHGwHkBvlULDqEGunQ08YDlq6kUgTRNYpyR22Vn
im5H7qcNG44l/ycrTeMQgeLpiE5S/FfVCnQq0RlaNiARgxU65uMRKSHyChlCZ3RoWjRJzZ7PYyvm
7GD1PyBpZqEvWsbRcjRGEqlDK3R9SEQIuvYw7XO0QePAJi1SdmONhP2E54jXm3Xh/JNlRn4EGrhC
6jPO82MLRJSX2oHm0aTWydx13HUx3q0KWzHO0GpG1/og0AEoFdLlEKxR4uJGQQcRcvfNa6p9c50g
DXBGA94zdp3lS5cn00or4+C56wBH0vpSPAd1bK5c3hbPgQ3ZwbIMXagotMpKMdGz2zF0NKFs4B40
qNPOfdpGkgTzUCOqB7DVfBguXuqr+z+dm2Vh7NkDtuRcdn+yDvAY1sQa3hVc+2xJthOUz4BiF6gZ
HoewXpNtBORy8me3nJL3pbZu5AoGGrrWrqY3a6dRqh3oU5x1irbdr3qaPLVoMbiqfa1fhrzOVmQv
8t7wcxUwcleCetH+jFcz7SWYan7AH6CFUkmefkV3W7tqQze4AxZweqgUfiV7qOf1JgsME4kxXCRu
+aYzACfi4Nl8jl9ZlIw/hymEXAFua9e+4tMO6if1TjXy8AHbQWDorcL6Gb/qHPwnFAl6M3G1EtDC
vL1Zg28SnU/QdPRBYZGhB+pdfp6MaDXI1kLY2RloPPtS1IriKaGJp9n7WVggVUq2+P1s8c5nyVie
uwLkWHFoXSO8ve7xXWR3dEATu3FnJgFUG6EcuPrkoKFIgmtV5c6eYpcI8LwjE2YCc9pn4QPI/Yqb
1mTJOlAB+y9bNI4lSlV5Zm9nP/iYeJMhxtcQ6mLrqUk/RrRSbPy/RhBPVJbEXh5HUBMNFTR8FKDa
3ILdJsevSFGjSyA3HG3k2r6pghNsFlGOaHNiy20I+YMQ/Q1KbB5dcIZ2visd5HUzBz+arDkLpWrQ
FCL3NB+mybVRAx6PbXPmUmpX75HwZbVbPQgAE/eDo+ibcaqUJ2Sw5giGpp9VLkA8ZCVoiSpQH9Yk
3zpUwL+h9KwdwazLH8CjKO7Afb5jBT62p5ai3JhCH3yKpQNTs2+gsNOONKq7eEJPZb8Dn3t7j82l
108NypIBxNxIKJe3yMOVDNmRqeXii60XPrVAgx4V22HIqfjU5ezotrZyLEs9o0HRyyKtV25xIMQa
rPulhU4Z0OLSIbJU9aCY8gCseY67CE6BrTV0tBR033PcG1EpkB4Klz3t/+m0CCEC2aAdFn2vtRiv
sbxfg+zLRA0nM7GtR+NC8WsKeLFZJD0n4G6h7ldDK1DYO7J/Vv2kkCJh4zETkbGawMLhUyA5lqXo
LEzbbfK+1Kew1Lkorpa38RaUK3ri89z0ObeKe7PKsNE00mTb6DzzWz3GTlPN0DjfqdAZNZrvQ5W7
G71XJ0gRQJ+atKvJxt1+8kZlbK/k+I82Vc5Fhx9aU5cYmpI17eB1YtR8KjwuBNFz2fJDHTOCetEm
GIYvVLWc3TN39J/nc3nTYJCkmzmnu7KzNn3ZfXFiH+SXK1Mfs/Mg+j5apwpaPe3ij2Equ4yLARm6
rOdbGr2HctmL3MjDu51WpBHZKeI9nuyGFEh6j6dLUqj7atUgYKpAjoldMg5lFVjrtm+m1WKjM8mf
edZLFzS2FGM64CVEv/7bPO4MaAqiyCGtw/M4pPa6rNOPMcuKHMRrW1SjfkIvwTrUtXk3/z1oCNYr
tEXjD7D8i1Blm8PI5BQ2qgDvU+cheT7ZkPH9FoRNvdL0QV23HHc2YheoWvYTgPr+EgJaDAyrtiIO
gjas85NhgCeUomiSHfZgX5BU5n9O4m16fiuVaLEGpW+jQLtblQpoSEGeeZVW1nimcQh5nE0vUEok
myJjPgai63qNu5U9zyY3csIaKovIvwF7zUA8lPwyUHnbK4Vg93SYeG/79tCG68XWoL0OJUQ1XOWF
amBbDKn2QQqH0QHZavCtNsh5F2MABkcpHBZZKYMY9SsFfDB3vbYBnW3ukW1ZAzk54J5a257XIIdV
aO5ZD/GqKS/VvV8PKKBsM03G8NmBd44fKL32+2Xx2sXPoDI6fPlcfQcGJVDCSNFWkBo2V6aX6LO2
jUtbQIUe2pLNVQaQiQLokNgfTRQqJwKsbM4Tf19rWf73tUTJX9w40Q6OHq1sy3xTkUm0Eor3WtC9
6drwEqRI+uQa+07N+EPf5+59n0cyRwUtmSGEvmqgInoeI3GFWnyhvUXbaMe5L7GV+Ry9XI9mqHJ9
sgljdO9HrE+jrtKe4zx6HtPYvo4DXvfqlEV7GlLrjjvZR3ShtWfq4ckTN7wm2pEGFBSBmR69jMZj
LPt+yI7oYJv2QE01JprBvA7Seb7W4pdDMygGHchvl1qWkpeykcSF7DY+jMbL6Bo06POTa6jovDoN
uEzuysqWGhSbUI0AsgBO/z7K+7tmysSRTHSowOq0hR62DjJHhCHzCKRFgjjVBHggVez6UI9GYkNJ
GLLbO9pKpPSIo1M6gMMx8LmmaSvappCNtiV0ttiWGZ9stICBqt9KdcpuHaEBFJAh8IV9IA1Ds6i9
b9QMSgySTgztrm+EYaVo1qapgyKzh7jgRkH/5KaRBdIprfIN2gzSTS2rqYtXhPqPUQOCBiW92EOf
kr3+BJOnIXkrlBxn7wKTJzg9qrTRPPeTY15KetMJ32RoGyK7hS4iaBo9TRWYugINjP5Or5lPQae/
QpCpuJCz4/oKJHn6Y5037oPQoy2ZoxxCfGxAH+6ox9bTWKrtvlCr1CevGbbKOnQT1NHkBQJoH88X
mJcc7U8XQDHxwwVip3U2oDIF6hVtLvxkRqmHIdIuNMxNAPqEpntZ2h9A4OmcukDEfmvG8fcajRyT
Dv5TCMEZm0EvLZBalOmXUWmuFAAApQ2yi5BdlpmQB4y+1xo2wW5gvGRTbm4g7oKvlQnW+mzMwQ8j
MSu9BLssB7IVEF4B722xXexu3AybGkBJ5LkgDvZpKg0VAlPKuejThV7U+8LiIYnxZTK7sKlWndSn
oINVdkhU0WmTAILF5WFxk01MYeRPAxJB5Pi8xLxO1aBQjCy0z/TGOi2HoevbQ18BuvRuD4FGOrER
RHv+v6doOeyn9kNMyeNxm3L3ex+O5R24kvVzo2xoAGpoyDxbeB2f7XW+JTtZ6IzLOUPa6me82yzm
EIKS4LRDkfW3RT+st9h/WzSEIFZftLFjezo6p+SegjYgZuBY23FMX+ctChVO5OHT/gONwi8Q/QKe
VjqBL9M3cTIiW/x7rC1Xq6P4dd4BkXfez/T14APQ5BwTltdI6RTNrc3QwKcqE5pR8toGj3BtPwoL
nekgrPkHEnbOFw33T+TwtOA0JU1z1BmAkNAvYjf8zYdVpHD1p8IvpPMl55i1/jYn0JTg1IYxpLnT
Uqy1QXgiL7ErRkb7leP+vOpB4nJp2h50HmqI3VeUT6+tDe4H8EUKL2vB5WgPovRRUUkugB6Pe8sR
yla32/LqaG6NnQ/6sJgLumVJHibi4X7sW/3l0ySNNwrYVo3yyhvwHjhCt/fG4IocqhN4gUR/UGNv
UrNgT2kz3mXCyX6kLEUnJd7eHsCv2aDHFBGRorKnZujvKH/2t4j3Nf5jBJrYHK9AF7DvdOkX8FLk
9wR06NYqqltPpmgbNIBFjwSoKCPVOozg2JphDnnFAPWEGsaGjWCv6sC3u61Y0XtlaUBtWyIhkiKe
F6X53KdFBdCStChhKNDYac+Ldpro1glESwAtxmuKag/3oVoXJ2gbYAcCcbJ5SCL1xBurwYTcCRhW
5OsO2aWpSdTiREu8r0MmCHp6dqJo+DODvt8C6BGNVyD5CE+TpaeXVgrpdVFU/OgiIKa4676KSQ38
DButOcLkar+KANJxgbTbWG2CBqr3fCroANpLWWUaHJCRE5Q/XYwmeLAhc6lg60KzUbSpVzo4H+QD
ObT8cpyQXhN5fskrcImSrnlXJyMAVX86GkvBXkI6QmTU5hlp7+JbLB1hUhknnYGH+DwiVZWXrdre
3vI7A7PzzYgCNend+UEv1G88fYZSaP4DmT7Vi10x3WnAN53QwA6KsLeAoo/XTaYAz6ckzlbwbmOq
3D5aIjBtH+mSdFOASBEoI2jMkztWdPsY498D+iHoVWZovdtnOprY6V8GmPWaAf3/3I1g+ljs4MZZ
G1kaPf8l3pJ2PXZLIBtbcJGVoPfI0ga/UpmTpLHqhM0KZWMTgnbIXbiVNq4MK+eQjK3Zc4vKS8OR
hERy4C5qumpFLJvgWQGllQK+QxoalvHfJ9WaAXBeIc5IUpWgv5UHBTyVgBdCP4NP/9qkI4FMGRRh
BsCeVGstwG5caU59SlohrpE8FKO5bqsS7O5yRAcA/o24xUuntLh5p1461IppBEpH8HEA2QdJ5PC4
mJKxyY9Dr34lEx2szi33jqrzeWYbN9G+aMxfkOjpjuD+hIxRN6Y9xEHLzgMRuoka01Ah3y6N5KFI
OpvDaWyE+a8iU1XgZdLxhC2Ttq6nflgR1lIb0H2D93J4aEwxdEYHsKSBtyA9LWbQ9wLAWXXd24Sm
hcR2PamXVLchZaRw18Y9WdHxl+uaYC3q0PGTlInHto+QRzXdq64CyxWNFdhDLU05knMaVBUNlRBa
J68D+qcdRKsDj7wOHjVnS9jf0FksHk1wQd8gB1A2TdN5ZaNc6gHcYhRZmujOrkWh7mkdvcFPpzUH
sSav3nbDQUO/K9gw8YmA40juE7060LIUASQkCPuU+oFGcQEiSmw56xOthpxVBxL7WoBGy4LeqAE9
PFPrsQ2bIv1LgGZWFDxi0ERBiXQ34Iu8Z6DRPaMrG7fmJqwea5BjrNQBymwl/mgBEj4h5IJaXw2T
cdeFBQAXMqeK7bTmxXFUgxUPw1wvI7YCmiE946EEvpbKQLONYth+whPNy4L8t8DIhghAUOcbtaih
AixLcIoswQWyNJchB+T2I78jEzmtFgQ2qmsMG4ogh9WByInmk21ZRDM7YHTz7o7saqsMkKSBZhb6
9bVT09XFroqCazApBqi/iNIqzHUQWWngSJ2C5EeOZznIVaQnal2cQgsm3VjQDl6REdzNCKfTORTU
lcW661CWgjy177rPUcnFZUkBCMVAW0AQKztKHJAjbo0RQtht4+MGy+7Jkektat6l9gyCjOxgl2WB
G5+rb428c+8qDl2D3IwhqBBMk6c2dvLMB6dc2VMefKud+m4YkJBfjdNrhQ0f/qolRwdJX/9KjfzJ
HNLitVPwX4v+ZfEF+4Hcj4qsvXZ9iYSAYWpnJxqnnQjt7lCr7gBVXv2PK5ej8fHKpryyElV3lSiR
ZymzVxTtP16579KnpMpVLymM/jLFxQYkZmDjngxla5RC+cYGfM/dLtVBht04a1D8uyf0/PcH1NG1
LRsS9T4FoZlnt3X1YrbdswRtY/4/oDZCpXNKvymaoj6HvZ36On7092EWKFv0byeHOE3a88iTaW26
U/loRwEIoyND+w4hjbePoeFjKEEYfu8YkoCfPoaY3D8+Rmw45W8fo8GLzZnhPdnrRvye6wHyFShC
5I+ggi2vjOO2IkeGq+IALF9hi+KOTHjban23Zd2WhjQ9moBVoiFn4zwdfd1268mpaAxAjzmIju3J
iP2eReYtKLX8iq0WgAncvEFPwLz1oUzCQATpSLYmDCXqV3JdgeT4BoRRfrWCt+mQBEM9MTaRTTA6
9dRx4+3QyrMU8HdL6YEulSMr7ifkVjKGxKn0gJwHqj2aulfBUumTroOhIbuAEsh0AhssNPXUH2SG
uiikYmQU6dRQVDEJcapq9Yr3lsCLqwp8mGIwmlMvGVTooPO+x/sxyKBj0D/uFwekERCtvkeLsVmX
PNhBrrPzGPJneyreZSm4r8Aw4YAMFThr8oLz2t1T4S/XJ8jxOqCXtYJgPQMHpiGKVkEwONsy1hrm
k967Jo3QVHC2JOxOYvF0Rl4dLG4rLr01B3amGzhU10ESdpki9qgTS60cCUt9JApb8snR4pOR6nvk
7/MgMDxHVqxhaCQDLCwYTLFOOTiU6BVwfhsk4xhX0AmRL4tUKqfDHG1whi5flOaXgysUsRYV3n6H
yNolhsIAUojFK4BdfpW56bOImwqtfrATN20au2CyqLPZ7gjJMOYE4lXal3hNN37h9W3APQy5l1Ey
ttOBpzq6RYYuRroNtsUbyrjc5hPADrRbLLI8ugs1PLg4H9BpIezxxXWD0B9Zrh+oumOX99Mk2udP
UYOdyNriIcMO/qrgP61jFgoXTmwbvlNEKHBKYdaBteO1FvgvpbJGr2PPRuW1kSn2NTNUdgPLzlrB
8waaKWZ3UjLs10ipRs80vM7pEZqIpI4NZF8KQNOj9khenpkHAdqKhzCMDFqDzD2kRU9RjjVoSYY8
GPBIab7KozKFglUX3SpR16DfAVCpZnF0K0HcD7IWx5tGsM96NeuhaRgE9qY2rDdvim01TSXT3+bL
CHLaaLBbm9CkQe9AY/NK/lPamcDcLo36hH9KO3OWq2bUnMg7yco4eVEdR3AEfvPFS78mGka2/nHu
34Lpt4a7WnoajkVsj15hucqjEoo/zsSov9mG97NPcUoCLfexbcZtW6TsGI0OSHfklxY4iAdRjeJm
9pwdq05kUDXEl7MB3TfD7uWDnb7Mwb/xQwIu0KkvB0tdV5aNBBFITI5TG+lHoXPLhyQ8W5Ftcfxt
iFyCXq9o3uJmxWT5PIJC9ieHJtfP8MT1ucMg8aVo0YUOeZk9on/VBuLxXxOdgdfN9cApn61L0ssk
Y5W0oE2xHFCg/R4dRwC7Z9b3xcxEGC9XyO3y7Qq2CeyWZI1zPT2MsjXNWIItJb+FQ75XFLBsonsp
WdX5mGw4VD6hJefoez6p9Z0qK71KlLtHtQPEQFZ68aRtH1rknCCzUEO3VUaQI2+NvYYesnkS2os7
v4W4mdCm4A5ypHylZG71lVcoR5p6Hh3zoK+eoUc22xsBlSIIEhnrOm3qrxXeVTWtLB9YEYCtKBdA
Gkt7L6ejAypcpteQXL2FVvcEkYvSh/ZeehtUpFvojGyDtAlpo7P/N3FKifRCoYJrehwjzXPZBLp9
eUczt1Mv+IuhR+IoVGCWyZpmueaNA+4oVcSgX7HuJpBguxDhUUCQt2naRNuS0MVksztTK9WHNB/T
+7jVf5KZopzYUbeFYYgXGaW69pblwMOUinHDu2Zx1EzcBFCPN29kK6PIH9HkeGUmM28JhJp9G6jr
LUXQBEMg3SkFYG9kkxN6C+ytcx7A0cMYIL50Ddbu6Blw6WYf9I2+jmTqy4bd5OZHe4lt0auM/5t9
mDKoz9bBKhqj7i4tBmeT6n25Loso/wIaQ7aDLqXrRQHPvwxRg6ZlO7RXiothMgVISlSgx6RgjYHP
p8+HO3KmVTI9pCAhC/HqNEBny8/DUn/UuyG+DjYfdn1qOSrScBY/VHhYZqtBC4O9wbaa2bb9T3Io
Jeiujrk+8sMcDtk+6M1AhAroqRosLFM13hlx2T1z3xqN4VlVWg7BqTFb0TCsOskwqUAGVnqhSlpB
XAGtLDTMRyiYheZwQ2XavTqddSYz/rpgKAoBcq/SBks6UEHLIQSzI6+tidfAEHyTZtjfLY9bZEcy
sYqRIYEWwIfHMD1tl4dvMK5lU++HAPJFpMAC5wSZl/lZTRN15KBjkCGdDLC7Yw+pDZteVtnybuQP
8RRseBeFFzJ1qgO946j5ST4yLZMW2++T+DjVR60bflL8/+2kuANaDGwP+Ghd6yBPao8XNwkB9aja
gdXfRRMelQRvm7ci4OVjkQb/aPKtq7abeOXgZfIMOkE2D63fh+RdgpGxas/LcEjRcaZlYe27yj4w
ZGfxyJzpHqOQ+oz7v46YXRSrIbPqB0BCdM/MI/3q6JrYQFa6OYEIrj8MLcRyXNtpL8gvM18BYOLL
VENIQ5R1892po32rAW+7KgHnBj8BhEJz9h3KO9GLpdu6l6LcNi/ZK5L20S7elhwmAJa6wXxbEi3l
pxDf3Zi3w4tS6j2oGXEm0IO3gs7B8FK0uCadDdL217iSTaCJdUFY6o08jzakDRYgrXK2bFBc1CBO
XtOw6RoIhUNrk5TCSDOsynX7/G4naTELCQw8jNME74Jnp4Bs8AonRoDnzwpSHfPJR9d/iVEB+Dn0
U8w2Ycc6P5rsYB+7rnixIWfdDWX11Gplcs7AEL0aoevxQmFxnCp7cARDZ9OwV5Xeu7sk1YNthGZF
H43JxjoeKvxfV9nU+azMoPtBY8GNDrQihrEeISoEXVBrWjPV3gLL9DMwRbgn3nqArviFzt7ti4ns
k6nN8URxTyZTAkZG2PFUDfdkJxM5/1f7p/XxHf/weX5fnz6nS4iO97UH3dy46GrbaIpl4Av576EH
ka3Qu0tXpOB9rwcHpYsi+d4wO0jXwLYj/9N0IBmRE+YYNiUQeklsqMIkuEv/udRieV9unp6A0tca
cyiESzUEozTlt6itPFdzsg3ZSDuhA/Pp3ZCpK9br4MXGo5QZobZHaVSdcWODkxkrs3W6sw2W+S9x
zd4ewEn1FjbDyGSYy8vuDNYQ60v6b9jExz9W+z2MppdBiP9iC99+NmFjDAWmC69MaNKz2r7GbWxc
gfYc0D+ML3qpnjIOZguKbA3Gd5bFHHAl6tiUyPhmikF1GDXguqUYoZjWqmmBptNRY5lj5BXAvmx+
uILqz+HZEEwn0EbcUzQtO7q4b7G5OKS242G0gVoxAiXfZdDBfFIrlCQCOwjPNATV37bJeXxToEh3
ywXzhexxTTOmo+upLVc0nCaN7UDGrM7ebIwAhBmLYkdeWjKC4MaZhnJJkYGTj5YsQK+TdSE/m2EA
WhTFRbIi8nTKm8hD2+SAiUMO7kS5lC6sJmjixeGGhloaDUddhWZRX0fFY4i60c3I5lQKBTQ1KJ+X
6W1bq55rd2uNM6gUhol7HWu0qulSLbQaetBO2BxA464H+8OfEYPDj82IR/2nCCCnkBaXJY+/rGFj
/+6PMYM+PN5Zcn0NJA5SKhYzcJwk7X6fKBsi0p9tsx+k+iDZrxuwwJqFom3N2kBVQgerKepg9cmm
IUom85AQNoSpiQZzNi2YmvdJhNahqHcTjSj0faKOdoRTFKKVOtHLS5elR8gP2jdAg+2bretPaONq
ziCJtSFZXjtr5LfHNTm5rbhngZQVl04yFUV2V9qZDlZazE5jM1mjpb7Z0HRHbTXsRJvv82w5CVIa
W8D743syqU6PlyoQP2/pE4y90x0j6AGvyEtr6KjBFareX8k0VAo6iAY73dFHgLp2fTB1SwUA5N9P
BNIfqH4pD2Thag7Vp+l7kMT9nhJwLQhyt1PdVXMCb4gZv8OD9kpO+pKhGgvR9yS60hcsSjnaPn6f
3uZV5UeWDvrmInX2MZ4DwO46e+7W+aOpJ8VjjvckNqbjJawZvuOmbnimHrU7cgIhPe0YiBI8mvA+
HferHCSuwl47VpncMXYj0ISOh5APSO8E9h3w3ac1isrNMMbfQYP7zeqg7wOiEXefR1BjtLNMe8VE
8tNEUSmObyYAzRS+oib63pQQfE2pxQ5lcU1CL9or6sLmKqiabOOAtWCADNJLl8YMbKcZKhiZVJKS
Ui7SDmSt/sH+ezxqhmfdbaJuj9blERDWFEgFmfn7lAOs7LjyWIyCxuL4kCxsKBNoD2DVLGLcw/u+
BJfGEFyh4hVcLQ1VFrweu9seMrZXcAQg52+h9Wtw3BNF6EGi3Y/dt0mYZuJlbmRJ+vBfgT1YiWdK
duBGLkmxtAYtadYNNPvkFepeR/K2g3p30KPpTe7scF+yIOMX8j0NG131I7DCfomx88Bry59h9Kjo
TShouzn/a1gtVyMg83uY3MfMq5GdLqp0RrtclFbrejAq9+kA4ASEybZ8StMjdMGyY64pxlYAhXCJ
hhIw9lJzbl2A1HWtm+VXPY6+xtFQ/aoT6N2l9hit2AgIdBOVvzq3/iqUqPia10UCaZzUvgkdP+ZK
ibILBCrerlJr48erWEacrFEHa0B//Foz9Y01BkrTwxGYLeKI+WCGNuRMK/M3G02SFBxOqEFiw3XW
GXJvN4jElAcTJRsI85jGjWxh+8IHo38YNDwOXBOyw80ELqwlHtJXgDS2Kt5SG625zofnnk8QLS2N
e1OM1oHJl1UL2I2NlooEZeypvaDYPgLt+rtxFo8nI5ORydo4jK3j/CxT9aSC5WQ5sS1ttrj/nvwW
UyaueIp5/UrvyPS2TC/KoofYfBuoe7IPrnOJmAPsQzZ97ULIDizpXUoDS7uhQ+zcsMINdR6I4akK
oVQBqQjNj1FnhORcMt2xoFU9CjDdp5TXhhcVaFZv2jDz2kkNN1NsGncKELfzQXP16OT+D2tX1hyp
zmR/ERHsgtei9tW7u/1C9MouViHg189R4mt8e/qbiYmYFwKlUqLKLkDKPHlOa2/6IkR4izrIRUJu
KeC4ybZk61H/t9adJIIwnWhvvQRdSOdkw7bkLf5+dakhANmORywaxy9gz2WQqHS0o1BN09zW/sBe
K5DXnBwP6n2x0o42iokFogWF/8Q0Dias6lc1WtqbOvGy6v3EAD9u1kIQxDGQXeRGbrzUXtetY9Ha
N2lAWyBrkuKIhAEYHcLJ31QmVBFSI+RBXoF8J1JCdVydCQ9obwB50NYNJP3SQTc2/9mHHOmQpmA7
iZX3MhmdxcU3zjsf2y3rTFvOvoynO1ObziRDlqXmeKf6aIdJfY2JX4vanH70/U/jwIcClvvBfmsg
y7AC8VH8GFuhtx09YGwkaAwvZuonG1G3xkupiW9FOUDNPAEPHlZ1P0D3bK0GNUgz/xkE8O1wQUFP
CmZNTX+ZhmEeBFnVeVBTIqAFuIkW9tkpqR0tyCeZBog5ZacoHEDSTj1dmI7vp9Q1ZToCKE4xHa0B
CTSuyipLDYXgiQHhdWiBJWc/BIOGVrTNg2anVVBWbfw2FvLGHNR6rXr5rW+97hdKpn7HnuO9sNwC
D7M32LeM6Rl0n9r4iL9sdclGy9y0tscezbR9TcJoN6n8ER1kOfrA1sSoG6d2biFdnDnD0aAM1Cef
j+7Yi8cjtTodivPd6E87ggSVA3TK+wYRvRkhpOBDoGT5u611wUBBotTkTH7Dx1hCHdF85Pcf53Ma
rNG9rDuDfwPlKTrT1kuEpbf1J7CkA3OjgjTcBiiwdFxQlSl0tDrQoBDaTpvFNqX+1dDeamy7j4nn
V9gl69qAv2G0npuDLNzbKIsUlbuJj3ABiJMSdaAOMNmFK8vh8e6TN1bL62bM+8vi7DBF7J1Vj5/c
IOSebAanaMAF/gqCGP/SlpVjrTrEAw6+Fb5Wphlexxb7ljXg91vXAgPZ7IKaq2mVJqGGp8tYrIEn
gqjB8nwazLwCmfWGHkwd2e1R2Feed8VaKmfqCXNk4FZ6C4Bg2s7Ofzz8aPbCtAyQLaIsXbEduooe
MTI56jLpVCfiw6WLjNJIbaD6gM1QQ0gD75Nf3BtlvCZHJzFQHmRVzDqYtpxt8wzWWO0byLTZ8aqo
CshNGIZ9l2RTvXeSLj9wyxlvE4QgoRGX1l8HyD0yLdJ+ebLeu6XJ3jpWDAENKty03svcAPOIL8ab
hSnnQYXuXuiJYPNujxiROw8KgWu789NxY0Khb1WoSgVXVSrQoRrqAEEr/2LZ0gCuRm3twbURg/4K
pQcgZHz3w64JzCVtVQNvjpDP6mOwXiZyB300yBsjnXMDZni4FZmsL6YLhfrWLFyI74ACRU+a8Vj6
+j21XGWiM/CW5HvhqvIENZQmoQ6uRdlWrwC/Y2HD32fx87xbmwKR1MTwwmTDbWw0h8wEIeFyKeSW
8GmAoNnTbMOY7sM0ba8tSBU2nieTDd1Rpbqt9IQ/QsnNPFOrCf3uwmsB3j/00cGvdblxgbjYpKX/
bkPl6n1Yat58L6Kqll+qybqRP92KII9vN1Es680ykQzbOwuyxReaB8Fh0G+MLEWQCZQqleK/MrLk
dytTduf0EO9uQ7DWk711HRYYjWGemogPz2Ya77rRM77m0oCSNW/GHbllSKHnBjb2zdSbx/807WRq
1cqVoOGiaYtQ8qNFsMBGE9YeVYPhpnCmbkssZNRMEVv/1IxVkyjL9KYON0tvKBGU0PnvCK+F5x6a
Qsc2w7ekph0jWl66HgoRVG/qKI7IuAIuUTX1FNjDVtH0UxMpg+SSVV02N6NR6peo0n7NMyHjcU0j
/o1aUes4177TX9g0Tc8db7ubBh0x6osNK75rcv9KfQOQi3fNaIEzAFcEo0Z9jwXWPgTBynOiTRow
ReOW+oreNB5cEAbSOOGI5nHskoD6qilKntzid4Vf3k6mwLqLkPePsuAZaLny/uQqcifAhq19atoV
tHTAFzW7oJqmthznnlopz01gABNjS83eAIabZ/6VWjSIY4G+QoCgP1GTpmSeuGdZ+jQq2pO8b7IH
TUVteRXbOywwesjdxNVhQO3+lVyQlImv0KA4LAO6otV3KAQAgkJNQgdRJO08SVTU/cECdHkFhgkf
qezKXaW1DzRzZdvaytScGCJbrb+2xRTeVXkZ3qFaMt8nkDda6eRTmyiz45W4Ui8dyHk8cj9y72an
rMHDpcFvYJ4388GUpDtZtF8GLdfi6jJGCgpbP+POGgVXwJD4kW6eHPxxPtYChUyA1qb2p7f/kIz5
RjAEwatO36Ui7/cuqoUeo9j5GadT8YPrPjIHrHwuQJf2N4esYc/+WFazA168/b4aselSM+TYLD0w
8MisEhea9tyIqgvLNevVbLdTWCSvVT3U1yGJgNNWZsFlvMsAHN8iGWW9LoPem1itp4hkTVN5mt+M
g+njHkniEuV9kEf6dBAhAG9xP0LlFx2NerfSGWTe2RUbnsQa/DVZfNPEOicry12Yc6jhObYPWde8
3TitmT63BZaCSRd1P0vEqjTTtn+3SGNVbEy/Oh2CGjnw2dhpC2wPsfw+GlWDYjs1PITYzTx88vTm
GSmPfpPmWO03CgvhKnxE29h4XTJxpRbTwaYwdVkbGKMBfIfqFZ58740ilMvXTgnElBr6Md73Br7V
fTCYJqCwRiwAhfC9qlHJLdCq4AZ5RN7eA1cU9gI9M/U3IZ+oPwS329q0/OlEA3M1sKPilml4qvNk
PDJVVlF3Hr866oyakRviPg37szFBaxssHOBnrEt5JjfymLSo3HUCZLEHgI9E4DlFjYznqM21AWGe
lqvE0OWd0XvVFdgXDWhWpE5dWZX4fVZKnPSfEVaU+fcgBASHeW7/YK3XnujlJJrEv0IGbdfFeNMH
jRn1WzDpNetlqacGuDLvTmSSoOnb6p4FkDTCo23qDm9hXh1AvKP9MhzjDOHS6WsLZoGAod7/Bt4s
be8Ivd+jvBSoTTWIOahbTPX6MA1xeZtCm6+ykceXXFWlZgng0RKSQHPrw+60Dm/XhSyO3AKX4kIy
A1godH00wcCuqvMjdeT4eW3K3EaO3wyh5Cr08VKDIe1V/K6kIV4jc4jAkQtWNL/2rdcW/F/b1JDD
lpzA2vo+xnRr+9X4YUf5XtY8uRe1FT+ahQVgfK6DvqpJk8e8LZsznjhfqXOK4+oCiuoLH9z8bI1Z
voYyLgQWVdMXeAOu6JQOoZbiEaZ6xiFDD4NwpxLqcTdk7J3vgMTl9/bI6msO/Oiq6339S9wM2rqs
TX6gZoaMBdQx5XNmqC0YcLarGMwwX8K0HoCt0L0Di730hKpTN8ByaCWytn2Ziii+6Nrog0AXMAAI
yXZrrfSiY6mayq1VbnpUxxfEK6GJFjVIhgGFtQaVTXyk5oeboWYDWAzcaAQqmJrvqOwAw1ZVfvNd
xNRVxDzVGwmklfCug8/LMyri3PWHB1ISKAFIpQxc5RF2oJQnD2gSld+i+n0O8tCgOAcuInAk44Gk
P3RIpm2mGjUgQ1kbDyilNx7y1t82iFLeyKNIUguIA39YIToFnl2WutMKT5vxQM62hZrsdmyAucJQ
GtGoORGObDZ2KaciqFxtO/TOVxOaWocMdEyrTjHDOFNYnagJkRrr2RHtezMaxmSboFR5PdStu684
BMNor+7iW+/bUiZr2shTLzVpt744250MTwjqpCvKanV2B6rglPfbpPE0gJQLcWxtyzvpQG3N2bEs
BCXXgAwrDSA7pc6acUh2IzBA80zLgD/nRKQIqoTrLMayx8wBdIuLPrvzM7zRhond1yGHCRiC02B6
b4upT11IItiFDKIuF2nA4qJdp1qXbed2FU2KszyxDnPbCPHyrUt+pSnKws3uxkFgf6gGA283z5+j
xBYkdcMxT05FJLMzVjvvh8lLAfb5sx2XVX8qmhPZaUQX+hZoVHWimrGuTIHNpz6EYDBDLaUVauaK
bI7qwL+/DDhAUZuFBoTOEEZHGhVIuzgpHidndJ6GFjCZMbmJVnOeyGJp0wH0EeKuVabe0utVWgl2
Ig+OjMS6aaGE1miNixUVSiXbGhxSNDSGlOwRxVj+ipooiTWu/8uVmFWLuwQQlwZZeF/kDiqlp7o4
deqQDBbaYowLYIam4kRn1F3aYgA5sTWAt/FjTETu1E+e1VSBz+fPU+rXmr7eQEor2dl5lK1JN/xQ
qOqwCr+Ttdno8iIAwL84eZ6tc920ToNb/mrDTJwNKd4PUWqLM9lcD/x6jp2fqHNSHgJsDYijfbhQ
z4AKOlA6g1et0O6XNNXUs/ikj/XX9qOy3EaagUyUpqKD1oGiUnlRi1xp4BR388A5o/XPXMv0/56L
7B9XXOYy/7kizWxybp1Qi43HJx5GdYbKW0Lweh9NbHfM57TDY2XpxXLic5N6kRCPc7O52I4mL4PZ
hge82o6dmQKxQ7b51ANA5ZAaxpFsdOBuhXpmdUCZAUhKX+MOOwjwdrVsfNYAv/dS7bXq6vI7t7xX
Dz+E76CCnk+AJ51P/tWlhwN7gVTGUXVzNfJ/meL/3QcSYKjyAn/3xhGOc64H114R0UMR5/G2gU7t
zA5hMSi7VJXuXDt85RfTe0om03r926DQM5uZHeK/DxrSynqNLDs5S47iS1Fowx0duoTl0MoMFsuE
QNydm6gFeRYr0VddsVnyytgZCfaorjTGT0NzEWhhXYbzlL0Brg59UEEJdQUV07urw9jYZSGIYMlm
I0O5ajrGQQ3Kq02PmvpDyNr8ZdSmHa9NgFqVXbcyf7HLqHy3MzC2HWrg616cEnvID/vi/297WaN+
jbJXc+JLZa9AeQlN5nFOltWgrT0Lv3la8md5b9a73vGGYMmfSaQwEYVNvO2SFBN29DWP7OFEptke
B2WIijLKuU1amJ1jq3paLi3wwNnVdTwGyzRN2H+emjpGI5+npol0UDnfCdcMJgMVgq07ITCYA5Jy
zSvXDbSmLVAHMITXuQdPqPGAupbnQtnIrzFDKCgCQbKjGeaxNMHHLBLsPihoUpN+HLA8nWdaTMuc
dZLt8L5hJ+oEDuwhdXJx7lHGvx4KhhW3WsjMKw+8+KrRRmpWmTzwTO/LfARVl2rScsXhEXJtMsxO
ZHM9EBwAFH6jztlNzesiFb5dbNz8vUyrjd7naWmQryGYlco2wz4KyyCatgejNXXSofuYNmyxVRgr
rKqGTnMOVYeVHa1nvAg4CGrSeoaartdLFCIhNbE0qRe1bLhfsrMXYdfTo4J4Fw7TN7/Dlihien8G
oTjWeNRmykhndEhCDonYrNnR0BAs63htqCHUXmYISxD8W33z8Id9nvnTRcbcT1bM43KLEEd/GFj0
aNq9/sYgxOqHTvKjEGkfNEPqXSH4251B44FywrH0vxn1hRwcqBIHJQOnfD1U1YVDR2RNHe7OgsbU
dyg712u3lgkUfaPiGk/AHiC1lfxwzae+MqZvForS19Cx5WrZHO6QIkbsoYVwJ96541uh2+0qyazo
jnPXvlIHtgCorVAdGkrs5o5KA/9yaKKOYqiPzIhBregoCNTQygeyyc4Bym7sx4cakcGtFWnyFuax
eTMa/b5Vi9oUqSRqyU6LtxoY86EIDJHHiDHziKjKgYpalkIXakLd2TmC/HzuJH+y02FEaunoJO7+
T7uaFuzQ2rE0uv0nf2WnC2STFp9QkDN3/jEc1bvIH+ty/nhLvQ25ARLJT1OV75ZpTWDqL6kng1pr
h4vrIqEzAJN/60O8rlFoljy0mQ/YbwnFhqHxeWDYRvXK2gZlfLLJ3zwPKAAp+Q8/A3kSd8VvYfN1
lhUM+qEPSAal2KXkbVD5VvgbqTPAuPPs+5D8RI1e/WwLMW5iPBrPtc7Lk4Hs6nbybCwqQT6wigqv
+2GZUaBNefEbHNwvwhntV18bENxH5P3qarp+KG2U7jPsye5T7vWB7HTjbbT7g3SN/LfOpqMY/foN
oE0IdIH9kIl2Fct+etRNnu5Cu86ONWuzm+3F0drwe/kGJP1urLL8lz7GX0Seji+9HEbsPg1+9g1h
n3FnlxvWs/KVCYQDlavVTYeEefGpbhInqKJUgALbaU+JZ0yPXWs8gqfDeYNGM9ScQrs7Qz+segBN
23ey48sgKtPX8sJBW3fftDGA1Im31nwU14EAM7pqBU8utRFjs29Z/ffG2bhpwn8AXAOZLOVgtu64
Qw1lvEnNjN+h+IXflSEKvBBwqBCvd4o7A9pr3qoq8Imn/EYm1HBpyExL34pXg1buI61Lt1KBPvCv
1u5NL09WCBvLo6Xee3NHiGqBKSzvqBW7YXkpzPiyDMpLvPXHOAGJ58dEHAnjNW6mdKsRRAQL6veJ
yYfFRrsqvOYHkb1Nio+zysR46ooVdxTl20z8Nh/Jhw6f2tUQTacWWFdheEdI2KwcFyweZW5dZ8zC
BGkMBAfSLWEcIm62FxRovFAnmdzYuJhW/+7fAuGONFnknLTGcwKio7DL5kuZ2MaDiaDZ+S/2vuaf
7anZfXHy9t2/BgAoIPYK/G6++GFqPgwRqqnmSBYP+/ad3xVJkDNzwQ1KmAQqVSvAv9A1HbgnQvsO
f5jyuYck075DCfe2Gy3jy4QHbyRY/B2vMNCntJl2HoUz3aBS7YEoAwXJaiRyuuXzoEa2JQJDkVvN
I8nBCVEERiMtICpuIoXoOPtnJF1TZ4Ao0kgn9vQvLcBH5ICVHmovok0RNfYDEOLpFv8M/yyzBHzD
EK/eW61VIS8QW1ALFzr0qC3Qq1pm9gPSRduxYlOEmsR4A44u40dqo7IQiNn0xZl0ufZNad5KGWm7
fuq7o1t34xl5doiPs7J+qPGYR3lez79iGfEUZgD3ruKHSTRgDKtYpVRF7K+tpvPgb59tEtZ/+2xR
pX/6bImmQWRX1X5R6VY8tEXQWnF3nIuzVBOo+e5IZV+tqT2gjqQ9VDLL5AqRVVDIUbjOa1i9sRIw
BsxGF2nbjTfE2gppbI5da8e2A8TMgngI8VcnY1smeEdHznlSKl6DOnChs20bQeycVcPOGhg/aoCE
XKQrhgud0UGkJRjKQtddLx11HX5PWj1cFQ0btlYaWQePVfGDN6qSthFUv0CenFHiWb2Sx2hbJvKb
1jOqf2QAPfboOOBRYi1p/U8x/vmUnCY4UQqApYmzlUOMbT/Y6EYEdx3moQYlzDe1ghW3VtutjA7I
wB6woCfXAUTazqYv5BbqoDl1qgoRuB57jSTpumun3PoItXxq+N/cBtz5Ow4oImSsmHhuimKHUm7k
9XDnbU0nnnaFasq8ClLohrxmvNaPmelCdlyb9K+6M/waU9+7Q6J5uIFNGxXryt8yfDdoBUPmSk1b
CL4j/zFl79OWiBvvpwKV7aDWBsPu1gNmLEB2MTnQ1paalZ6mh3njq3pRsZF8aiKWmRzSWkcmukZ1
qUfA1Shx+pVh9M7G575+dgjtipdE725RnnH3fkWo05yiDnGafDK7M4pMQC9RgKj6DIHO0NxGFYrK
SzbILfXTQWPJt9StzN3ATYEaFhwSHvWXsq1LlPLnDhhkPHdYkTEp23cfyxUiqNoW2V/lTR2CRQP4
L6G0kFVI3kJrXVyEDAEmhL5U0JWQaJQZ0PxI3eMUK69uC8a3buUhNDmsyNioHjrzgJQ5lDW7LfbK
MEH9MfcKa21UABoOWBk4eI2fWrrRcAvFly6zcc/Raew9VlaeQuEMcXM6IEeVS4R0/2l34Bfi4PUn
y6eR1J6yxIBmeUBzLWMgJIRQvDqYBbM29pC7+RX0YN1WBxf4tTJC66KLZ0PBvehAZjqbYmkFbjry
TYKVCsMeJPTOU1QE5JKRbfR5A/2e2N4sMzSJ/ozdSQyaPk/wlQZVsqOvDnQWZU7HwaTgwoj9nL8h
azc1NuC7ysthNpTO23FPPmSynfKf0TTl0iYfapZl4djB0uMarFwbLgQlG4mEkeTJ+yFFNLJBvTza
+eDVIByKfs22nHrI3WlYue0L7TdFID8FKbMkgcpPDPL0Dmj2M/aOn6OZfwQ3abDnRM9aor0ABW1d
TA38gNKKRyjFj+mlHnMO7iWh3aMIzQzqLjYR48mjFRgj+c8hyjYAKXJgPxII1zhh/Euk9fcycrsv
zYi8vebG+gMWPB64J1sd/8cyO+Cl1YMFp0E1P8s2Ll6uuB8cjr9FKsfzfKpZQjsaDdZUPKtRSaR6
6OBKILNG0OIN2A12iYmiPdBhfAXw8h5inc2jN1X+GcWCTUB2TYB8sWzi+paF1nTnOwPWL2pADK4A
ZIxK52SjvvjJKyGnK3X+HJVTsxrAyHemwyi14qyrw2KjppCiDZzc3JYTAOGSt5fWjcpnHyjYh9YL
A91sYuBa1o3L82dn6MpnRF4Bb6zEAzlGZX4FSsq7UatJm58Dr8d5EujVgVY1j3EfqjlLtaHFg0ge
qJlPzrQGFsjeUbPzKqQHEeDeUnNMwha7scZbW+qi4ApNDshuWAH1IhOvHesS9BbU67l9cuk6rFCp
Vx/M5oaQwT11YumarCpn1PeFplkT2JazBgUZzbHD4gChpCILL/hthRc602T1BXzZcm8apTOtzDrs
EYAfwQRvFNgYFlBmVmd0iKAKcAwTHJbm3/yWYTSCXGjY0vy/T7Vc8o+p/vgEyzX+8KMO1kpx6I3H
MIbIsgaVkHJFp8sBxB/OurSqYQWhhPy0dLAElPR1WfwzhNpLt6dmXJp09ucF8g4ZSYOB5fB/niau
Pz4YXYU+yWxcrkpGt6ntcuXaxv0kEuzd1IdYhlBzdqFTGlJV6SuUN+uDZiXlXQdpSAepoDNXjJ10
qEYHKBAtrILRtN5tks7SbKtB1OgyqjsA2GjRbhuRoVbiYyyNKFOg5QZmXhb7pKN2e8rxJKKrLh0j
6HWkK7Mr92KszEXcu5usSvxgvuLHxIhSoXAbHN6Srp0Ljl1ybaTreSoaHIuvOZPxbZ4qF0a1iROt
nl18zb9aICHagWFCHF2hi+N8xvL+/ewvNnIZPJvluLExjg7842yxuWqaZVbqWGw1WEKD1MYdD3o3
/6HqGbipYjCpUzN0Mv9BmJDQlpl5i5VHDXm1fdw5fUCdte35DyXiLUUt9cs8SAooBaKIB5EvQES5
aPnNs6wraFLqn9XkXDVXr37agl1jhhMOixem7ZklObiZfD08sGZ4JkA6wdAjhUVHJGC2LybyIHtR
TzdUma/0ERuC3EnvQKBn36dJyq54IG2oRQdtAptzbnU/+zHKkOnrgMir/LoNPDcEiwErolOT22o/
X7tfu4+zLDXebXTW57b7NY7HfKWXBfs690Y73fAfMyGye8dxsnvwXrvntptOZII4RHbfAYh/C/Es
g2reEAXk1vf3MciY7siLDl3T7jOrlBdqDUma3Te8fC0ZB5OGmplMQwvOClczo8Ni60urCbxUz3bk
Qh25KFB0UaKIh2w0Z1xDTjTq7Gy9XDViwtplAxiol/kiKzcPzBiA1zI8fOC0nLyT7Xb3NIy+EnAR
NZRKq0+zGzVoeNP5IyxfIcOOUoL967qYeNjcDT6Lz8snEyxMVgZoElGTij8Y+bZuE640zWWfvlVt
hoCRmqCrIhc6+BM4QFqjNeZvRZOy3ofoXlGIYLms3nFvr9XArS/ftG967ah78svyh0OAFLz/Ij8s
n27gjn8ro6801/w/9IdKRV3H29ycKvsIhg2pimnkgZkQSdDKYviWtt2TmRfZUwrJxiPTdSB0lR16
dpZWdtcJ63CAP71224HK6OAVlf0sQHRHTrprGkHn6s0lsRxtrTllsRIQ4HvsB+NFdiO/SNVyK3/a
AisC5uTaNx4bd2juPJBedV5mPJKpN0DtFRVRciLb0EfVvkhKPZgHOGb0OBjbUAgDTJyA6GFd3acH
mhycuNkRURFjRU0a4OPHornGcE+mfkIoMR/6ZkeTo9qkOKcW/0Wd9HG1xDghhRvd5qt3lgTaLHE3
NJnHMnnV7epK/nTw0/RbmTHjTK0By8NdyMwedCL4QpM2RPdAqqypk0wlJDJXdhMOR2pmU2XtWYJg
HbnQR5CojNOnRzJoDBovfj3pe/oAoPXQj5EYsJXEnkomr3pi9feTzcRdNcmfofT9L5B2HzdQBBz3
0YBmLLQ1SLeA0Ux9/1w1BRT4UEH9BTyFNihxi+5U9Qmga+b9bO6hwCfqGnwhiNEE7ztuUKjtZ5ze
gs3PkPo49bxafQLqWWkLMXHDetDwsasofKX8daTz76IV5VOFJNtetJD4QZTWf1IOlNrGGvC73b5p
CHJ+Tx0AIDNp/86s/Nblo/lVpN0IPVCT37tW0u+82hyOYe1miFNkOlgD7eEpG6GMyyHQ+UMNh0ap
/TvBcFYgGIyfaLgNrRw/jVxHSYKqI088DcwWRobiszweXqBRAS5n2Bc3qarPc58hjYiA2uzmovae
3FAd8T7bqNyW2ZL0R0hEB5A8HkHzjfIObVWMPwsWA13qm6+QHa4BSjSKfTt02Uvd22dWGfF31PPk
QQV49FUwU7+UxojUmjUm3z9GyhxiFDSydCPAti1LX2tpigRRxPMXOuORm81n8i+2v/lFuqHjuVnl
n/JsmmuNJzCD7T9l9eYcmzM+as7kHii9NvcyZMk2jlajzOQjR0fONEtet3uyD2m+4hMSu9eqr6qd
C/qBV7OoZj4rN/eMTWZ5zQEoJIjz5uXMZ4W1NOxpBwJt09delL+HOBmq1ABTcMYSPMpmJc2Nws4H
seuDB7uOs//QlkEqVmEiwpOfQXYEUJmsvBaTg4SLIdfUgTxheU2gIWit02lYA0MVnha3cHTi7Rjl
LBhsVHNKADVOouj7p1iafAOWsmE7NycQsdlug49ksv5JSGMCgWt+pk46SAbCMBR13VOLZhsy4302
25Dvs0WWFm17wTtEvDwzWxFnFuSHztIzmiu1Wj1v96lfNAE16YAgL4g5o/Zq1z4Am8qjBYFYYCsp
EbL9ZY7ZQw349xx/u4pVQ/u16sE9GY929ahlxom4GUKok+4z1FptBnVTQKMvUbFoeash2v1oy+mk
Q/x1g4cjO8VtFAedN9nnNiutFx106TNtneDlESyU1ToCau4LuYV5bZ8NPdp5ZtmjqN79TndM20K4
okbM4r7T9e7URb231qMs+S6KS1lb/lufgXZ16qbkqBc5f1QDqb/JSmjomIALWUnmHrIc87it6f6M
EPCJ405+R7ZUBr3tx3eZZxgQc53AMmqVE0SUs3dfB4osAnKMfG0gedqDoRfcH7a+HujMwlZVcuEh
XICzuVedWfE3pxug4u6hTEgdQIopol0LQO/O6WwkZQWeRB2WEeD3Z9POx3PmvmZIrSu+tPmfEXfj
unURdKX/ZR736T2U5ZQG153j685bDq5diCnKN3Ma9EBkqYSWXiT3ndtrex2ZzptESXiAvNz0tR6G
M3Fo+xzsnUkp3/Q6hxwk6i80mRZPHKX3KN3GWdRUkA3FI/lJS8W7bemlM67r7UbyBsxANh6UKNEo
jvSRQzfPz27dfJs/sfoqbgWyL/IoYrGHYkH67BfVuSw1/ykF4dMRTxR1F8rxTdlzHW8LM47to8tA
lfJv+4RExqo02nqPx99wwYJ/uEyOK6EPbZe7zKySVa0PECGgHhYn06qrnXhXyhG6Zhp0EDxfBbVU
c7GxLB/3wLY19706tCDWR/YCNmpSx2IrW9Zu69DsA0K5Ed4Ne+B7ZrvhgfBti11j6bTTgR1e5UTT
uihb+VZzj9xau+ECT49IM8wbzxxtk6izyB3fz8j2t14AS0GfA6zkLsWv5+ghdbBtJ1Y9Nw3/aSHK
+DOp2y0CcfLNKMJsDfzUeBWeh8ieUbZbnjM3MPmkrUKvMM4eMSJQoJjaDiJyWOdERzLRgakoMp0h
TQEt12qCEC3Aq9uUCVQrq4I7AnGRDQQA0L+x3AsCOeXVV49fLsyv5tTp+9R28EiutCE72LqGt0Sd
QQO9byMbYjpG+jPEXeGZrvOt8uN0bThOcfUz3TvFU9luBsEFar1RLw41z592W/wey7578uKk24Vh
WRyiwoFSmpqMPCYLiutJ63xDaD9dh2zia6Z74x4UgoRRp4PPeb0JmWNuqClRvPfgvjvYlrNziwJw
8bF7nHiI0v4sKQ7IaaDAEAoP91AGebfV7KKF6YHH7uZvmhWhhVet6pxUKp7xWF8Dsii1R0TX8FeQ
SVStqfY/Q+pqj1yviVcYVJ5ApNjcxwjGzDZqUgfQ7d3eCjQGAoTe7s1nlIH3R9usFDe1h/BhA2mI
pemCQBF/V+uSWhEQ0p7rB5liGIdU64vbNtEjc7r83I9ZGBCjt/uPXZRWfi4tJc+ECPwGXL45RAmr
FW5b4zv4NgQw/2Z+x4Q7gusF/4jcSfpH3WtAOKQetWP87tvHYDS2TBE/xAbIq0WIRBb2htObrUOZ
ZxDjK+Ri3u0ExABH5mwn/4mn4SbS/ouxM1tuG9nW9Kvs2NeN6MQMnOjTF5wpDpIoybJ8g5DtMuZ5
xtP3h6RqS7brVHVFBYI5AqYIIHOtf5jgGDRNvDP6MNiQ5CCv50w8F8mVo24DKSROkp0ap81n2SNo
QmMbYc63YLGVLq/S840ihu1flqXwPPkyWDKm4+40C2m4wKpxP5NfaVt9LMpWIv79Xn7/Zdj/1vrL
2PfO3TxV6SjtdvKnm34k6YoVenkYiABsskrVHzIgYdgcZ9P33Lstht77Q5/KH7rpOE9torKz9Afv
CAq8uo5p00JZZyNMJXm/idGotpES5MSe5jVQOy94+vmQuJO+FOL1nTP9zqsuEJPYpyXmPgbM695K
awyKx/aNif3eD08G1uZd+mSIWvA77Su0aVJ9k5iAi8O4LE6Q4LM1sKfyU2Wr3yS1UbG+8diKv7+P
EeEUrBTPfGkt/piStQbCuNy8F916KDfYIwebxPb9ozlCvTKHZ4l+z/MOa7rAG8+O4fRHrWUjE5ae
+lrH1w768CAGdUG2oAQhwi2Rs8IkLGwUR2lDk85Fcy7KVr2D2ylb2StqT7L1r8bGVkDmIs0QUFWy
M8sE1pUY0Grl4BzKVrDUnOv7ykIwYGxeytbJ9R9tbDsX/GhXKNz66X3gzwSGNjyi1G0a3zI4xCtk
NYxbpcD1b1Ts+MlP8mqNk9R0gvKV3FhFbG2nItfv9Kgwl51pBS+dll3SJDd+QOwH3+i234Pyz+F2
0ALf6GINIX/eFegjuIRi3PRoNp0HemD4JG9/Wa8ZmbW1i+rqPuSOWnoHt/uQZRgjvRsSpUXQbM02
QAx3wpDovUEtDAw/lDsUbFCiKkDtE1xZlGbYH2SxGfO3oqQe8nb42Dr+XJStkYAe9j+OzScwOmWW
rpC2PZq1ne3deYEFGhFHNqdMg5Msy8PcxcunbB/FdnhUWXxKPYOo7f/wzDy4s/rBuIgpPksxBD3r
9S2w0Wgje43p9AcsPf+Ote21l6zWRp1eQ0KveeX6n7nQr7j2yurC2rROra+JUAIQHirxHOpow3Ff
e/dZUKPHzcP/BEeGHJTXBQRdev00ARXHHLHWL01eN8tczYbPkau/dq4d/6GVDcPnPJSZlGyVRPzd
cjFaHXxTYMjmc0/7Ndoo/UiapFPDk6cqr4niGdcFZRer6TGPgle5TJMbBAeW68LRu/hGLtZcg98g
ZPhiLdW8pK5XO3jJSal4VczKX7K+GVqoHXO90TvL966yHpvOhBeDWy4Q7J22kGbSZxt78Ux1gq+p
Bw3aRovtHCVBf3YgUAM1aIKvEdYApkB7Q7NDb/vzyFgNp7ss1Z8zVjYnJJiyE6ve7MQOJNqZg/LJ
0cPwoEfhxtfS8iFJou7Oim0ALT3OoAMxl2XlCbGTrUpnNkffd75cW8Vofa8hfxxYHLFrsQwFy0si
ZLKvPCBctzH7TLmVpbB0rdW///W//+//+Tb8l/9HfgeM1M+zf2VtepeHWVP/978t8e9/Fdfq/ff/
/rfhOrpjmgYaFqaL+ohlObR/e72QBKe3+r+CBr0x3Ii0B6PO64dGW2FAkH6PMs+Hm+aXhG5dY6e7
s6oCTPpLE4/QcNvW/k7qnPR59q1TVtd9rN8H8QHGyjaWK6zeNLsdUDMzOVtTkG4dqSuHXaqxCMYy
3F5dBuOw+akMj/gcAIR5X2ZEsRmtyMakGISgTCQPfux9rJOdyzRZCX7jN9gTg56dD2aWDid9PgxR
U21yHnooMv3ZmlTtZ8T0053ZCVbsZmpV4JGc7tpFjpWd5QS4KYjF33/1hvb7V29ZhsUvyzTJQVvG
z1898ni50te29dD04bgjCeyDmlKndWoo5UsVkzSZlxP9BA+6dIzqTvaw4DxB1RbAxP66V5V5yk0a
OB/m6cUss6EPLWbFyo1p1sFLElbaKtLj/mRjiXkoC3QyRnJTnyZEn/l6re9zV/SnwXjPXYWH04if
jEd5m6nVeNsGkX5jGBrPXCgN9j/8Ll391y/HEER9+XYMoCGWaZk/fzm9E5cO0Pns4bpItwoTXn5u
fCJDkd/jKNvdQ9V/ko/DsM6UjXzkyeLcC7hWdj8WeBVrgftKDLhdW2aaoZrGgynIaswaTLP5rLXV
yZ7XiLwUL1kk8mdTKbAMKnq6jrlxqO27QMmrO4D2GxL25kM+q+mXaNsidxB7B1mHZFi8bQr0H2Wr
HFCFw8acdfmJmuFaW4UGvD09XRKcivaTnaHa72VQHgcPzQy9j6tl7cEiDJoHvOvNh1/6GupdbWl7
B+eOX5b20mFOa033Zm6U9nNT58NO6gl6sPwVR9UI/6h6N31s5gORwqIyIwTAKKSh1S06qIc3qVtk
j1qrVhtFnfK1bJWj+z65js4R7729xhuNQhNrzWjiD+LyXWPPT2W12ciGUhPBP/wiDPenX4QphKPy
v4ljtg0N2dbn2+nDk4onizYiJeM/mLyisI8Tw7lXkVeWPMOw/KS6tfYqF2GG0g1H3/SGsxK4LNGU
CivIKD5JV9mrS6w0j73aw8qPlVsUxaKZ3d5CQIB475QR5jJxeZCDZIMs/o9118l8EXvbunZA2Yy6
k+zsflIPwnDUg/xkDLFeLrJwBG1FokjsDCfavzf/1udaYVTt9h+ePT8/9ucvEwEoyxCW42oI0bnW
z19mHFRCTVLhXeyhHknFpu5Chb9wp4WKC+g7Vddd4mYvuTDXcq0re1RVAEuvN3oUbhGeJY1YOHCP
u2JXk2eYn7PV/HT9cIBkdOpavNzoIKvx+CDopAaE0/wpW1axiryrJtJ71Y3DhQy2yAaRKm8NZGdC
ogTIuitGmy2jokDLxnOTewucy99/K679209MN2xh2qqG5K4w9F++FVZUhp81iXUR2OWe9NkwA2mT
GAjb7HIrNVF9K4pWQ3EfWlOy+iC9nGNoIOWSZR36eRBjHaTkpbSyZ4/g4AarWdVVpKDFndZLCQXM
TeQ5sEL2D+aMGIz8rd0W9vN7r9oCnWYLrBv7OTRUeBGiGKHi72Sxnet6B4ZSMOq/1cl+xRxqunae
+8m6sXZYahvKSzXLey9sfzIeeAzjK6L5EUpdVrmXLWGJx5ZXYcMlWz/0do26xiDXcI9Bq80/gfEL
P6diE2n1tMtMgCpzvcgHi2cEQUVUU9jxI9jvAMY3nUVXu8ODNhNICojIpG7ZKc2lua0fcVBKGsJy
WIQFfoa8c696e8y9i3PbhMjMT413cFL7c5K1zUVW5by6Vgk5jI0sygY1gUIl1Ne//41o5m+3jovf
hqtiLuCaBrvwuf3Dc2h0Ba+7US8vQaDOUefsOaqr8GvWAzr0BkvckfkJgecBAEZfL/haoIhBft97
KUgrbfBNRSXDtsLHn0e6VSfYwIxHN1VCOK5osVh9VBGTQq5WFp1wWgdFOz10gY2qiJ9twtkRr8iV
/IRMLFDTucgOo9k59qxyMxfTCvHR0jGHnSxCNHqbUhaxQl6HQM3Wjs6vXDKCQk+r1+FkNR+o17DF
WRlV1ZU4RKBq2icGVLcr9dpMEZLACUy9Uq9xm8tvPd38QL0u/KFet33aXk8hzzNCzAH3rcX2i6bZ
7b2luf5t3MF/HSDxvOithlO4EOkRhIL9qPrl3gsK9QVVkWbDM9Xbym5RhP55Qa6rbxzwTh07CFlv
Gc3r+7S6PxEBnofLaYs29wnFF8e6NSZwo1g3jmUXPKK5boDPIVpX2fV+rMkIQCuwl6hfhN9ZPmWL
dCq9p7ibtJWnDMltBjZ01+adtpczmQ0ZwPeZepH6F7cYICfjk9V5w1LDNI7gNNxkZz7IerNqxnVt
6u1Staa3Otkg+w2M0oXQr3M44RYTq/rW8YmgZEabfkEA/kY6QzZRczCHyX0BxGgtI3sM4E9gn2o3
lbobQgL2qqbrXIGTfnHC+qb2sifIDPGt4HF4P7IxwvMCg2sz7x7Jc/nY2fn5Y55ONTYBRbeVRatM
2n3dARyXRUyY9bu6Fpuo1fN7IuzqKheJfdHKPLkVpb1Vx8G+yKoh9JqVp3nTRp/rNKOsce64dvf6
JDtrRbaXwVpMg1A3TKy9DBgFMkM21zWDDTa6ExDCWSw5SLe9KJl6H1YmQb283uteVf7otPhVjyYH
zmvtLdmmG3elqtdbI6kV8EATcg2wODdF2OaXv5onifdDWpRbAhbduuywxMvC4lLMbBRgkLgkz0SU
TMkxbayTjFuKOnkwMQ6Qfa2Jp5QTluTkh/Gzk+eraczHpyiGoOGUlkquhR07q1sDgkbOi3QWNzST
YgWxaLjpq6YiA9d3fXyqo7xc1qpw79EnDba6U4Q4zuTjMdaIzgNJtB8sjUSBlQfOVzhV6yT1jR9+
6x66hoyMHA4cwL03/CDcAmiaNn//JNR/fVuyajCELngxWKqq8kz5+UFIGKpstEHpMIxXCbH2Hukl
SRlAburODVp1h1QYERFZ1+EdFTTd49RYJYY3qORbdqHeR13GeqAv0285v0rAZcbzew8w/D6Jai/c
2bPEitRZaRFZZf/TuWspqtLOBrbyExaOGOMu/bpOr+sIHfTxsjXG+NwGjXYnGwQZkLu//xrUX9el
89dgCtYN83+WJXfYH94H9jCA83ZEe37DtNvuzCTllhc4HyPiRRhA1yb0Mt9v+sTXV8agl78+DOSI
IgHkL+/+oEDPjkxZtPz7SzbUX9Y5tuqojsNfzuHhYfy284RpqmI0GEbn64J+8uwKJXQ//EJMOJmD
8qjtxNvS9cT2z2r5jq9UoFS/V/voNl6rhd6GX7DaeO9dR429MsMyQ6NpLcOcqe2GT5qJlkuerMeg
RjiYlMcqi9Xgovjl2yeMEIxV30LzyHzVWI3zp/d+GRZ5/7Adl/uH90iIyTudbbDBxkK3XENQ/vnn
3I/TEFaTGe9GD6qXudQxZekmrLZtFpoEkOxLP/UY6s6Ek76N7wC9VZ/ee3iKMZEf0oZF73u4NmpQ
GcJhwMopQGA64Z0DCzQPHkyRljf93CqL8uCTCB6twT8GhsCr6j/js96M4Qmr6lfRH/7+N6DN0YWf
/7ncvI6NSoih2TacrJ//uVAt0pFMlr+7crj0YnmNyBDbd0+an5G4REOlmg/x5NfogFPfjRmcNgSq
F7GFiqPfdgjzCZuwta/p2xEt54D9AtTdD+X3dskJc6p/+DXzR9LnaMCHf4wpNP4lrqtrRHgMx/k1
iiVw9c3tMKi3SRsbNy124UuQQiDYetP/HKYuEngAzx27gilpDOFC1oMAsjdoMZKADrPgsyvyBLMj
0zqr5ByeUvKisluWm9nBDwi7yGJuIktdR71A1DFktTw0xQ0Zs6+AraIfaXFm0cgbKfN1MlKe8zJL
DS+JDLYXw0uaTSrK8tgknX1DErnfNpUx3cHN9lc8yrXneZ6u8cIf0/Q2j6ag9GiRTCyKs+oHvEBQ
kOzOAO1Pjh/nNxp3tzqHh1oUqPz2NClPFbobZ9lLVsvi2JbTDvbzq6yXVbJRHsau9FYqy/7l9Qyy
sp6nrNWhW7RZ5m9l3YeTOXazbceoPnyoS7ssPTaiXJl9id+kHCJPZUL+2mpJlX6sk30Us8pnD7SO
gMXvV40VNXtCR7hbVlrl3heoICYwx3BxVOFnOkm2gu2nmceo0AjXx6qHTF6rdAdZzp3cXza+GrK6
HdeJV1u4qk3xuERAmTeK1aQPdhvYp8nwbi0joDRXtYmnLupGmHiFmCn5G984KEb6471Hb4ofiGDb
PNqNmPUiI0nE2fvGxmZZzuHOEyGcjmhBa55kDyMp4x2xcQLQc6Os02NjTegquLueKXXHTTqO0+o6
R8iKN5qiW7vahnWMUtw8TqudbK26qr2+zpB75b2Ov+X7pLY6hSuInsVWzmpMhXcOE//GMYWZL6ED
4khReOMuEdfzNL5nHLFueZbd5TwDaf1Fg5DmjSx6gWPMrB1wnfMlyEPpo6eRWNpRjvIdX9lVBX8T
eVWyTtegI5DrPsv+oREizuGpwUp+N+PgfdHzOjw6aMPxjOk2WmAYF4QejYs+IYWFn4S7biwzyJaD
Ei9wbEnvZRcwBjoUNtxIQ03L11pkNFu3Q024Tl6TPkk2w2SEe0PRik/J5LEAsZNXEJD1ympy7YDr
6HBRuu6rWnrxK7golhJZo54d341vWZ1aC9mQWcOPrrSV+9DL4+NUN8lKnoDI+MGZ4Yx5N56R6kPG
fuBPIU+SeI954eqorw7JNil6d1sbSvEZ6+3lKCpvoyU11FKXNI7SHPqoJPfQEgxc8nSJ9mpsCzjW
fGVEHsWiGEJRLj0eYp7qZ/eyVbXCbmWx89/KYqC44JkwXr1OVfEbLonRnB23FQ8YYoQbTyOQJ4tl
VolbKI27a99mgJ+NVUC+8Wr9m5zNLmxli8muuWQXrj5oymBcUv0g2641GUyIFMTb9VIdpclu2LNg
tTJfuZ6wv0JEBNpQzUuTeOzbNc8x0Yhk3VZeR5sL46gb2ds195ZzC5w4u17z/HPYoG2Qr+VZExME
+2TbZNLnE8wHed3Em/vrdf3dNctBQ638ds1+XCHYT97ttsmGTa/E5rat3H1Bbg4OWlsA7FA6lhby
45i0FbBVciJFaJs7V7Y4Sg5bMUuwdbv2bCB1RKbj49o240LmOXoQ1RsvdJ5jPcBIWtYJ5EWDo/x4
rS06TSyA2nmZEq+CkBeAHj9EdQmfo0LljSVI8gDvMnkoUxwpe/dedgA0oK8FVKq1LBYi1i4Mlh3l
EBzAnFUf9NlG1tUOyeI2XGKFOu7zLlm+DWPeOmjA5bQluttalzwI32xuR9XavvdIy7Hln9nmOzlX
OzXuiW8k65ZlURxkPzm08gfs2MRQ72VdNoj+OBrRy1RO7d7Ry2RFZDfaGs1g3og4S0/+ULFSH1Ze
VuydOMfeSmTpIgmK8Y9g2iSZXf8Yk+kbO2jtk5OTXIgqLwMTjvDdVBtsLLXGvx88dGSyTku/aKpD
rphBAGbZ6TTaa2TqCPE3U3qRZx7G3LyJosHaIw24LRwLeSFtsg9NFPyh91pJmlRB3NJyzFPIW2Nj
FL4Kmw7L7DEu3aXwwDwo9bo0EOZIQFm8Or44I6E9pz+J2jgDX3IEUCAItfy70vrfSpxdP1uDiJdG
P3oPNfqUK2wYBLSP6e3csPiLm1/OG7a+cw8fAtpcEPSfQAlDcFZBFPx0Piy64fPldbFxxwIFc9TP
NxUaICsvwUIn61QW3GOnvkLMW3idVr+4NVT7ANW4nSCW8ck1rJsynWetXHXpTBgd6UOn3mZhTC5H
jiQW6QXl+OC5anFjYya9lgPSbDtpkfMFakmCQU5f74HpO4+Ta93J9smKiOmqZX8OCsLzsBvxO5/P
lLo+Ql+G/cht1+wHEcSbUqu8L161uQ7UnW6ttVN+owoiXJj8fb5eCKjZhZLxxcVsCE4a+ZtlPk8I
cOkmD9vs0+QE406DCr5Jm7Z9iYtxITsoOvw8vPvSA+JL5cV1MJ+Sp6pNyNs1q4Y7HwzE0UIBcyUb
FLPeuDw1n1tHN7YOUqXbIB6U59zgLz+fE4m7cjUFTkIKF8QPHsnl9evKMVZfgHfxL5aCQ403mwjL
EVUE4odA0kszWf52mIpqhwvJ+GnK8VmZv+g4RVcBAcz0ZE2KCwQv0hYTr6QnklVP5YiDRwieYJf7
MbZh18Q32W8T7QTiWRapy1kIRjaovv2gDJhzzm/TSonMSzEfnIS1XalHylq+PkO3o8H5FlhDfX2h
Fmk4bXN0f5ZykOzVgd4dWU6eZMkaWhfXjZ7XcJ5rW5a56g0MqoUNKuYpMRTlPvaLg+p1/vNg53w5
kD2vsciqUoE5iXRYy1Yr9ZOVQupuL4OPIEl/JIUjzrI0z6iBonjK5hmRp0NYnfilWXLeP8niSYDf
JKSQI9hT59iaHavTrhy0XW+3t9rcANcNEtmHZmUodjz0rf1URHjYgctyjp6p/flxDCxcdqbhu69+
6Q0fse+2SwmCuXq8DOygWTq8I7elLox4iR3jVusc/VzDN7lMlQhOeipu3zpnCgm/oU1X17JGvBCG
ZtngdDNPVmf4kIroPgnd5EJqnIB/4P7RWgltWuuka62p+ZnJE9VG/q0tGnUNEl2swTvrKHFZ0XPi
K9Y6VdwcYxuKZY8kuxfExVEWB13bgUFjFZV75kM2Fet8zOJnP6jIZMymXiyk42fcEpxtJby31igZ
4hWKTeNetnbCfjXyoLqVQxV/PekCxkJSFncEX57kedLMKG/kRaXz/FDG//qiZGtK9FFelILCJ4uF
uNx64ySOEuV5xXvOxYwE+MJjJ3MVC5BdrjICH5ChvuIRYJ872VJM4H2iayc5Zzh3MtN0WpWNv2ZL
vwSWFD2AA5medNDucQM7WJZEn7NEQ41dlhxV3+uTiK+lpBiPup/3d7LNa9xb9LqcW1nSfPFQIi15
LYGqfG4HWz3LtsxPv6qBGV5VwwUO8+RGjP50PYWokgX3hneU2uAIrFaLzB0BhMwX57U5mgVq4hxk
a8Z7fqGmBnka2Yr/O/dUAtK29cWTZbvJMhWnxqriPamx/HGy7GgbK0JdyaKfiObkVN5nW1ghv2J8
Sv0RtTHZKBpOleu1e5PVSv44xF2+ySJC9LK19/T0WI880a5jG3RSnORRdk0zpMoJ1LNwn08atH23
xvEhIfvORC4KDDeg/5Oqr8+JjrVAEqfqivx6fTZLfH4B5fAxCsBYjDg2bK6VZeDSVNbqXZR2xp7Q
w4gl3DyHAAiS6unnqg/2wwRGHXHE7EF1+/RchsFZKKqSAxad2LCpOnZCc6sZ1s3BG0GceWmZP8g6
jK6+mKkGEGuuCt0e0/h5IzTKCUYV1oKW1zx9GT+oQKe8AHNHWZQjtGITxJ24yBo1YK03mkm8kW3B
GPd3hEGu3WWPfsDwui2IJMmiQ9gT4f7uMtnDF6RymqOsbhRgjfxAuxtZ9OvSgGkEXUAW5aGvtEe9
SZKTPJM7Qa8IeXtBWeJC5UGYK7w3VvxQkrveGMRaF2235klTbrImt1dyYJeryqX/4/qvrUt3Wo2Q
zYHlMcsU6dptnERbLRizB9ndzEjMamLS3i7f8Q32QOazG+M3tYQvCh/fX+LshLK3ret3sT0jsxXn
5r1KfooHewOSbzjJ0rUKww3ShsOwhVD7Nhydfx3o+NgtUTrYB8VgrxMDnsMICvaui5z0evBqZzZc
8G7cNkdmJq2RuxuG7K2f7rb9prUx9nODIlz1sa+eyGc3J5CA6SoekuCbt5dh5vd2YXR/2y7H82pO
2fwl+YYsl70qSREd2gZuvnRHfy9KEZ33ItQh5GfmztAU6czy++m9VY6tgWWuKlcMe4cM1m2tqz9k
SthyAiTaqsraypQwq7bTiBHBpWEVKnt5kf009ugV+2nvbq4eSpr61LVhc+8abnmf6MkniYQpIt/Z
2EXhblpenaRkF6MFrRKScb5919lKlCo9Bmxb4jgMClBAf3aRGlvxEJQrpHCG9djn8biw3ewO3cNo
LwFS1zoJk7KGpl5dzd3w/AYgUgwooFvC4UtDSDmYDCC7GcQZdP/0J9mKxRgGx/g6JHHvbwafOF2h
9KhpqlouTkHsrlWyY3f6fBhRv7jz0+LrqFXxjSzJeqfV3obKOnkQljKsRjZtt6aO1nGIOPVhtOvu
0Yzbet2UQb3p56KhqPbeivxwKVtzI3Jvy8q4kY2yqui6lasL9V6W8MtBnndM8wMe7B9nE+om9Cvr
Hqfs5qLEp1bL+nt1tj/vU1LorteIhWyTdZavYGMV9gSE5v6yzo1PTdVqxy5Kz+8DrXEQC1n8ZaCe
maTFGQQfrCdMMb2dSQ6I0szb5ZrjJOeMdQKiCyohLN/eKUqmHTKvt377xAp/o9oe6K+G6BGRNKIU
MwsBeEBfduZRltpBMQ8YY7zKkjwA+R+XEU7nWz3tEeruHP/SEU+dB8tpvLBR5rs7XHV1jOr2PGMT
mOax75XgYgWApJIMD8jpkyb/SRGy1isjsBwkUPn65CGqqkOi68pJlsYeHu3Qq59kqbL77ljlzrRN
yJwdQz/AUXI+xP/5ZIZuu23i8kX2SNTyrYcsjkmyNI0iwpbQaJCghQQ0YVm7cFHLPvdl4t6KuSGd
G3IDMCuCsND08969hWz8NgK264+p0KDrmMm+myEKujoZ9wbql5NWX9IZpmDzaN/VBWEU2UHW9bMY
kAIW9jqozhXj3nY3mX2yzGFpxVoIWDozzvLQuwM2bHjobjoMldjQ0xA4M9B5nFsM+IuDTkhN9pOt
gAsfO1zZdlJZK3MtLFEs5yCFtVwVjf2FbJDluVXx/G9gPuHfB3gJZW6vPbx/8pUxWBVzneLTasTu
x9b3fkNuHjG7+Rr0fflCcJZ0CH/+M3lX7VKSjZT1FR70hM3qYieGsHwJ2CalQ2F96loWPEhwsuWe
69+HZ7jUHCqg2XeNhmLNhI/TMxsJBNDnT9VcJz/JOtkq+/VdFfza6rj929i88qql2wfaVpl0SHJN
gEgSSvw3AFDWsuq9Xn7KrcY/tY5Rb10znh6NxDspmHR8nz8AmezlB0zhrzV2hZPv1Yrc4y/RRm1w
o1TqXeKxhwjlX05+rN0Jsx5n7AmQ8De15oNs0CctuHH/HOHwLz1fqUA2xi1gPPRppeVDs+2dUn3k
T6ls+8TPVrKY1CCNTcI2C1msh5htGisFvwq1dqkr2qbvowjsEENdEI6LkjvvoDS6+ignrqKSwOpc
DCwmdjNi7R4RXnSCR+cOgbF1EWjD2Z3JQfGARagw/VUH64lUttcY+jOKYUgaxmmxVN3EeFasjGit
kpXw3Er9uSrql9HUkzuf+OfjXwxS1FGsslyzThm22ooSxayVVr4P6pI7ZhXKD/204o1l7SzdMjep
omXbEYw38XFevrKo1wY7q/nlK4sNfqrLKQ3K+3FMjBstcZUlMlDjZ4Fo0rJrzfRIyKV7BpOWGXgm
yF5BYSjQzdzhs+sg2ovgU3rUO0X2koP/qpeuwAXJVCsgGhJ3z4ZykjMUTft2Wln85bT0qpM+35RK
r67IH6bn90OkowdXiNN7TaryHl+AyVpWlVkcZQPuItkZ8nt7FAj7fs5S7mXeM0+4hFm7dCzNTUzm
83NX1atkxixFNiYGftE4xwgl2Nuhw/L8CmZipFdF8VNSNm8jVS+9jpQdkv+MLLVUv46UaCcsJu/H
vNmFeFW81tl2QLDqR4UT5aIsOuvJRKVjnXd9eKpKJT5UyqBtXNPKH4i0kNuyO+NbO7ULOSrOx5c2
mMLnhmD8ClRZcA4MUquqSfwOEmx8iWovWPppUn4NeweVBzJnsccbVSnqz1Polmi21MEtcpHd3qny
Fxb96aocDGJRGC+h9zQ6X1hwgqltwx+z0UkM6+0lS1V76eVmeKc2nrZznNja5bpKkgj8PTa9/fBi
WDk2NrxbVcV7aXkhtKrpnr1SzR87KATLAo+Qnerm+aMgVQXd052WhREUj/3Yi9sGt0Tuu/xR9jAH
Z+dPY3Inq6zKrZeR4wR72X/yO3Nbpmqykq0E8Zsz8mj38lSyygmGFVY77b0sNYHuwjfCx0TOHYaV
srHwVEYalouxfD0HBFt8kX2HPK3OaWjC+A4VHTOdMH0kdHXukiz/oodgpA0kfW4qxwFbO0HqqNX8
y+iNqHm2Bj8KvDw+F+Kr7K6oYJMGh4W9LKLLYOdN/5LrbbnDWa/eyGp8TFeNEaVwKVJtn2tBuZaT
dop5k3MzPlpZAyVPN/ZgyOJLnBv49hiAu2u7w58q7zxehSXvaqLJl6IBZRSMHSSvrI+Xll+1O1S8
FBKkc/n/c/B1qvlsfzmB6uMCGjU56iuzYkMDsx89i6dIRYysVQtzIeszdZhWhd/r125VNnzo1jjJ
x24Wi6W9YJ18GkNpCU4S8XsYN+6itlX8EprJeBY472boQX8Swg1uLasMFtP8EGV90G1duBlrWbRK
kzw8gYKjLHr6U+dbzadAr4zzkPoxaUwm6ywTMnGLxGHULSxy/t9gs6+ElhGcANh0iFTX/WLouMlh
nSguiLV0myFulIPnlu0Bcrez0cNCuY9GBN8CON5fzK49a3L8FCMD1YfV9yLDomKwmx6FVryHC8/N
znYxtntkrMdd5NXNbToqqApjRfKJBNEfadQFP3yxMzWd6yhV7clJnAE3Gu49ZSaZRVGpbmEGtDdN
MOHW2mXmOkT781HMDwp278NXxarRsiYmhl9kt4t14e1GpfJXTa3pT1nYOLuiJAghiyOQsl2sxNG1
iMmpvtPcOr4We5+7NMX6bCXyyHhKxEC2XM8y3q8UGzMaKFr5tbNNunpXYqR4bbUqv9nZRISuY4Pc
Zp2XBFgNzmMLi+xJParYP85XBb0nxTZO6a6tqQmRtHUEKpRzq+sW4c5XlfHamriesvU7VVxbpyTy
tqTYIWPMM1c2iRAswfVrq6ni9GxqCI7LqYJQ6FvRoKMqi7zb1O3U1sgWzGOzoZ+2mulhmjKfV+20
YYt9G1Stsd7XTtHsvDF7wntoGBawLOuTPPw/ys5rt3Fka9tXRIA5nFJZsiXnds8J0d3Tw2IOxXz1
/8Py7K3BYOMD/pMCK5CSJavCWm/g6/37KrVunlymh3+PUMMElNeQRF5+UFVZYzJcCgfTpNU+srBN
/zFYOnBGdXRj8bU8xFHcZN/EiJ+qRjVOFXGV/vQSkKWqpjpdDf3Jvhj36Xr/fWiaE4vKU3Jh9zZ1
1Zn6m1liaXp/tsSZ9eIL5yyTiBVPDYtSOLcNWjlb9WCjYPIJE9jjBSzry/3Fogr7kUarnjIO5P94
fSgcEpGjMt2psfcX88zs5Piyfri397FWnNGu/lCvfH92Upr+hsCY8fUM7zXyDKiiq92KKrQEpxUR
4JI9r6yy/zTnuXC6UNVNrDL+e+mQSkO/BckBSyu2OgCLh69LNbSrcy0UHX58quf/eFyXJwczikkt
rC85r89x455Tkarbs+YjMRKYOyP12ZuhgxuMRnBqYv7LVdV1Mo9zk6gedSeIP1o83FS7MfnWqWl1
trGArz4NCRXMlcCdQTnb7wXRANWeFcF0WsQEOVA9HFseciTgComBsKE1SAWoou7S4KFdC1XtOqfZ
6xFEcdU2Ng1JanL8daibuk1kKvUeU6/zHrNcbvvAWi4swjaxsbXDjbxhR+CLdSUr2WergarHSLBt
XEeL9d57u7oKIuPv21T16942ds52hebqzyaXh3k2tQcgDblvF4+qmO0Ewaq1UFeqLSFhtAUH3W7+
1YHUOATE9V41ONWGw6zX1flf7WqEupU0ebRv2S5/veL/ejF1r9EGPwkgrpE5Qr/5GM17fbVHnNcC
XNffRa0MFHNoJSc31netqt7HjFasb/RAGw+m9NLQMZwEQ+k2Pnl1kR9GEecfSZQ9K0rJIqOUf4vu
nyMCwOj/94hIa7rtvHTIwwYoiAZ9R/Cqi8sHU/d2toXX7r3Jy1PEEe71+x2tmfVHq2oeoccUD6r9
a7A36952KHC0c/q+e0JrHmaLjWPHROwkIN3XekdsqaqwmZ3u6auxLuUBQN8q5EpbtRayzZMdZ2x9
qx7z1WF4+MdkqGkv+mrjtHo7Tdqsb/I86jf3ttQXnvdVr5R3073LMJBTDdWdqvEf/aouJVoY/3rc
/xw4re9A9ahCPdE1/L/b7lV+dSzsaoxfNjjC7DMIaNuAjMsU1vFcP064MZLZqRr90sBN0S1BVfX0
kTT7bdy1cCv5lveq0W3d1RRkttJt1qJ9ao3ypUl05hIz8U5+kBEuGdvs2fQ/VZ9qAXGaHj0ij5t7
m+vg45GUsOmMzGlfBFiBl+pFDVdFbgVs23Xf+3oN1WYLPUU0RMijWfnj0Sh0MDBFkT8SjMsfJbGP
o0AFookqY+R/16dUPWoMWM4OPPaAjvM6WnXAnTT21WAhGVbk5rlyskG+RQWGv06DFV7gx6+Fk0zf
jQLMeusUHXnoBlO6PAYgUcr5PDeQ6tk4xk8IaWLQqMHAzDg6h2Nhz39CtN9AQhnjMO9HsEZWAGbJ
RlAgT/o3LSKJN1gt0h0e0tt6nqUnbd13wV2qdtY0T2+1BEyeuCjrG352+noSRqcEVyIEH3t+fnlR
XqOlQES1qy+WY5LH9ea8Jjv0n7q6UoVMZHW0pYXYUxw/uv8tCK3BfZ+Y1orENw+6L7+rznv7v8Yu
UyNWbNv/fMb9VpH5wxlPvp169r1dXd3bltpPHhJks9d38K9XurepN5MtSC/7uBD+d6hf2smhcUuE
tmJHPiIMi1G9F1v7yS/krk0X8PvFc+BB5NSqzn+rS/Opxn7pppNIfZO9sYSL1+WXYSyCtyXq5Za4
i8dnQK8tR3dvsf3fmWs1WL10Fw0IjnpSOrQGvjHih+p0kAp6ifi5sOd+aDOnxoYt5qeO9zpltMrZ
koECy6Dq6hKZ9PEMonXlfUzBexHh851P41XVoHK+FqU+3r5qwiaw5U9PXzXXOxZLpT+rWpARIXHR
DSgt7xv4c2jDY7fcVGEChN2VkaUDUaCtbOy/O1oQlViu+P6u053eheG/9iCqEsbMUMf7Exp0Am5p
LA5lnmBG/98nQ44PdqUF+jLAhBO6U2Hv0B5znzpAN0925aXH2fZglg010JK1sIiKPBZYz5sRpxF2
pbT1Vnyw2mVie0pNjU0T2wxbN4Gujr3PU49pUqpND3oyj9uCyNZPVHgaw/3ZorS31bPCfLC02rvO
A2k11dHANse3U/8+jA4czqX7DSHLP8yyq84FZg2IAN4vU+DZZ9K6ctmksVmdO8PFu2vSohOWDsSc
IVS6Tlu/iQEYOCt8eyK4V78VbHAOLVbYW9VbQC58bMfig2B03m36cQn9PpEv9ZpURWVmCR0PF8ch
DjAFgCGFrUhf6mdpRMtXkZXjP6s/tcUtEPrV4gtRIXgp61W0VOIfVdXxr7Z8HVf7JRa06hZj6XbM
Lc6xBQ40CUHGYy7EzhN6Cys2SZ8Np4UJ08jmpxzct2DSrbesn+xj5tnRPq+H6JsGjWACSvOzWZAc
LYe5u6Z6YT1OZDs3TTuVtykRujzEMUy0EpQXehhjdDJkhlekNKMncy04NTXXcSWypYT7d2Bg2aTL
EdcYOtUwlujfhK/Ts3qGKoSbAAKP99BSwaUJe8HbHClD25r/sOoapU0S6bhC9ekhGUCER4Mjrik6
DteqEWi+ysglEkH13iHWamF3QJ8sTJjuHZrrNI8awE2vKVHOLaX3acURWsui9S4uxOJvY//TXZsj
PKBO/RocJEvQhCCY46MB1xUFrFHDHdXVHiAP27sxLkj8rB2qTfU6BsdcxNoZAxy22aBBGGrF4t2C
DoS479nJT33OX2TTaG810K6jXGxznzel9lk62kYNmHHY3vZNZj+oO6MSqI6yXsFm5KUwdPK7f1tB
dE7OapdZt9R1zBsRyXEfFxoOIv9tU1dtKprNGs7Yz8E8wCHkZDTMk88/Jveqwmlz8xpUb6piVUwQ
YQHo7zRV3p9eO/fZjn13vrNh8G3vdzXr/bFVD6GcI++gOtRbicA+YOETIzK/umJ7UPG1XoqPGc/3
21AbcUhCn4Bzu8wHr5HeTg3zI1IErh2w7q69/993OUPSvPeYL2mWOTwhTjQ8wUZA6sPCJ5lM0sO9
vU9KEsXL4nMcZJjqyHJdfyDEelI3qXb+XkQfunENcXnWjWw3EfbRd7/pjv6pRHXS4IDugPdbiyXy
/YZff3hSc7dDAL7OikV3kjhGHUFmWTenln/fzSf6CXr4Lyvuf/O4+PFL508pAHqrNI1wcHFKIgw9
79KAqqMbpluZZ/rWzA3AwNJ/nA1U1ZQiVTqYh1hP/EdVU+1rkxoVLCI6fCV+zbIC8Ge74rWezehZ
K14ACUN5WYsFS6Zt2kzJXlWBi642ys18aNIFYUu/f5BGN9+cpUDIkqz7BkrVclKdiTfNe1yYy53q
xe92uhQlPjyqty1Q9JrBcalO1QTTAqitPd9UzYmIMUTyIeJ4U5rb1W86X+00BgCl2xxA+kZV737V
X0Y3qj6tY2SjdRvlaa17/gQ32phffR/ZTlPDyJQt7/KqwerhMDG9z2tNNemm+YFMbP6oxkv+ZQ/Y
xLPqrCN8YETPg7AJ4POwADIFIhsgxUxsdMzkij0WW8CJ2afOn2fdZfdoJ4/kpfQtb2h8RtbOZGMb
Mm8+T+1QA640s81czPjtaQMuAf1n3DnBU3Z2mWyePbjd+TyTbc0L72ATXd/7XuDu7Sr/rNNaA6Tv
ahtBevJIOvaEEHDyHERM7gYcxT98At12h0KzYdoWGhf2dFVXmgPcqKkRcDRdvtZUGwvs2+tV9DjY
EH9ilSYUS+SMJXnUI9yOZWRv/cokiputSPKjNz3PwbojCpD2jXl9JDDm6myZ7bJ5NxNY3shnnPn9
TyEwtl8VEnsvtW7Fp9gvvgdD/EOkcXCIEiM4ZpFGbIvjMKtkwn/R8u4kc35wVzSDL6dT2tb8rejn
+Ak2xbYTzshJPdUwEfcC2YMsAn3eGG+9ZfwRGKYf6iDCtnYfEe3UvLC1SBDpM8CfMe43w8ivhyhB
iedUh20XmiH6UxDoyJ+TJwzNRUAAIhGxA/TsQTytJ7kl07Ebx551Wc/TywRsMRRV99gTjo+J2P+Z
OSUSs43V7eLKaPZ1pxXhaAMwNfNhg64kQKfku+H2y4+u6Q/4F57k4tysutUvgQTbyuI07IKkLUMj
mf+K+h9tifoyZ9/fSGHzWcjvqAwe0qD8NhSAScy6h4pbvZig1cKxxVze1L7FZbZx2oZlpemwHxP2
j7z8RPdrb/HJlAGmeZMnf+tsE7aO/QEboDkDOeZ0gtlLaKcDIQNNGzfmUuYArJw/zMRcAHyzpwyS
SmwY8B0y6a4uWWDnArOpps6uiQuyeonJ2zkZHgVT1R9Ai/7QxrJ866O/GiR0D5DQ3jWio+wTlms9
EUAqklVwaspZPBZvqxvmFTwmf8nSoMpEeAGI5Pg7T+P2aswWZmj5Wz8MxrvlnQcQlBstEm8GvJBt
hbLBdmIOIOJpn7AXv9rLdK6EjhNXVlzHDs8nA4rMbsn4Mkj0DocEPOk5iU9B0+08E/PEqGqxyLHH
595IWjafXXNIXEQHh6F/Avqxtdt5BIVsn43K10I9SQqQdv2rt1QkLOdq2fZR2Z5FOp7aHmwuUkuk
ZoGva71+HEc4ZpVdAnwF14VsPdn+xMNCpSZN1PW4xQ24MiSRe/U9YM645oi+cQ9dn6CdmegbFwSk
QHrhuCzwGGwsgEIjKo0zx3J/M/YaW/eoPRHDDu2mm0Fx6Oc0EPDDmyYxd83cyHOfIZx+U5cNvLc8
/EffYuo0lJU7HKTen6qaQBfoSO5STzFU99cDYjyC0sgMi2kZD5A9StjOdhti9T6ho7HIswgSc+/0
+k036+YMkHzhF5b42KVwPt7KGZBJb86/WatcaDJL8CzFqibPziBk9YvProm4QhlvotrDgyr3/3zB
z+l76nOAm70mCUvzp+l6ryLqQ5Oc3imGq7rz0uFXLfl6RLA81baLgG+NdjMZ+KpcRbKH4NbmWYJ+
MMarrngrk6XZ5T1A5Lb/XXholgDU9ZBNrevdoiX+bWijU7H42muEwG80JxfD6t9Lp6v2KJd878pc
23mR5MtD2BH1n+FRd8VACp9EtSGrV5kMf8St3aFkmLiHzCWhUo/9PhracsP7zS5FMR2ChA+kqNFs
MQtneGwqPiwjF2/FSF7fbDi6ROKQpcV+IaB8dIV8KIoKaZ+seh9rfSNWbxh8KrGJwjONjGa276ro
oa1Rlcj4MerG8FRHxmdieoRqZHvROW9s+mUYdjAXnbNmaoKYfWafcoHIRds1fwmjqkI8qS29/QuV
njSc7BRrcpljmBo/d6VlHFHobePe2aKAXHnyVc/FR2PrSRhYE0dfv7gmnhvvW2tEXzgGm9oGxck0
2CRkfvbZtcES9pk/bzz5UHd56LuzG4qgxPC9qP19Rbrn2gNZbGPZXUunJ5qLHAliavCwOqGjSSn7
d2L6aSgG59OqYhhZhJxuQg+OY47miS/PlTb/Djz0r5zguzMW2H9a46kk8xQmgnQxi/O0mR3gfJUZ
+BvC0NORk1dOdg01m7xoLunYMQf7k73HPMMM+9Xp08qNDwjdE9jV9sGe/WCb1gPeGRnkVDGmF1UM
wkkvZEcvedG6UIfdAhjv8OpnECyILIWFq4V91/6VWs6HM86/WrMjB5bYD4CxLzUsRG8mjmi7frNF
B+GbxGx055X5G7LiznViuQ+7Nm+PdSyLp2IGh6cl/bPol9Dui3xXsKnbmhCzEMVKcfgyRrC0hbvp
DZyVG1NYCAL52bEt/PgBW5oItR8ruSxB4ZwidmpnkWTGOR0tGJpJuVyqNBuPJSLID0DDrYMhxPw4
JEXMZhZaK/CYZj+MGCOSazJ2dZp5T0UXJ7u4fWx6aD22cEmmYgCJdgZb4rLB5zBB/HezoiA3XaaT
N7eBxDtCOG+uFWAXuIjmXcrjoLn4DZSp/96RtN+0ntOjtp+gMdwDA7JmLJmQyNe/LQ0nJ6MZqk+t
IScaZN10qh3b2UJ5lWHHdPk5OTB9Engtn9CKO8DJYB/AqeL61wvrkwUMZ0WoWp+T2/d4+Aodb00H
/wziIp8xgigh0/r4STydA1vWDJ9GEA1hAUrqM3CQQnIWv/2MK6YIdAybTyhkE6LaSLzFmnXGcNC8
oj8ZEJDwoq2qpmIxr6UGi2hKPpcuqzfwkmww3XG3b+yJRda2z4nLmTiK7eHaIeJ6lfytl8lv9wDO
OCuzAG3roIBqmXvOI3ttIkrBk7a02luX8ZGN9mZweZdIDGVIeU8jGsmIwvSxtUZBUfMBGgXsN8ZB
z51sY+MCGd/ruiYxTpE//CEnxYw2CBz/6pWczrwf0BPZghRyN7hhWeFgWPmtcUYvnEVm7TJCwKHl
DAezygI8ydNxv9TXIWvmYy/T6Lrwt2ip+wBm8T1PIvFEILUP0aRiyWo1/YYUOop+5fLk2jMLdtXO
GwIJoOtQ7iYxxUlWH9J+A5mh21urCWpfphsY8dnNHfvqFCw4rSLtiAdLvfxR9RU+I9VyaHDl2811
8AE4eNu3Ywrxhd9/tID4nRtf8Ke4YEMwHO4W0Nqeu4uyJA6jnECrbNHBEVzu0xTKkIjQ+DLG/MnV
squ5Tt1xTuDKLfp226MdqqHDxsItID4QEECLNXI2fVB4oV5UJCJZHro0cl/GOiCo7hR72Vt1OFYE
Naog9rcZBnChJLO8k0ntbme/Hc4IdbiPqTBS/ukWcAuScJlhM6GWbKFvXpU+lFYDSNd6mJGm2w3O
nF7gdjQHNv4O7+yGblpzNFDMEJqMLh0/VcSh6l+2t/QYsQnnOCBFkyQpIeTZM3ZdF1WHKhb5xk7f
pWs0T/E8mSERtT+Yvckwj2I+l044zEMdJjLWbm4t++vkTlpYkq5/lGIUGzSb+cP14JxgvVFWhHmy
rn0i2g24oQf4U7UoUJYOBtqeYaBMj+ZliCitrxvZFXrjnn+J6dpJso3YKAbnOPJxTC38R4TcD0Os
5eHg6zebgM7Ocuc5NDrt3AXVuxCu91B22u924ouaHMN6tOum3Mk5+1Na4HdaRMVxznmq+jZ9yIdx
CrV09sIJl4GOdR9VCJYV3S3OGHlHuznCPUgMMKX7KMJ0DekO4Wm/7ckeL3YEfGuqk03ST85GCv5P
+toszpoYoIBaBEbnqTr584AziF81D2iOXfWWI5UFVMTCEtHEcgOwLDsyUbiXdgpwdJnYPBntIA+Q
bHfJpEFZa8RyLJxcAq2s3zpZPWs6gDcEtuXBk/K7IXJzY7WGzS8s58cX2Leln2DJLfHJj3EtWmOi
/ZBkO+Sg2cHHxrzVOX3UQSLOcJR0slfLH1JaYOXYFmz5UcChwGd9s0wT7kN98D2PSjvsvIFYBzJN
U442tHRvpEqn6wTIEM0iuc/9+MNDrGY3BSZupiLfLVPschge+ICGQezdONJ3wss/MASatg0hsx2S
q/ouT0ATVlqM0IpZP5QTelgyYokqXNsKPSTh9lo6eJuuSLuNiJIDMbj8nCG96+qme2GP/4DZZYeM
efpkGYZ2qPkhhdH8lAPgGItUPEvOs7FDotnyyZsIeCVdIzmx6q3JTp+TXW3F06GoXWObArAJhY+c
bHqLxeSwvZHDpgAhuXW87DkJxMV1/HbXIZFL3rrQ9wN0vOPi6QGMX0ROmMOh0gxZse8Rfl96t0LO
K8WLAT31fTTrO+n5bQhdOd9HgcNMEol4h8rTdwPdnV3Ty/HVKAgLFbBvGtPE6isI8Cy1EP5qonTa
Yv74ylflE2PxfxD+zPdCw+litrZeDkYmJigHWt9rcTRpEbQzowKYzyQ+EuIz8Fw3GthAQO1duxnY
UuwbBwXzBiUI0OFV99LkULgsEoEBOf92AkGfT/Yc6uyk7R5rMOafn8gsjBeR5s9a1CybQTeiRyGt
765NHn4Z6nPaZ+JUzkzXtgacqyKbUXsXj1Mm1NML3rtbAxe6TdMYKCJVEdS5CJxSJs+dWQLymnI0
HeMmjBBYPegaZ5ahcdqvwllAQdhVgTWS6zxHQbbs4WhihpFBSO0XjZP6VKQAAYLmhOVlf55GMZzV
1b2IXbs/FynQKTg1rNQe4Xbw7Ye5zP0DX259tnK9PrvEu/bdUl1nxH7PSCIt57Tg0BbAS9qop/kd
yYA+nw4NCUZkaC5EL/yQUP9VGEF7zpryo/ULAiilPbbHJSk4Igewmv18Rpa4n8+j1aNl7km8cF2j
KELHQZ3FLO3ToK2GePVhmpfyzCpScgiaop3TVx9uAiqgG+KK5xNqkfjsFna10ZIq4SzlR2dVsH1l
H5pkV4ew+z7S9Pa89C16WaNzaJkOz62egV1M2JaGTVu9pVn3S3Zl//VZqSv1MSWLg/b5HC0+yi+9
OESrG6U6Z6grf62u1nx839u2LifeNIU7RePZjd8hNdVMdDsDqX9OF2RlAy/9sMq4NDZSb7JT1y0k
3JetMWbPhhakuNnzh5F8c5ChRAmCHbyUUbRhklrfQHMbKnnNNKYLJHQ3STZHRZjoUXRY8uY4ygZh
hRJXxDQ5jR28RI3NGjDYyTqrd4CYB3lhb3knbVfjV2H5y0ZdSiOpOf5GVph0gCiRCoH+/VaVAUer
0SZegyHVGaCDeRZwzDe1B4+t+ekv+U/iLj6fbISG3GA6Pqdj6nhgYYOaiJP6rmpzqs7tWqiqKmzE
PPg3X7/K/9UdYUT/j9GjF8j9PAqCi+XBqMcNZsvfOZz0G2mjCrdzNRuBkTI7Dk0RkNRhQFzj/135
KWLpc9gGLfhM4TVA7igGEH/7+U+BpwQZwMnQuoco75NTrhXIud96bAL3fTI8l1H9kDEPnFHJxiGt
Ln4gJxcTKJfQtHo8ZhfzJtGGJxyu+Tsva7UQYDTphDhdXqKmKJm7l2JvjPGzR1YsKl7xXX9vdd86
DGuYQHec4jzFyES2rXmZDaxtDhARvNe+5TccDD54yaJ6CxQNEvuBMoZIOYwnrXIzfjr+fBUzgmyO
p0l2TcQZA8QbmiE/R7pAl7vT2FZBxrrw0ZzQgtGccCHrHGoTIC3fMsMsiO1XFI/Kus7OQbX8yZeN
Pw2g1ZM9lnhrmmm3TUiRmWMXXEexWAeCyjWssU3KEWLrtLK66QWkxoFj1EbkdRr2eVzdnJSMM0JW
iPaXB4j2y5YsTMAoBJ+tCWVbPG5Mf8k+Qf23l6hM7Q2WyOVWakvzkCGcYRmV9lEzze69qfVPOb5E
z3hnkpN2lu7XlImDt3R4z3f2q+eJ6sBPoDxGxNE/qjJCMSHVfvSRXW+Qpx1AjIr8qumce2Qw7Oo8
ET/iOnknkrTBgdv+PsTiGUFU73chiKexLpil5t7yiO1LGadN2OrYttnS/Ulk3icWwBzl6V1/JFjy
QmoQjkvfQLQiWrKtYpmdTBTnt15hL0dUTJfDQupgC0rT2i5aJ3dsH7dVPaYHvVnjHQERqZJIayd6
9wrQH7tCMbyU8EmstEq+R1rtwgQnmWC+ZrVereSVZKdb7vIiR/17J43Pcuwa1MkhTJLtJw+DV0vq
pwE6QGO5RXM5exZpVkBuzWYmqV03F/mlKerx4qzRuxmo72i1zTEYWu0d6+udCCxCqjD2tlGf76Y4
jd9BCv4UGE092q2pvVm6o2GfoY87vy9ANjpVss/byf/eEr9uAx9svYzmC4HPeJvbyCkNZJCPKPJv
fZTcf8hgtDZe5hk3TgDWqa0TeZBwz14Tu4P1Tib8d4t8sBOkf7YYErOfNqznoMrr1XvEPgbWIJ6t
JiK0oYnyV17/RlYgIUea1OHSusEraONoHycehOFmwWNryZYbIYY/Z7M7LbPoXkfZ+c89whZJCZ4Z
o+n2gBI405HKf+e82bPKeWfk0vLwXv/qViNVo6qrQg2/331v+5+PUN3uEql5HrEy7RQT+YT9sZoa
f11WI3bHqq6u1HozJDqDVP0fl/f++3DVpop/tannqLbZ6MqtpddTyNkuR/utLGsW1fVS99jCEE79
T6s12GwI1v5cA7K7w4/t7/rXrV+lmEkDao62jzPRnFVRr8vsaFeIj6m6Lef/1FGvZhc5pA/VbMYv
jqHzc/ALawOIKH5RbXXhMrun9nhQbarQ4abryRg9fDUVbvYUM43db+pwbjzZqPl/tamOUi4t+Z1V
63h9+FdbqsnQMAb9dG/jxLlBzN66VXZu7BK/jg9OjdR4pTXOVa9t/RoVQcLSN3U/Wt/4KAAiv5q6
Np2XSBQ7FwOi52peOD7Fc4jEW/U9AXFxSDGAPJIYgbUMOxGTva1hBsN2aHNiKVH56FaDfLDT/OCz
xl5w8mSLtGT5CebYIePIfymRbD0g7vJetrl3hX6o7zSOXUwrsfs4dlPKDl9/zKbujBhKccG9V2Cp
A5AbFNWyswLDxfSkQD+uWn4ID9lJPujglYD+Y9m1+nf01sqtGN1ypy/GE+nmniNmj0xjlU0bibrh
wW4rMj06gkyGCVGOrfc2Gwb9vfFGAKNdtrIpiCTl+ENhQRVbn2n9pyV7yUkZQGMfOx/LaNfbAu7c
S54gUlBP1U9i+fNFNbWx2V+DvDipmiogCsd7CfV7q8artq433wNnaB9UbUiqhQzT9Nh1cwBOrRPb
qsjGl1JEJTTYZNxp8Ti+qLakYrMLOOqqagGunJekKX4jQ/P3gGVCqpqoJBiU9RmqKMy/ktERz+ox
Qb0kJx3rwvA+YOixe7C1Nj+ptobf7UOnRddAksOfqy16ifGTsRQ6Jp7ZvPf8eA1PMG2rtthJnouS
DKpqcqoB1G1e/VLzumpKxmXe6LVhHlQ1nWX1MhMV/3pCiQW2CVBJYV4VyBU46FNap94xlcyvSLb8
B3T7NUQu7M+N6Nu9/d/jCPGXwCEtc6+edx84GMnrRDaOk00xblBwqh6RDLRP1rTq5zTJFKo2VQyV
Xj12axGnGnBOc15WzSeoOf/tuA82ssU71qb+dG9SV3MeVY/3Nj8tfutBy+6nTYLQb2X6WJmkjAVm
vV9X9zZX6wARtMFZjdDIMH0NK+MmP2omYJjORHU8rW3MUPSie48JBO0i9gx7VTVEVeCG0MO79hz5
LqJoBfmsscJ1cDKK4pgKAah6rY6ir3EMBmeCVBNnL+G+W0EOvq2yiTCvVZuk+tGUIPe7sXffp7Id
j0Jjx6Z680lmx66t521sw5UfOtc7Ry2bEjcjOqdrhkAkLXffvKHkCBaID1VzCiN7XfMEqpb4kftm
2Q4qSV3xrJqqPmY3UdTLg6qCmLI3eDh+b9B52JpTE7w5yaAhCZZoOycI/DeDrdFRL9nUqWqF1Av6
a2xy1GCL6eIJBsNFdUYgOt6+mfxbD5txtvhd1fWTvj4069judkFQPqiB2BKzp5t7nJEwLgxV28jK
sxMSFaqA832Q1AMkGpa8SS1sam3yTS8i3LmmcboBusjGcs3l6OVyL7whB/sZJ4cStZC3eHyu67bY
BxrG0Pm46l6O7itBAofkr9HvKlBZ71o2EJ3K9W99nLG6z2Xx7hjTzD6fWQ7TmJy9uOVdlgS6Mzqi
+fugTSRbgugDOWgsOCbEn4PePqhaU4/tm2edmB2TnYuXpQcq6OyZZgB9K0OKuozEu5yIZOUNKSlo
NObRKGNvI8gJrFE+bzOAdNklud3vCWOtsTGf7XzxOvdWubHNIj4G5hbxUf/JXf1gVGHmR8vWblbZ
futNDSsev5lvvGlkOKqJeHXO2UWzoEWmJI83sVtDNTTREEQ1q/rRlcNTFDX6G06GCnETtnYQvRbE
tbKGvbquNXw+swG6aC3UlVj3GG5lP8ZlnH81GVOUnDVreEll/qt2fesosbG4Cgd9uJkt7qVoik/2
3vKXb4vrMBXGb2w29lkgHQ5LNzkvIRvykhx21wGXcLIwQFz5W7zir0XZhjHeGO92Kk8JQN5fRoEw
nPaUY2PyYrrVBWXecl8ZxGlLLS13/pjWJL2Tb2z6msPgQ2QQXSDQp8+6J3uoWgIBbvKrFT/0eHEP
gTRWdH7pb2edGGGZigrjbJ+grQ4y1l3M5yUdy7exT1d2YS7Oqpo36I0CmniAee8+Rf1MHqofG7ga
1vSUtPbKL0vlHlRwepQNGiGOVh6xe8LEIXfbI0G/dmevtHJO5tYLW39efiEHSYJiCwhql2ok+klq
5WFqdgnBGze0zWdcB1/ihRnIYqrdx5FZ4fZdgvrSjPrd9Do0a4vy2fl/jJ3HkuS4kq6fiGbUYhs6
IiO1qK7a0KpLUGvNp5+PHj2HZXn7XJsNjABBZiQFCLj/gtXaez+72nPb6AfZh/Spd9fhob0Z7Z8d
g/O7GTrea1Yiz49FxntvGRMu2pgwL/tGhOCINeNqutRU9BZfqp7I/VLrSRa/5DjxSg094PKl8ZJD
6JfWe1tUmO3m2VH2dZ6lPjt+fbrVSrN6bof5bKqJiqyFfkqqdH7IlqJVh7s5bnXCNdTKrukPvavY
aBnp9sOoaw5r3inbENFBM0AajWVPbPGNmabsLtNr+0EdNPb6UzvvzSjqEaxd6rJLChKY2Dz1D1K5
nSqrGoukakEYNRvC09BnhCWbEMM016pDCEMoh0m1WP4ASQCboxfYM1kL4ERUx1an9+yq87kLp7db
VfZoddlfIit5yNL+L7OIi3NGxOuh76t/ChQwnT2+ctX2045B9cZ7nZ+y9m0NRzM2zahVGwDkSIss
Z4lagkGjHiMYYPrBo5G44yHsIVNqqRo88iZBErD7ebouHkbSJv1crIEepepW5hOMO6IMy/Fr+1w1
yBfVtoIuY1AzlfO1XTj5IYxTijxucwDGUCyHtCSJvLRFJqMnQkABcA67fcus/L30q/BBap43+Qu0
EkfyZefQxspRGeyYhXTeval2rt/b+H6AGGkBvdCjApbK4vhVKmFNjgm9+vkqVa0FygEZLz1KtZzy
+OwPHsjh5UhkPLPHeYhuf1iabGvaRnUavEjNygZCrAOaKFKN8H7f2+YSiF4OD22rvMDFsDdSTXXH
eqqh4EpNfl8b6KfUzuon+e3ZgvMarVjBT3P53QuwaNK1ci/VEnN5Hs0ctxv5bXaGDFKMENRSk7NF
fv+UloR4SSyTWrO0XN0qVVNfbJIFBJKnirHaLJqTapMZCjD/fHfGYtrEQeB8B0B8V7OFJx3vU2PN
v4lbfExEQr+WHXQRkvLhKz7ffOqZGm7w6CwfQHCkp7Kw/UtrzOGd7yvRiTxkfioQ8XzUs/gjRZ7t
Zzs5L+aEX7vjlj/zrLCxXE7Gi1ZiauzGoG+I/UQ/zyTiGyL4LAy0wI0f0jGPQeIEwR0p0mM8zm/2
nBsb5DiBb5Spfd/OXTFvskrj8eZN7dPsUQrFttNHoqFIZPvfHRQet30CA90dKvJpQdUDuAJ6DodO
RWOzg8XiteMdYPn5XDfV39hmKmdLy6Y3q6t47MYnDT/4D3zXfuSzuyVBj3J36R9CO/xVdVnyGMUR
urWpoxyg6asfpRVrTFrbg+bq9ntoH0mJpV+MeR4OhhLFe1dJ7wLF+8F0Xb2YdfTLjIq/uzE0Se9U
zkkDMUqWzcU4C6GxsY5TFJggP3ihkXwbSBKlk+UCRapIVjq82Ek1ejs9JL1UAQR4KYojEfmYlB+m
520eY/6COjFZAu1LNQfeyfLIfAJ8T/dViDym6QBWGsDCN03vX61vLqzvhyHXXgy1uUBErzZkoYKD
WhARs5C7JPAyEu9VmZvXjvE4jt90HE+M56K13dOUdcgfjgCU6y1xRuWkKeTV4DRVB7jzOvIgvnH5
AdRDfUiJgO3QV7J3uZ0vPrLzmc8jEpt28LXK3Pp11vlo06Q/OiTuAXc7IRFTCsUcw+voxT+mHNPF
cUA7F6vF3zM0mLLVPdwAg2Zr9WH7TPJWO1qVFV4CKycqH5XuLshV4wPk59+DFZe/TVQwyQX9irqu
gvwdEqwvSsQhhrbbqIjUnXHuG17UQoueKlAqUpOislrtAHGe4NjSQwq/1EG6jN6dD1nlBRkVDdhf
fAIbsY/xYnjsNVN9nUit7j2dXLdULYQUH7IYLfhlZw+68HUwIGOPdn+VJgP2wdGJ7GrXuIn26vVG
C8oTANFSkybNsBB8a9PkIgcsX5+zwZeZuUt0KjR/Ufssu9fJB9JqRuWz1PCkCvap62Ohs+wcWdmQ
r24vUvN0rXuNlBSEgIMkvbTpeIScey+3YdFwgBRMSg68GtiLLgcErjLtkypRQSPQg1l1/NTpZB+W
ncpSjAOBPwXSwFl6EOoeLn6BCtR6ysBNL4ivJrffnEVDsY286XWKCXdMlqa/Nj7WaHkdXtIs5EtX
tPFvu7XRlWbu9OKE9ks6/CzxxH0jprmdDGvEmiQ33sqx/BEmCE3IPkK06hZxSu8EYtR8szX8DJXe
G/bSNzf04FJhU7OVvYNKpgf7devom09870vAMPWUXbyQGQRUtOhFCsRRin2V+MU++U+bPkXZJqg8
xLttPXqZghGUl++h/W0e0zAyXt2iM16TWWHQB9NylmqseN1Zm4GHSBdtsI1XPmCTk0W3/nlDGnlE
pfVkL4dXQX0A7u4jiA63rVI650WKJG4Y7ZphPDtB7Ly0aKM/jLECzVwHgFaYAexoHGmO0pmIYPiM
lhxrGr/Nt6B+mz0XaNwDbP7nfHX3u8gUfw+zH2AUtikvcOl0LO6a7laVttasd7XG90xqmJgWx7kC
YHer6j5HzdnRB7jxKE2jMZPO62IVW48qeJW2afYvWs6LIbW6VfpTa9UFPfijUvT29FgCDrm/NcGC
xNFq8DaGk0dPjstr3qKdZU+6uSG3S6bYGIIXKTw1PKqFMT9IbfTd5iGq3WOhp1GynZslClxXzkb2
FhFf+dTSCZ01SXxY2wwv+eWpKh+9vmyetQhW2S8Hb9GxUV+k4DlCwaMnW722+ebwXkfqeEXRR33p
Az++1pr919ohYZ2C8kbTHNc2F7uydrydtOkHBCuQEdpaoz1d9Sh+akcve+AbmD2QQr/0kCAuUsMo
01Y3suml4YvWmu35jzY5zGqKv+vWD3ZaWWWAfHLnWQq3JkroQAiAoU5bqSqAdMnF1MMugaP6Wsd+
+eonJeE1L46O0pZFObHKGIh5mBfldqp8dcOz75+ls2ng0VqgUmyYwH9KFTuslGF2H3RR/VrP5UtL
oPAevdf6tUgQuTVDxd+q0EHxehjunM7suQDsDIFP7UikgpTS7PpVner4sYnds+yUJnzGNIL3jXfW
pqF8mMzxzq7Dnvs5GO+NOZQXb6w7UEFTkN3XQbnPy72iDuWuaZx6p1nBDPDIbw6mYjj3fQJFI+79
ZLEf2+Pj9qUx/AI+fH/1y/7e6gMU20NyUvAS/va7+GCFCB4kFiudghmAV2rVaYzsn7Obg2Crz2of
wJxQQjDdaq/vWuYg24bZR+7hL6RnmxmU8HaMFIikPl9zyfaBj4Fdb4JBV5XhAmLiXaud6BjwQSDA
rQJJB6Tc9/qdOqM112qKQXIBdpKrHNNR/2DdxWADemFXGupD1qVnzKiVa9WV0GP7wT1nPQQ4w3iP
myFm+eeyTgbtmfWh+zpnlnaZyGgT72gJJhrFJsunFs7URh1x0kWdmPTthBuAV/bJpp35RrIYvlf7
Zy1svKdFhG+CxGBPlQnvMTCuZhOrBwVjlE0Rfczz/EZGaBe1Wnko7Na96zPcYAgEsLkW04ACvG1U
d4iWfQFhMeJC1/aH0gnxcdV1/6HPf3Ka8ILcirFB93nYOqZB5rZQtGvGXDWzRvXZSDnzUGXznYXg
bBACEskULBcTHU7elJwabagvdefXe+wjh13jOME1det5p7b6l2DEPwDEVLcPZiga6lw+W8A/nivd
fFfiqDplqDVekUkEV8I3ZZ82Tnsti4IoiT7A35r9bVBN/RUgwamrEWRs62Sb1+XRy0bvnBtTtUuZ
N7C0MsONgZvWtu67k1UtiMCg0/bmYCcHAMJ/I9X0fTETPZlkybdcrX4LHK7bos5GBI/nxm4U4HpJ
295plOgkANdCS4IVe2fwtTds2Dbq31WiT/DqzPpuAGhwVpaAh9E8y4xaW6bVTFF4jDryIGmIMEue
IBkRDa36rmffe1t5SFN4voijbNP4GfTy79k1qgv5N5UvYVKjuaZepqLSXkwYHiaPPeleux4S8DdO
tTXyMLp2eRVcgpEZRqbx/k4hvjxpVyK3NyxPb5kRsnJ6NCmc6B2jXiaYCTFUu6rrY2hPf7um6l5H
N2m3hALbkFDoDeyAtxq5Jds5B32II0QAmUbLMS0r6iVS8gUiQL4d4uhnk5W4ZEfmiW95n4BYQd6q
PnBBf9cpFjEjYXiyD5hytJX1RGBE38Sgy3Z+3Lx6bgPHzG1wf1ON4hzWjIOxYm7noW+2ZUdMoM6f
0DRVr30Uadd2KRwTw0oHEmaab0I98PdmB1Iv1HRWKIrTMfZazT5IEncLKOsQFcFPhcwDSgwRikKE
Mn701lB+tMia89E+dTk2do4Lp0kPyIGoI/RUj+nxfdAA5JmfWZG0W/KeVWk+YGuebXADeE9jNeTP
O9YCod5NkIsfR48Ae613E1nh4AVhFT6fbQVCyVc7cPhmfB1BXm6wzWJWwaKwS1Q4PGZL8HpOg4Pt
LeqzVf8zcP0MgTIDeKOrp4AYzBzgoX8MZ6wadQjzm06DytT+GiANRsB+940HnK+2HaLOzsbMW3WL
0HSxV4sOhHKnYMCiqQrykejFBIFPYqF0X6dqehlDu7kSasy2czchipa1j7CXX4g0NxsLPfmzN+mg
QHXfOju2e1H83rsoie9erAWnU8Xd98b1rmXEMGs2CsNYWlWnGYUlLFS/DQBRj1XXfcP7wIATbAd7
pUym+wGvoqtD8LhYCMRBqr+mjnsH/mFilj36XMHh28iqnehGAHwpjve60fmbpoBEkcUVgYo2MMm6
ldapcqtiYyV2ewS6XgCK8yxAN3wMDpCZL05OUkov0NxCOva1tDqXKE+h7ZI4PpZTax77uvL+Sr03
uEyd2vo/ZrvewXnnW+otEBnlR2T029zKgos+BvgjVmqzY6XunXqAZ0cLHCi4E1JSis/irYNw71gF
QQ/V3DFnvPdGa3hKBzSKHGqIyST71gze8kyx79aiGgrnVrWZ+Z/tGooYNl8Pls/c0RsscIxuBtCz
8ryDH/jeNvRQX9MY+rYsmTe6GvAq+qZxN9cxaVNmHz/TXN/nQTJd1Bn5JoSinrU4+GUtDlFQda7o
FsvDyOqMD/FSLOI5Zj5qV9Ws2+ehb6eHNl5GbmpeGbTPdcRUt6rTYxk4arhNHW4jmLCz0rL+6PqU
mYcVfSSpjs6hWTxZxmgfxjxi/b0Uvns/ex08tFaL9033nDpNcglZHlxS34l2RgEBADZ2dGfZ5rMe
GLA3vJEnCrvHAcQV8b14Pyj184xBJYE9FmfdInCmZSfBgNlLRhqqMLBE01q8rkBg/qdQOvJFPdqm
hYddhhEiqeWXIDXGzGsJs+DX4CB7viQClFnf6z62rhhuwZHADNSDYx30oLGmYJhYcfocS2jkiqD0
mQe1uGvM6UkN5xFqh2/vRlRpttNSRaZg2vYmN8tMXYBmTpjCK+mQnpw10EWeWdyByDgNE4wU4EoP
ndk9Ky3+T7kZJzsdE815K5i5cCHwW+DP9s4w5XAKZvdhTDWNqWCXPXqk5i5xU33MwI3e8doAbVh8
D4cofVdzXGK89qdb+DzcEiVwllBBPeusdFIeKMdztXspJj5hAKw8ZedLbzTAsVcrpVQAe/ogBaY6
Ny9yGlwr36I6yM9ZXDJkj52zw7AbeAgpBUBwxbwtUEyLnMLmvbC3JkPe/aBB6a0BCuC/NhyShr+H
5Ih/HxNgPSVz+BEiBYf46GHCWm7nOCME9wVvBEB7l2jcXfR/U2Wb9vVv1jXtXTtkx3qs+UyCCkwc
LK3VBJJQC4+zrs9O+LXIS+MLEvIoco4vehJYp3RQXmaCAAu9VT1W5mI8EH9TO+MUe2NItn7nxbN3
DiPrISaVtk11ZJVaNUf4zwAxbt+5pj5dtTR+G1VWqWEVIKMYQhleTJoqH12bpOHvAQX6uClABFnd
HWwS3mC5SvsmHJFOv7vB0V6B7bpIYysTCwGTcVpbcPV52je7IrW9J1gAzqM6vc0g+J4MwAh2HjSH
Kk6+lEwMkK+MgFaWJFOlOqd6xpyvzABoKsox6dyQ+ZORAn+xdnnQGduqLPoT7IjirTPr5jTCFtlK
VU+cBrxxbeEXqjT3TJf5f9rO3ull8HOylelYxOl8h/DHUz8D9jZdO3kMkHJ5DBqtJjOMFKbTO+ne
qu3qWEIDNwLYGUqCxFzGz1uYGu6AVLATkmQsgo0zj9meVfSjQZyDUXyXZY9dCFjse26/YVrWnrMF
M1MuuLoQhMXZdB6jBTdaG5N6BhgRLkhSKSY9+lAUw9/H/2mSdumeLa9dfSkDrqvXQqfbZEVKKUDP
Rgc5rdVVsPMPE46QJyt8ixuQAv7r2ATpIYDOa7cG3KJhfEWoHHVDPO9uuhqCERLcUGayYHBjByXv
RXBDdnR+Ckly/Htym+ACLsua90xW+SWyKW+0VcElO8lmMhNBgoXFvzfUBWhft9VRECqV47RACpnL
ZpeiB24dNHg9+JtE0ZY4Aq0BWKw9WZWvjpLvEjXAIfen2Q+gmJcL1yxnlK0Vn2hriTrvBaoojeOc
TdlJekZOy5VBFjH45/h2OYn00kJ12thOlu7kVyZoTZOARfhscfU7Bo16FIURx9tCch/OYDh/dMv9
G83IOeWoUUsOWIpErr9sxiyRSWlhfCfVLKuOYano+M8svykH9xngnXGSPyk/A+flMKoGxEn6au+V
5U85Lh0DOObLbbzdYWkUvFTuk3WxFtLo2jaWendEagVPJkAfN+yvPA3QbslQj1M67lW9/i54YCkG
YNRdDb+OeCqSI1k12JgRVU7KGO82e0l633BeoRp862Eu7r0m5I7aSIge2qR5lXtvJ+7jQNznMNcG
w7o1ROjtMXUnvVVcUoflXxui2bbeNLDDOhDqJtjJ7ZK7IVslHp/JRjblKbBC3Sev3G28os8v+Dp6
oM9kcykgIvBsKMcKr3fGliGZASIAc8ZqGCPQPzblaAdHCpDIrpFfbptz2oOGsqOT/L2xaYhRN7u4
Tb7Mo36RK3e7SlBLN4WVTju51nJVkrZg/d9qiK8sGAC5J3KEbEnb7XGQuhRGimNI04VANBF9HLoX
ufG3R1Muzfo0yJ6ayOemAsO+k0shP1Lva65PGxT6lgg6s1yr+rtdbEOQu7xdXzN3+hnglXHImA3w
1L1qVd7CtA0P+QzRudWnF30ZOuSzncW2c5yDGSQwdnwbFTonSrgNekJWkhf/zx/+4zfIJrZXkN31
UL/1vN091GRwKO0NfSdDgHzfO+TGTzaArPElhct7u7g3OMUfb80foIrPV9AgjVdEsCbn5mCEuTbv
Yzf8pnSZul+vMIPgRXdcKN3r4KL2Txkmlgf5Lb1fPab2rB7QaOznbZOF13bQFWAeyzi0vNZypGz9
1zavK2eEA8JkJ09CH6cHpjAsXZYHQR+RdjLhWK+Pz9LBrmY6mPp2QILtJE/w2FnDacotliXVPncG
jI/cBVz5X/+uXaRnPwQr7OUGcIUFkLI+e3N87+oLgNEo7HqRt2F4W4ZleZKkurYVRH+WEcnSZ2fv
O9UAZiV9cgKFMVL6S7G+rX88ordN2T9X3nDyGnMrT8LtEGwFjspH25AgkLGQBXtzRKH7vL7h67Ms
bVINlqdQ7ftDA0jvGDrRQfaZ8rBLj/X4z4+g1OWuydbtGKnfNj/tl+qntttjW1a2/c/Qg60cCf7U
PAdw5TYp8JgiBeTW2yCclw+H7kE0DXQWqpN+wIeCPD3zArnjg61jDOo85nP77DA3YH141YlYzGqB
x3bynANKGeruzlqwqvNYPueD2x1Mc2Yq0ejqTg0KYjc9AjMbErwH4R1M+WIXac5DvQui8tHBvHi9
8fJXpXp7nda6NK6PyadDiiFtTz32g/IwSlEvw7Vs6Qn0JTOG8yRXX05SgGecwKzw2PU+tPqtvCWw
2mmVzT9aB9f4K7cQUZJ1y4Rr8B5S3VdbuBQhF6yLlfRMHBxqSLzgG8ZEf4964O7ImOzlGkshtz1e
picI5bJGntK/80m/eLGRHdR5vEvMEoEyrzvJIKMxardwdkvUc3dhEdy+AEb7E1J+dpYTyp2XLUb6
dmHD2NHwcx68J8zi3Btm2U/sVx/Ps0MuT8Q6GKia6pw5bv19ejtqu36CeL9exTJzGEmT5TOTuZm1
8y3oQkIqgRfwF7hkg5m4h/yodCG3BuXEQBdl1Kz9TcdMJlvgdavj5DrnCWAO+dwj9Eg0iiN7m+EY
dptd3VZRkRYU5Nx07TYIw6V+qI3EOMj55Xf5djSeW/1xNvL2oJrGs9zV9dbKVt51P2JjijZjUaD0
D4X8nwXaOnAo8u2X+m1ix/K0xJGG5QMY/72W2Tns/DYf7hFkN09A06qLsHaGqKsuPAu/yzDLbvdX
7sQ6xqw3hg/0rxR6pjl59c6CII0shmPgcFLwEriM4DsUAvcll0zujDzWgUrs0QIe7Bf4hvxnMJcO
64i+3snbA72M9+tFWPfKlnT5/5+KudoIe+l+Herlx0j1Nhdf67J1a5wjbD+Y0CLMIBNdpbNPKh6L
0kX+7G3KJZs4bPKq3TbJa/8Dq799KOV3/jHLuB1b5u4WWMCVhCD2GHzoZf5KcoTQtbwmc4EczDaY
zG9orRBPDvvkVDRhqO6l+23TX76gEWCQLkhv8zh5UmVGtxZr2zRnpBw0lCI1YGLLJEz+nbW4oSSl
/sdc9vbry3mEiXM/Fui69Ww3wNMPNlmqeYteb0ES6m9XfohZX3RXV88yLZNJnWxJcTv1Mi2UKokg
NK8DCCBrZ+myVmVrLdbbuLatf+PTsVH+3iHUwRjGmCkDZwcQID9JXd48rnjCMn7Zf/vxc6kVm0gZ
1D+mkXILb0/e/D2AaH+WxzVCSRfQ9HIPwq5DckOelH/flKNvQxWgnObklunuMxUkgCmyLuE+cUKE
4CF71x3rGlB2SLH2k+rg/xi0Oj/ffv3yJN/IHus7c5vP3B5mafX0vCN/8p/3TrZuvWTzc10Oup31
j16f/8DnoxSNxEZrv2kzUrMyrqyzBzn239rWLrL3Ns+WzbWQ+7FWZUuO+69n/WM5I72l46c/9W9t
n8766S8Fy4CP0VzdhTD6llccD2dyFdV8W6vKCy8FoRTImdCIWLwvYba1WNvmDE9Q6Hf0qVqDzVsn
GW7l5GvXP/bIpm8GIIRIwd+eaHlZ5D1ZX5b1pfqvbeth8t5Jv39r+7+eyp/zhdxfxKD9xp2LQxvT
2mUuLB+utbitZNf6H7GKf+v+qe22nlhOe/sLcp5PfW5/YUi8q6YMv9XOC7cyNMgaVLbWb7SMIWtV
ttYJ2dr5U9unqvTzewQD+h9ajSRCUtgQ+Xg5yb0zvZVH+LYprVKfCWWzrM6q7KB7xes6vAOmgja+
1pV5oZFLXUZ+5kIBESUrs9xb6MgPrHbeyvBA9B9J1gZl4H/oardBw1aJIcjoUpQzJEzE33b/Ntyu
j4Iji/61z/oYrG2fHhepyt4xaFJCFi5Mr0GdzV3n6Om8lfVvAsCAcFEyvgXtEB1ub7xclLW4Datr
XS7Xf63KjvXVlWpAIOWf4Vvqn84gbXOWgJ3QEl6jdbC/Taxv++X+rEc2eJWweMvOFoERY4mQ/LFy
XLvJsVLIxGCtytanfjKIrm1//OOy59Mhg1cp+9m4BxX4VEOlwDVAehApNzSQHMuHq8QRr32VocvP
kiw7yZUpkz7PTrPqbJrMsU7ysq939Pbu/xHM/GOqsHaVLbm9UdET0bt1ugW5cgfREyOOkEnR0coe
Zq8kHYOaizY9yCt6i1PKEzDOetz8JS/yP1GtWg32WGeTOmlIDuZ5dk6QCIYlDmlNirohW7lZ674V
KOifhdamXHSHndnCgIwBeY18WLoWHE3dvxPOtkUCIFLRrpGrKvelzqAy6VXxVsbwTIRPri83eG4R
3Wlv8cxPl18u6h+36LZ0vV11WbPI5u01j0hOzp457eUqy59dC/kBa1Uu7Ke226pO9nwmc649Zff6
L+lhqG9trPU22BhiFRfk/kdXxOPRQAhwr8OYpQr1DAHS4ozPJHstndyZ4SDTs+z1PGCeepLg3VQH
r5GWHbXlHGpSZ/dlULcb6TV32XhS5tLcqX0GSG8Yik0T8apL4WWuubU9AJ4amKJrmrgHNQqtfI9k
EIbLrOz3RCVBDU/OudGD5hFOFrlmRGMhnmcO7kWxek398W1BtL8EyMC+wL+pd6jGjahyUJW2DMGj
LCE9UY+oQMR2lb7EnoOyoNndTzFaCA6whYNObv/oWf78lFbND/iOp97Uyo8xN3HVSv1vecmUvMYH
/uIHKkjxrHnrvdn67hGtJ7PrByQctBZ1nGHYBE1df6lnML0syct3XU3tLYo6wKsiZLvUYrEFMAkl
z7lVod+kqrsKiWCUoUpw3BgxVg/jsodQEmYCA44CYaIdm8IuH+YpqR5kS4qsKBx0z/IcYWGC8FYR
B7uyQn7In4avJsmzY6suUn6ZWhnYkaDEsVsCwBvXZ+UWFzGq1yqET8PHSFRFwXDXZgWYIK8dWA83
hXsBqUF6zSPY3qL6NfVT9DQsBUSX6MlXk2/IaipnaSozTLrRXUSVq0D4zLDI1jjBU4Ma9pNKJvQp
VTRtO41jwAqCHbHtAa1Kba5ljqUoHrKbaRi6By3pvMd5KeoM2J7NswW7mh7rjlDP0q1WOriiDWRn
zAmzuXHU0YXxf01JND/caqA5UP51eObW46vI8h5RmYm2Vdhu0D019o5mmbtpanI03gDTF4ZmXmwH
qDOwVm2n23rSbrCCRwYDB/DSC8trBdXu2izFWuX5PCYFMdQBaSMbblqpX/LZTI2tZhraRYpiCv63
segrZTt5sNy9MCXYjKjBW+8DGHXtsf+aDPlfBql0cOHQ/Xm3TPjMIBNBKxQVKjH9/It055cwT/Sv
U5OAVkAQ5y0YM2DX6GA9zhq5ZGtKrLvKzfuL3sftKU3j4oFboEH5b9WXZlR4uLLUvFeN/q1GNeje
jZLHwa4aqK9K/RL3JI4cxB73UpUdpELfkV/P9/W46THu2ExL91hLMeWLwXItx5HBpslRoN0yZuz+
ONjKvznpbN7JqerG1B4cLzxBDsOpM0MW7cAHp9qtv6ANkt9hOCe389bG3D42XbvPVWRttj4Wy32Q
vWJUOBO0LxrWyrZ5B9GieYF73j8QOj5LDaPd9gXTOshQ2YhY09JD2hyj/HxQ4r6pLnpcuAYC1Ib2
Q8Ri2VRg0F3RT+uv9UBYuUxRO5EdDkoWZ2QwE9BsXArdVNojYpvaVqpyebJUXT5VDpiw5frY4wjQ
pVomevHRHn/f/p00yf2jXdRwzpbrh+o0iLxs8vCn55kZBxPlFNmUogpmGO5rXZ62sUVC8o9G2S17
Osgdu+ER4AwIvGDYgOvCUqGsGJT0+q+6DsJTbw8BGu9h9a0sD7I/HsL6kOqoNlWz4hCwVlzcwokH
npsgCq7dUgwJuieu4R//2NH3KXYyH4Fvx3soDPFdOWZ4GC6FbEmbySobywYbRbVYixr8Bv9LRznk
1ns9uhsxB/y/HJK6A/gKVTt+Pk3bFYjcPo8PpUo0cPvp10lv+SNTUerNNW0XHgVpR9NqYcCiSHkf
LUWOwMS9VCffR7Ew8gfI62pMcH3ZXaool2/WTrKFg94dH76OPDIHxy5RlbCsPDwxJkW5OB8WUHyU
pWTvp0OlKn+4RXX05CAEfjtU/tofR2S6ue9KABqfdyy/aipjyI7Pc2H/lWJPCnJpdtO7dqrSO3eM
AJxoKG92GXlGlWzFPilC7VUtw+Hq6vXfeaipr4NdqK96WD90DLAP5KZhuiA6yNevN9D/cupWv7OB
lny4GacimVPep6gZfESV8gU+cvAoO80yuPeL2H6SfSCF9ymEupd86TnWH8mgmW+aHxXvWnKWLnxz
sle1aaBfPoR1Ol37QEvvx6VA3E8fNmZSs2k384YxGzTeUpU+EE1J5PjuLzUZcC91iV3CXEo/Mq9G
R1sz2q1Ujb4ZTgauqbvStFDE39hW179gY4V0kTXq+whC5UfTY4ugwtc7LvzKD6Bg5c7OfPM0Ypn5
VNrjGxCa7qtVfp/dxv1iKW57ycoI6SRb7742M0AK1bHyJ0R00NIN+9+BY7dfgWzpuznGRdxu/DcN
8Bkatu0A3pOtOGz3M9aw8IX/twla5D87P7XplgMqNpuv5eDVe/zaShTmnOItUyz70qTdhOZ2X7zp
MKZfsH7fyE4FGNsbCIwvMHnVe2my/Yb8gjuUR6mOqEmcNW9KtlKtY9d8msnSSU3O2A3qvYrWmw4j
+i6YZnAJhRUadzVaMdCiax8VNju/J+gedzuweMh6Ii27r/zBucievvW9vakNFs8dbiezz8iDYEz0
0atVv4XjE12k6kSqDUwh6u+kamNEhA+k7l+lOivTd5dv/oPUpj57YrzOn4wYfI8/BqcwGpTnNGvV
+8iHRhz62FUNefUE0GeP7ET/XHrtexK36h1gheFZ11telRhV+Spxr9JB2tFFPJRKnT1IkxQmKkeR
DYGh7nQMVwvcYzM7eJbuMXS0p9x8bpri4HZuhWFhvUfGvLyzJ6e4izrIcotYcHmnqBRNV7nIzKrT
LvZ6RMftqHkMNQcr8Ml6QyEs/apalbdHN7M8SRWODpB6vfgozRFJSqMHS7B00/rJ36DpB6omH3FX
VluA4lX6FRR1doSO7xx0ch9fbcu4y13FejXDzLkvEwuAxdKtndRfE2jJM5827Z5pnYYbEVvuUsxa
6m+J4DXgd/+3be0iW5bS/qp6XTv+2/F6CwCms+PHepybh1GpgEsXLtJ3oLpMvkS/ctV/N8fB/mic
EX2gXC+uWWjYKBtXKYi4Yf7SV+6zdB2N9FpHhvdX3eTqzq1j6z4tPQxY6hq1FHRh36Ej/VAQv9rH
xdYFNnRVS14qd4y/dxoAMctwm0fP7IKLYjvJMUpD9RVVlXojp3fmv9TSa3505I2AEZkxOoyTcSJm
W6K6W1rPno3mOK+7g7Cllm+SrC5QxkWj6loypl7tMtz1vh5fasTJ/9lx6yO7y7UVHgngZ2T8d+oc
qPFO9ofgHq9ytthxabT/h7HzWo6VS9btExGBmTDhtopyKiOVvHRDaElLeO95+j1A3a2/d+wTcW4I
XFElhMmZmd/4SuSEpRSHn8Vls+5o8bDl1g5/9vQ1/WqK2NypVo92+/cQphRHi/byGxmYyibRch1b
ql7uTfp9D3jd1CfNEHJrxel4N+Lj4naNWj9xN6q0/tjyndj5CptH+a6dR7uPCUmH3NxeH6wmF59o
EoFFCp7zXH3ctGksEan406Yqy+oS6U21F0bZ34R2Y+Lu6xXYErQSPhbNqjz4UGbqBVgsr/PeIn94
ikOh/FXotPz5ojTTQMXl5teY9B+BoshXzapTaMfa9BBYsMEJUfxbJNT2Lp2h4qriJccuicwd6YDk
1kYKRI9zbZI/40FmeVPwxgP4HfGh8qX7+CDTnUSETRAe+7b4m0JG1tvu0ceao27uu5aeZTjF9aPT
MCZsu1K7pW+jpT0HhyV0V9IlueZ5e1038KAa5Iw0UBPc4rQ2PS5zUlaUAEEgnNsYrAv+Nfea7J3H
LHFetTFSzqJzHM4B+N4qSKqbZbE1IM9lMmoPetQBptKIyw5tQatbXtvOk48gfVX2gXruysJ7Cqvp
TTd9/bIsTXMHuNTN22VXR5PHUDO9u2Up6PxdkxTJvch178mbqCXmZv1QGFI+ebvBS+VbxKty1wxq
s5NN77/n+q7qK+u9oCMLy5yy2vd+n79ic7fuzNC+Zxx5wuQhv1SeAjzfR7zRdoG2+lk3bwhzKs44
685KlmEH7GjkJgK8ZoTG38Xu0ASmFki/ffrdoTYqwy2t1tz2WApe2nnChTG6Nd7I7rK4bKBgm1/q
CbctLKuPNDvxzX5b0t2A4eiK3F1+MeaJBYr3aCvGOZPldE8W4LUtwvF9DOdGjwY9BxwokHuJ/hpN
/fg+VKG5Hub14bz+v/e3QS797u/ZHsehPW1d+zbAt38f/3f9/+v4/73/8r162aPcdsRGZGa07hmw
X4t+rK66FPrOmteBy6iuy4aMwe/PumUXQJH1tZjX/a/P8uYEZ6U4u0jnnbhMzFlt6ZS1uuXKSP+1
TsU+2snE9ne3ZeMQOc6qqtAb+MWtkjYmgkk0X4NW9f5Gcq+7HRwbNx20/HaZDIL/V9496yutLjd6
EKsnv0SIx0NqWYDQrp6aebIsWoaC6P5nOS3djuEarMd/b13W/y4un1jWwbY7ZiENbb+rfo70u5zw
0JsG+7bgdH102H9AJHPeYvRMXFRFdnA8tKT6IO9Hq3M+DAB0ZAud/ta0bQxHY3greaKGVF9REyM8
PtSFsjV0Z3qByNDvWo66AE+fkWUdlu8IUtr5urIxzzhhOxev1Sh0zcfGvOJW56w90Tdi4jpgGFu9
boYbvQpgds+GO4ujzo+5jhnkiHMZfC0blkkHq3tj02SFEr2TB5GIArhO411TGStXANGtq+8dbMTi
aYLpYsCOAUIuxYoQBF1MNFQ7pUy7HYM/sPjGdymadxAj/UsY4QQft013G9adtlejJj14QyIuga/j
iaEU03MSJN80HabffDjADv5GEQI6Fta/V/xkdsbQ+pcyr+trPk8MlfAwyMElzjsY+ixFqmnZMJvi
oiXo4kEmq5veydvLsv+yGwZPG0wjRwzQgNPEsyc7LfN4yXbx1QfWga9andwBHcIgwsQYzWjVYYsP
WnUx/TbelUhrznGKqMIYxHSSNp3FqOOto0z78JCDMj46IjQPpD3yG2ec+pu0HIaDoobFMTVyjH28
LjzFtQfiqZf2KS5GvF4rkiRhG3vbqGlUHBjUams7+YDQFegyAKjujvpEsUki2V49aE9wg+kd5IlD
N1DZdQ9Ti9UP5s7DY2iCR27FqmsDklJ+rj7V1KDXwaAaz4Ntw/KGe/qC90y3KsNxOHv4UIGgzhK3
HIMQEhb8ON5NCD68ZPoT1/bGw4/slep1DdcmnLX2U/hAL+l3aKnTHyU2/pD4RV5u+iTKfVvfpg0v
Z68Xu24+gh3h30EfWIHFw8CAyhqBdNJi8ienL1FvxYdDrwFDwLQ/wkYd7iqM1Gca/wR0rTo75tiC
QuYOYGRU7NNaAyQDvG+4RNBaCMqHfSaU8NFTHHmRGmraxQg+EB2SO9Pr913Sj6/CYuykaf6jnXOn
aGOWgw1Qh9eQBsCNX/TdfvmUHsWHyui1m0xqvUsuMb9BERQxVJ07g00HQw6vWf2sEiNAxGWXZe4f
K615y7Lyf2/53X1IFz4hX/B7nGVdWdro0CjgrVMcAy9m0WDl2Cjtc4uB5c3gqSn4Ck5JCm+bvGWP
0mNehGjnbMYmx+dyXtTFiGhJmPlhWfSSSluhToxWmDwgkrMkg4J5omcBfk+FGIvj4MQlDhbMLZPf
fZa5ZR1O4+xd67Qo9RndWP8fn5sARhUI1P/r2MviP75a4iNwIBJa/WPd70eW7x/CYrpJk9d6DIJH
nrneKo+kedA9tBVdZjyojvR2Rh8o6ynj3yydPLqzyny/LC0fEobz0LSpczZNZQ+6aLo4bY2ksMma
l26Q5cropf/R+MojgiLnS2jaNrN5HMABX/tapofsAJS3TaNvkhm30EGiP2VYRbx26uZ1trtfx2Zb
nMlzH1Ug7meEAuU508pgC850WsVCLc+/G5atBFj/2k9gyZM3cq22z7TI4Nw8H2H5yLLj72JnDXIl
+4qa5X++5H8dWhli9EK695zQowowc/6S3wMsi0mv7il+RTeu3Svy1A4+BkRYh+L4onQBEhJd3glI
jneJNT99tZwOAxHYP+tQ+mKplNh7SargLFWMSyIV1P/P4rwOp+7+HM6TZR0tmNoGXzSqIPPW3w3L
fsu6slLTrehxBVgWG8vINiFYGLeNRtL7ZfUnRLjg5Gr1pvkj8reuGJ9lwaC9GmvvIZuyzqVVrLvq
bQQNUw7prW0AVYmAuJ1Hs+v3OV21EBxDevaxrTqYiQMTZH6K91INL1miltuUse6dCmuXjAHZ68Ss
FBLrefrErwvW5Lztl9iCgGJOQrzjKfrq1Yn1WZjejUoi04eEg64prmJC6ae8aCzwfSQZKGi038Po
nLwsyz+NOvpQBFlqnpY00NM1ZJodblgC1IIJ0jOd0v7Jq/oapjkDiGXrIIPiGKRIAZetGRaeJ6+b
6tWyNUqCFM9LmHLL1rGxkkuliPd4PhIVj+w2qcqHZVskbHJOgJaIycPbolGVS4STEPO+OYW3y9wy
UVP/bdLV8vC7apnDDTVwI3x8fj71u1WVqdxFFKJWyzpZB+Am7RrdKXDQ9e9+v9+j9um5Frl14006
+04RrlQokR6G2CkoEXkUT7REOzp2qx1VdFRo1kNtl0ygYpYNy2SwoQatlXmfSlHGcvv7Gc1TPoup
gGz3n8P8YxdTRmjIloP/Hq3DpmPdybFwf467bPaSiK/4x56TpShr7LCEa1gOQrD58EpfIRFEwfqP
Dy4bfr5y+YFBqnpbR4jnn3XG8gt+v3x0Yi5BT7bqoQ4a9//8m373/tdxta/Uh9vw8xvms7DM/ePH
zj/u5zctW36+tC3S2wiwK1LxndnY6jGfd1t28ERFmmeZXbYsk3E5/cussFvQDf0fh4rQWWn7LdEG
dmpDfa7jsFxXGFj4IVIzv84+zLweYejR09ipByvwpp102r+05Y5uAlhRDT87PcY6Ulj4UTjwwZy+
PQRJ81WlnrMlZjraIEzDUg9dzRpnlK3zaSlYZEftSql4kAOaFeDwbYccY427lV3Fz4wz94jwnkTd
OauO2w6ux/hYeSXNxe2T5g8cDJkfROz40qn1SUboL0u6nkjobBKyW7nQP4K8PylUPcccS8QRBEMx
F/xyhaJDjN53j46YYaoTH0NFu1ZNrNypEUPeAj+ju9I7CmIR7OXmVf3QIZNK4vPPOg0Tl9WU9+nh
91M+mTw3rUAu4Zuq3C0b0KB9NBOKq7LpkHJOD3X5UCeiv+sJhBpZwULPGJL3Ey0jwMsifoj/pBSY
rOCQg+1B2UrIDs2wGpCaCod+QzO5dNqAA9g8GRPvWvXo+NP8KP3epOufSU62eI3GbNjqOayxZV0G
gWE34bJGwvTf69qJQAKkqb4rcdHLbdO7TecJOAqnkOVdY4FrShq4OAMxzN00T8LEKPb2KMfVssgT
xLiLoFEgGKp/Vv2ury3xEpqNcbOsspVSh0s2TNiF1vlmWbdMDN3TKRPBbFx2+ccGiHnGWP988bLa
1HPqu2OeHZYvXtZ5Qb+ynMZwm7GiYj3/yGVjGKvZ0bQAEM6rTNLqFykVt/eD6JoXmxxB8F2jaeGV
mvn3EJbeodeMMyDy5DRgVnW3TOwJ1j9YK3P7uy4ZuwwTN8j8sapECpJGz8Dzur2Jzdi8I9lv/ny2
Da3NlHu4HwVNjYuWzaDNS/AYmszC3v0s45BUbqs8EWv6fNkeFKZ+nIPnqLZvJ4fooJtKakVlK+4c
J1ZuzfDozwtGGP1rMpjVW0vW8mYUyTwsRO+D+x+NGb/7DTGUo2Ti0bscSKq5hXdFeIfhXXsp8tH9
uaKmIvTpNW5WUJHr27xK/asgSXbVo/yh8PzhuOy2TAjJ9BW2QMV+WVz21aCsu2ZJ5/jyqWUdiooE
SUJ8Zgw3rB3Vd+6SzHDu4HJPN4bRvvteBSVkXq/LtMNJKlp5kY3yf9kNAuaByn1wXvYg8rtTQ804
hhPXXz6GzV7xHesOsai8w0Gs3GiBjZfBMMm7ZYPWAPdUC4ozy+KyAWCKuJQJASPOGwrk2KChlGwY
6y7k+Rt35ul334DcKWZmtdwlehlt7ZGOCXCWwbVADeFizxJvDAkZbS2b0tsajgE5HH7LFdRzeBVN
jTbUiMkfDORDbSPBVGj2MlkmxC4Tblm4eerTQLRR+NjhKZiFeDOpzwM8/K+5eRG+3kvW4OWHt4ZD
/91sreJhDn2zzGHXnFK/vmlmlVA7tzAuc8ukXxol5wmDWhonl5Wga9udo1PxHiKAL/n4GPw0Xs19
3iphd/Wq6hNploZR7Cx8+J0QIyN1WJbTRfXQifRFzMKjdlbSVPNPwJsI5ZG16I/MErAbNEiSAnB3
b5aJXjbDhMFRNfM3/jOrJ85nGOswMOoM7OOyuesmFKLLbAR2BuR/HFHmAJxP0Q7K3s8Zs0csSGI4
I5FtUUJczuLPZmAvxzkrs4N9gt0BCjPkC2KjjIaCxK79O7biy4MWkeTlbsD+yzW1Bx9fx5u87V4l
p/UYYge2bTTxHozC2QxzV23MYXLnyBMn3Sx/7+/ZXuaW/wA1rGAjfM6VgkvaUW11t4p9sW8warux
jLw4WAwS4jKqVora7nphPSX81aY5oNBH1KHyH+YS0Cpichsg/aSYblQhYp5FadnccS3nf9YylwJt
2JRgQXjvdtpNDdnCLy0KXUYBiS9OhtM/TgwSZc6b5dQgFKW2VpTUI99Pwq0MzE+RBsrGME95Xw03
dWD1PxNDhMONp89nLh3fU00vb5D8ljdOVgIdX2Yz2+m0zTK7WK8uc8skll5Jt5MDDWPunc9nO5bC
KBHoEHT8nxdW4cjsEKaAAGaN6PxnLpPlD/5dbFMDsoyGb6Y3a5imuUdxOR35ojldZpuJhFeWytH9
/c8s1+nv4jLnaD32Vgh4eXjncAKZGHPb3+/EbEWwa4V5jOfe++U6WCbhvNhT4thOYX1aVhWeibmD
bxONLLYG3eJoYCkd/98uz+8Tra5wHzUyNGCzauxnVrZ6f4iBfCGS55zOfIhSYGOwTJbFKIRCrIXK
d0VI2R8xhmxWUy07XFGUaDhKO3cNbLqafBhXfoq1boA/tavaJaMYXfV25H6+nGR41IoZrEs8gm9s
juEcUvqR0vlGTzt0o/E5zctgBaOMQulUBCeLXpiz77Vr6u31qh/TS6rxisic0nQdKKtHtWzWPDIK
SuhkFouyPYAbmIe2k3pFfa/vpx4HIcvGk1a+NFWTbQVFGLrY2w4vltrfhg1GlCJbKV1KfYQ2QZcX
Lg+N6FbomrUetVHZeEqDLUynb2H/g6ebngyRHLKiIH+HJVFYi7eyL/EsHJMt+KVwYyL0y5v2FPiV
uuLliDI5yHO3RpARtCfAr/STRJR0FZXSqx+RVEFLtQbKFm77cvaIbgy6cElRUJxeT4Xe429s124B
oqK2yTV2w3ctOTF252CVwuenzjn5YxytQwy2vCxS4ZpiURpqpKs7FfCtEUHHxzSz7L4jD0W2SifV
ephMe+fBulGKZt/oAScBDl0oLM60CNCK172gL6Z/duw5dYkRJPFY/SV5dc/PFk2DHSOtQxbvDGVE
CKzQ79/2yo6IYlpTf3wneA429oh+v1CsGDYRbTr2ROwp0ObY4NFo3+QP9zNn3Mf2dQCBtKfiqZ5o
psU9w8aBQc34RxeodNHMtz7AYNu3Vby2WgFzCtVToHw3Ht4y1XCeryA9sppzEkx/TTaus5oXZckg
W5HeJdfbzzKFjqRzi661vsOsaeypNwYSxxw1Ei4J0VMe1zjgWujEUHC7CekEQyAKn2I1WVvNjBSB
tbwa9ObF433hQnld4cuMP2hKCcfmu6zSCWFCTN2arpwRopd5bktlm/q1dx0hrk+l/adIcNXzVf9j
7JRtYzMQ7LXOnQPAzjKCI71yW9MJvhQ4rKt8wJtYG6ZXpyRhQQJSU/5KLBLhGhnhwdDI5DmReoW4
YK+NMXG9oHscNXuLES7tIwGtWIpQqbYyQlLiz7jU2u1UDq07BkmxVeznQMmylRml3qZKMvIzXbY1
LSU/TQEH7Bsyg6Gm3fpD1ICmHA+t+sHIP1g7o+w2bfVQx1i1Vvh1kc/fWE7xpjUdeBYASbaB6XHT
PdORawA7ioI1Lp7pimhQW0/wV1cOhqmrZhzSVSSDvSkUddWB7LIi8QxIrBQ0SYL5SoiPStXNItxX
bIihqtbuNcM32Ta++E734fllBdQp/4qm10mPga8lwSfNualb609YKD519EtSdYGW2h8dkKlzbaMZ
Wtsl1zaMrSRlRhOw5enfpG9AmFhvUW9e8oGifeKchM5uqdafDZXon2d6tOlwHW6K+uRNLQay2bjD
ntfCXTYL9uMfnLPJVz/GWfuutRjKq814JyIi/3aacb05iUCs0Sn0CZ7QGZDJlp5hwIY+18S6yluA
YNFHx0laVQWmwIqhHIqBICsQWrludpx71U0kCX8sBY5Gsa1S07vibdhsKO1E66GUT9aQukbW8iBQ
wNAmySse94mrORS866oJV3WdvtAvisixYQw9xCF+SXRvWhVGwrNPLJ3Rw6ZWkmdg/lfQafaqfuks
CHRlGKO77w92qH/lSvyVhvpnXRqYBVaQ+VXGUGS4d1nfjls7pVgQavSy2wl9RMHov2pkQYcU2F8/
5g9qVF7KOVGVjXMh9q9RS6wXen5wQKts3YkV3LtqMyjWLHcubrsgWoW5RbZkbtQt/eGQa7wUUnqE
LOB9sF54alr+OtIOVRreShoxVkWSX9I4/04NeShL66MOGXgN4i6wk9QVarKnUYV8kNfg19J76Ort
/qbBzcwHVe2WdKBvWiOCyNN3sWspuNHrSjOuFDMbXM9QPm3IRoHX0YgeGhuBqZTeSGs3DtUjNm+U
oVOxIwuwMycymUH2lA3qVuDqvbUDi/5helZCk8tMyV8dNY9uurUf2DND7L4zAmjjyfM4NYkLf+Yx
qKbPfLBe9Hy8dtZaT61ya/nDeQLNGVuQ52r8JzXLOudgrO28hjOY61TURH2IPY82bWvXh4prh3jd
v41h8e74yaNVtKfBoqdR7Z+DJtnX9ODEA9dE1NRbkGygabpTADiQhjbAaFViunHBCFypXKPi/oQq
byb7ss57krgjzDj40EAD8K7wzfexGd7xpk5XMlGeahuQTRPqb3Uaf/bg9IxyeENf9pe2Xfpijd3U
hYdWpI8jMvJ1oub3RQu8PITD1MV0VHM+HgQmYrucMgA9fwa5o3raUYAEplYf/La94mmEh6BNfrxv
5N9a1KApeMPisY3VeyZA/gJQXimix/JSzcA2JSe9ya4xaJ6VNvXmRjjObrCcw1taA+iDNnTIB7OB
tx/TLD/SHhHgo4kb+xFTjPyCbpgWPgk2XeeOLDwyO2SFG/NTTZtTrPavLT+Kod9LSBMGpM/k2amU
I0++B5rLilXbSk69f9Fwps9NfddE/X7IvW29r/tsW3NaeEgw8qd2OKyo7YXE/z0oYFlcQrJU+wY/
NbXGWGxwTnEO67M1Yuop2bYPuXt72/ubJFgox/SnZUP1YrXNSXeau9ZO1vg5XIvGfzdTxo1IyLBu
6JM3iaYePmnerSnN4PIgsP6cuDaoCICNzwgbKq0nohk2tqHSYNzuBOOMg8NoOU8vWI9WxAGhSq6K
26V9sRqSylNiDys4PLdJNNSrUkIEVAUNR0bqP+ZW8rdohmqVNknvlk6LYySiwypQD53q3EuDIHIM
IGdnfnc0aqLsovXe24b7bmr1rQXMW9bd2SB7BzkldkHcWUpCNbT0QInSOwVy9wUGIY1OPik0g9xh
1RmcZMlpxPJk4oGupW6rSwfBv22vuqhP3fShTmFEdbGibnUDZkNdhfcYwDcebHtecESSV+dLHdr2
pAEiYzRm7m2veVTECHbTad9FA2l8VEL6Xtr3qna2fgdStA7xKHZix01IEVQUOBIa491MVbh5CMJK
Ea1Ln4xAq6opGet4n06dfcBk8kWGwHt4g7dd8aU1xMZjz+2Zw9eJwpNQchzmehiKEZdLGd5rPH5c
1El0NeHfM4XlyQ/zb0xGg5XQWspKxpNX2xiVZH80yHX2VKGS0HAE80Ibf87s3Prl0SJY9Jvs0jkU
DfEXAXV1RkD0TKz9bFO0WJv+7BWhD5+jyQggtrvhYju8aqzRje12dhjkbW5hIBXVcFTLl1gvuTv6
tVVN6q3ZpQPBeBKvhE0MZiX0bfjhd0c+uzma+UzIMgd4b0P/ZOb9RtPNgcAK04xQwnaw2julH4pD
qMR3hk9AjidtppvZziAzVZZTT0AbdDtE2kZtpS4JoScr8P/At4KdGtOzF2gldwAXjfJN0u8jzOOD
ZxkDzsAN1cpLWoAxA3EvVgndtvvJ9Cu3hojp9NE6msxz1Tr0prZ/TeUGq+VTiDFrRhIa4CO9d3Gx
Qcp4F3VCbNWsfAOycNNmE8TnfEY0v5cC4+rB0RDr58FTISSRED1QNkmCVan6xJ15CGaSFvTM3tG0
ZGINKft1ZCHusUZUIeZH1IKA7PoRz3ZL3wpjfNRV61RG3IEBZzgWmEpQlfxrSq9zkwbicLoJNGsX
WsP7NNzQOfOU0JG6whek3KQa5wkr8QtKDNpGJsbrFlqlZpxT8OaLAplv7m1bQw951eujom0tDI9W
jqk8iFxsOwC380MqX8FBRQo10kC9m+lyuH/EPNgU4wg68K0LjD+6pYxbT++AJSMhhWjI8DRJwNsR
EZoOV3+uoB0gMME2MUC/QozfhAGMpNj4NqwmW1kD6X4TahLPTVKIJnhBXb2GtqpDlZNujMvpSnG4
SqSpf5Bw+YuHcnHsYqrWOoX7EauiWNfuAfalLq0yCCgNzVXj3Jw/sAnJEbu6TmHfjnfChEurDcNe
ap1NHBAVa1BzNfSU5jXSSnDUzVEJudrySqzqpHiKkgw5knUDGNOdcuLnvnFw9SVJsbKSYNfjOA61
c7pYtLAX4mvUnM8inSKXRraCy7S9yqx/k3X/CUl0P43j2tK193wITWjJPYhexBfeUJnwSfpsTR1E
LcRDF8trW9vIMqL03NktBZRSpZDtvEVmg6N9ajx6zX0rVFDdMERxEMNxR5WeOwTZOTHFSWgWt67f
4OdEHaNS5W3BqKPLs94NQvUOw5EnvcMV02mzrR+M94FndvQCyisFFQxcIg9m8/RqO/e2pdAkos8s
vrQZ1k0TEWATYIKv891Iz90Rii0256uuaqk3BDulyM5Z8gQ2z6HY6e25JtdVERibIdIYiXUau+ph
tlF0y1jbN7UPsJOkH70LeIM7LT0nmdz0pfqqJAmlllbfeQPMvcHDDC8Bg1bKdu13zWdQ0npvGgfi
izpLCDB6uTKJKhl99bdqfCCSNqEOJ7hUhc5ayzuLr8EPIXGUtUdvblYa2tq2o69RBq8BdcpxbNO1
0sEGjBx9PMjxJRdhsvH0XSIoSGfoUNGg+hsLH5hctK9x5s8Zakb+XsR/zbGqNS8EaiWVRqYVvzpl
FyEiHa34aRh4e5u4em+LnpCjsxrKhDXl4QCTaEc6MJS/Cg+PjDgoLo0fbA2MRLbOOByLWP+TKAh2
gwjy+8wbKptPOpKeKIjnW4UelVXJHb9xFMnY0OFW6vv6ko1bBwrwOJJup5+rdL3Yh86WIwssUSIk
VLWiGu1f4pELCcOv3EtOqlSAmkcFzkKeSekprPcBgI0VTUtyVeX6V2+AnUqeNEtmOz/X3qWm7OU0
kD9x6OYxiq88B3UKr/sL3swHEXW/LfXgMoEchuwbx2vcYKEQTLdVgIXr3cDblFsRwWH2QUsMrd/d
N/6WF8/BYjnkGaVhdJ528tnRhuNYASOBM4eXvFHddpX4yPhngUS5hrGj75TZcjkoxlNiqlDfw6zd
hiHjNJXYvyj6Z+5R2kBoqp8fh9am8scdn6MK3vqAb4MDtkJPsaYrLg5Yu2eEpN6qLz26h76c4aW0
jRdy248ybYk2aUw1JzrOsK5GOnFMYodhKo8ozyDg5d6kyZZcb1nRXvOmWvp7qdFLldIzQcL2Pufk
rbLeuCpJTMpQGK8ddUvN7zsX95+Zp+L4p8AUj/5k7bWEAF34mPLxdCICgLTHGNbWYbeWrUGjMSRh
ElZ3TuBfi788eD0qPz3KyiHorolgpGZV6GmiHlsUob4GFUYNo57jB9U/AiBNtvRw3UWyO1FWQOin
JBeR+I3LIPDUz+TW0XjQPvzM/pBt/VyrXJix+Yz3xYNuZa7w8SnEAhgKOEay401dcbcg66JDfF8b
6mvbmH8U2ZFXptOtNvCui1SSMRHvfzmFBoqJ7lC2l7iEA84DgDa4Gd6svXnz4NVW/NMEqRCk9inW
rYnEXf1ZlMO2lMpzgiXxSgZGv+5zAm/VpJvB42ohimmz3EEqLtSVKZKb3Gv+ZAIJRdBOQClpf6ra
B5mIo5Fa9VpXWmKqjPZ7FUD1ECmKK2Z/3tbRNkjBsaKP8s8gDfaAK26qMNiqsfkV2BV5qooqIE6q
WCmGO30sLrGFoWhVJoeiwzK1VYsNXeEfsVbTLqrj0G2Gmyim8Bw19L95GeBgc8NPOLbBrQwzmoT7
U6Zo8J0sLVghevR6495rkFB43veUKY86VkKDlQePSvwOMzEzJ32t+CrdWL1+GWGPuUajfcq2OehO
+JD3VNZRAH413nyyg+R91LqXOENXjdsC9KucvznsL2Pcn/OI9jzP/yCE+MBYNVjJvNuaxfjeFrMu
T+VFrqQOHYFTDntcp9uO2HzOVA47qniBa4ykZtVQxwBeJ5sQvDsmjhRxnZ3SBDul3LxP7V5QQVfe
Jr8/qSUIaSc76zzChbR3TZ7b67QHcpc1m7APX8OkEuvv0iw+TSP54xUFvZZ6fk2hNTYy5eFiVbgt
mQ14vOOU9RsP/3i6nNBqa8URndGDrnQ0p6P8RWWxH3uwhAHeoFGkktRrs46rkZ7zSRiuSk0VBpeP
FiTr1+q6mYYIp8Qw3k6+PKKg/LBE+Z5M020H54uymnXmDnmxYmhtSus6WU4Ppu3v9Cpay76l4VjB
LSqaLoiXbqDWTrvSNDYmeAPePxp+lMna1rm7uknt9ng6QNGnDXywWyDr/FGF4dwPkuSNJJ+yMojo
uIqzs5E8tyJ2MVC9q4LmNegogc+X4DRiMUVjibr1LS4U9BOXKfF2ZMRfPdlcyNzeeoDyGSWgQ0tK
bYML0TER6UMT6G/pYAkGegFhLXoq24HyJBpejFn4sLQK+CpJGZLHxZ7R2AOm2q9FE30y+n1EBdoc
wObjqTx5LrqXV7M4VYX3RnhAP0ZAiOKRqD8pFHIqDbOVdjTjjZ3qe7qMSOtFo0HIUPr4QyqnXBbK
hbHmy5CS251aucUvO3Nz0+oZ0w/ONp1A0UwiifdZdc5yhQIBB9jYsfLJuHc1ooUQoWfvh0lBN5mC
rMQkyx9s/6YLewaNkBOo7SvrIjKxLR7N3Vin2o2SUMEqUSJQiZAM1OxARZ6h7cbRKQ/I48JVNeLB
NGhGeq+MNdB4Gde7ZfFnHRj6iPuyTjxXIuEAxF/ovKsazMZlmuNlMLs/Da+2CIFxY2BhyWFcl854
yCWSdERO7xZ5ZE3QfyqNVtnz92wnjUC1FR6ZPiD2DG2ep6Sqdx0RetXzDusqEpBh84C/8EfbJLOy
i7fPpPQHoXXOTnrfEs/O9ZhoH/SR8a6paXeLVOHjc5y8KS1A1dwgtLd67a+X2dw0RNip5/0xIvE/
fJ3ZcqPK2qZvZcc+bqKZh47++0CzLMmSPKmqTghX2cWckMxw9f2Aa5XXqt39nxAiSZAsoyTze6dm
SYnIXWEbYHoGJs6q4G+yGZZceRd105QtVA6hA4fPd36Env6jraBvDwzCfuPvcWLGIJ2KVe3pNy/B
9NvaFINyktPbRRMCY9jQpzqc7z33Bf88bA8FyRKjWLZDfBxV+yErzkVstos47R5FAPqcuu6+LExK
ms450VGTO+5b2VuY+AfyMljpNZ6gA0/JKBv25cFUg25ZlQa/CI8UeFRld+RjiJUMZA+GX6+YXHf8
rI29aE0CdSxWbzsjCE3MJmB2qDaOBJpT4ImaGA4OjUG5jq3iXMbtlz6bghb7uN36Rvazi8bqVOO0
EVDeVi1Wykbg8YAdDPABw1h7ofolGpyTF/zUKwNMtiQPzWXBWUSuYHiMH7PuxTci3IVc1mhhYAQL
JNaLvsbLoc/7pevFrJ0dq1uAqW7jSNVuicdojXcsq1tKLH1GPpQWHcyG6ovdmvessZ9sNbtVmZuu
ldKMIFoEX/AYQcLu6lvUTOoSogfD4EQ6dIgdonJIkapZTmXPdasjVtf5H+sT2joqBENaSbIlyJSz
9IMBFrZRXft1RMmfdZQq/RZwBQsVJO4g7l3ds4ZTyF1yReouE9vWUDS1T1qKIaBqYPnS5gW0KgpW
VvGWxBLvF9Ht0oE6s5Za3l4393VWN4shAJiqRopPjpO8NhT5eNrkykJAeqjSPNwHcTtNoPWvFhKX
BdXKALuTvryoWQawolvf8wl68r9JKixLLVGYu9bHipolNNnyLkAa2DAZufo2d6XIKXY2KrqT9r5F
X7eEo1KsPWHhkj4Ae9hTYk0jqfhFY9OBl3HD4IyQbMsQlwqmd4u+TJqrJDN9VRFvNBnyH6jLnwJL
LtOGuk2Po4bWUdZkLlXs41bi+METIZSmv5RNpJ7qTt1kzCkXg4NyOhpJLDfVs1eYxtZUG7nBIXI/
ythZ2IlYhzqBLWPAwyEIzOrQUW9PXAjucdK/2AKSqVo/g5rx/xcj1B8qsn5UxXdpTlmddSs+tbFN
9Eq7wYsBFwkpomPtgJ/KkqJ9YfQKolj8IFMvW4+1wcO4q75g0bMW1jT/zJHGje3eShhJ0yh/EfZo
7Bw9h81s5sOdWU2YUAmdhvgNOHxOUjKvTckTR7uxNkNuC6UzEWBXFAL5obHMsq2XLC2zpaMJf4nl
ioDLieq1iJdEtgkMoKaf5DnteYtk4CdspKW1NE1zylOQR8uMb7XNd+trtb2LowQCEz97ZD4vpc1f
LC3eEj0RlZjAZlgDkrHd9mZ5FsTiJDti9dkfgvyqUkLhjhILn//KOkwq7L6rkuUe760Vw4agkRbU
mVmWA9aztt0iX8ZBuzNZuBMvnBGx2phiC1hs4BGz8dpTHhLeglb2VbXN+iHT/XUbDzejQ3XZOu1z
5aP1hAZUbgVBNAzR9bmPRjopP01SgijrBN8Lw25WjtvcBWCoFA49HWOUYKBsbhdv+DfzFQ3xpVUb
hfBpFwVM6xK7IRAmyAI+rU6FTidspCFhU3AnWz52a/yQUP0XJ3OoGW56oe8xKslHphUW95xZaG99
YL2q+s+2H9+wniHcAqNwS17GylZxxvGpQ/uvmG9xtqnbGzVFQQFkiHtNhciEuofStfcdGLNNik8c
tusqVL56pemuG60kcC1K8hPIn7NOR5d0PBNMB9hrqWrMdFjnIO5lxsq6douxj7nEEyNZ8djex4Y/
3Nm+CrbB0scUUHKcIO83Cl7w8JAfayVVN6V7weOCiaE6vLS9thsrlapwXz7XLYiI3dVLPRDVsu88
jYliOvLpg1NY1V9TG4jM+Km30cVltc8imKdi2/ZQjVgOND0AdOgpzNl3Jbrxc0AeiZITZk2406qr
lLcyb78aAbleqX9KGriVZvPWuRT0i5gSPOzKp5qiAHlvHr6/wqb4YTy3PsvDGPeGNQKdV2VSr4XO
cOgdoguyOL4qZoF7vjVwy41Fvsihoqy0ljWfM3niV4V4V43ue92qzFjsbqcx9mwn0+0uT7/D3SC9
EvdT8F5WxrpTPvAXxdxVYUz5xUq3IRa4kA1XiRLvMpVA59I3LrLy4ru84t425CrgS14MhQc9EBBc
k561Duuuuy/ctQF7duX2Jmkbzesw5GeesDGzYGNhFsjnylzAAyk2QzwJdmvWHYS2QZAfi7cYkRVL
hfhRVz1/GUpKr2FuRbyicJIGeXMWNspc5Qe19u6bEuxAX1Wsncz7tgJmG3vxw3EmbxaTpVFZQaxr
+a9o6rgNvLE6R9PGovqWwaS9m5vsVBJlROWhSGz+2mqKoPH7XQb9EU6uzlhKsLqreLj4l+2wKiTj
sF9oT3ETxdwH6q3CXmKl6bqzDIyda9vWyhy9WxCFJio3atp5lXXr0mchk3XoIOJF2edyL/vqqXWK
cavHRrRuy/S+hzIGdgw6Z5Sp3PLjIdjYbRJ8hHuwWpA4pnCMsaj0samgOrw2yqq5bwv3IRV8oWJM
F1mhlfe1VxdkeG9cHvpugSdLDbyB69i59AeK/JQZ67D/3jUaLuIOsHzcaC+GDbOwqL4VEicXFF1M
hbK1VzrnDERsVYxmtWTSuvaRDrZArHjmTEEb3XtcDivfbmviC++Ssuk3GH/DXPTvvTE4BTZrFZZl
m0QvwmWnJNRjtO5OI3+ASU7/zpCLeZTjXjSjvMomoQxjBy/pAP5p8lwKcJAuleFnT35w7BvafWQZ
7aoWWbBRUpIRpOb+dCw4mln90tetvzCxQV46g7p0qoHx2RjfzN7dlQYx2fFPx+YGHbP0h+zR1qpO
zdxPIcRIDMGhM4rnMoFMUXNz6dUTOo6DV8LwCfxw7UclLh6NvnA888ekOGEijjtJ5enG0tedow7z
OgV/WbeBvfeg/NwhVHzWppjxoFBA23O+AMd8q1LEluiIcoqvm953MbWJ0yfPBqfWHTKK8AK5s/Ph
3BqgB5bpfw0vMFAYVZZ+N64bHep+W56GJkm30DL2Q+ufiQtB+kItItF6qDoO1wyG4ZYJ670c+5Np
NmdmqdgWh4fEpwd3pwIhqNokZsPdPc3OwFHOdhyaTGerjMqJsZNWvdd6ctCz/lEZRu3UwAXS4QFv
8miXlUxxa8941xOjWQi7uil5PVLnSngY8L3pKDMlpKfSDQ81WBo1t1fdrOujRlhsHLrDRqlrb1WN
+dIzQ+6W6JrizLAMGOvzcout0h7OJI/yRNXR9xffUps4Mb83SJxW3gOreU3M5HtdhiN3v77tJP8X
MyK8kLz1jT1W3wKDImQcT3L6GATNIONJz91gaWJRRoUBxNbia27LdgPxiRH2Lq7jZ/7/D873sii9
VUC9gDItRf/KUxdKx7LKCt77qn+odOe9SOubO1SPoBD+Uo8VfPIdgrM8HKWkz3LA1Cb2DjiqQmqw
bULJJvLAXTTZKFnyq6DOjm8cMEr7rvmdu5QCntiEZokaeT4rtXRF7M6+7W3MH+4GY9g6/IJEkG8z
Bm7fVr4YTfQTczNB5Vn221yF1ob8PSzfhVPdyJmiGi3yszQ3ms+TkzEdd2Vvl5kt7sfiu564cNP7
deNGUOpUsyCXAd1pMcXPKAMEO197c/R3AE13HY7eqYeSthIa1ghQryOpwun1wrveGrVFHIWnIldI
rTSyo41aLREy29aDpa6hzVnMLrplI+yt1vUBbmOFJIJFPuhcGIc1fv6JeVeyKA1QdJLuGCK89mTN
CL8divg9zOVkOlXvDaHwd5PKadpUcZjesgibMtCG7kUbQ+9AZWPZV2SPu1akrXtHPIVFeTEagiCw
qeZjRKsug+vqUi1H722d7ISlkAQuX0aDSnCVkRzx1LtC/8b0ry9ArHpAjJ5wJ5hTW1krxborzvWo
ageRtZtOKMFKJkzKimqXC415KzXhSET893qxdsPxFGUMQH4oxVot6rvAJbg9UIldgHGkeUq19lIF
uXL7Je3LddlWTAHq4KJoTPo7kb8FAHoyJozSC5RopQz6q13Ls6nWu8xLh3WtMd9N68SmHmQgFkpx
ZPG7Sx0Y3wvzEBiMmuQEOsBhPz04DrlpIXNvvXcyUl4pfpnSfQFB2fbEwKFpORgsSsOAaUQf6GcE
K+ewU89R18D20PZFkGYbjfKAndmXXvcmKg/T0UISpDjAdS1K/Vb10RMMS6aj+FBZdYtQQ9j3YjQe
fSN+MBlTNq7TbJNy3HqFdufzJEcsumxyADKiKddxTDWSxM44Khe67I0VNEr23IDJTgEvpsqomqPl
jvJwO7TaxqlrZiUUGz0yCxaFkh7Nvnzz4/YtqcAq4nGhyYdUNg0/GiR/fv5FD+23qLfemzbHr19f
GWpabDG/By8bMFaQrNrt8DslWQD7QpQUz5SzkY9PoeW8xE6/U3VjL0OmqkqtH7HfQe5hwtFpeCBa
ldssjj81U1lLteCBgTVE65kbS/KEVbvvpcA2MPluGiY5bMmeou7VdqjEpXV+G31vVQ6juQ1r7dkj
h1VK72vYTIz4KDwqHUQKiHakQGT90crIPc11CtyZ+6zi4tb4+RnDoxbmVfsoW2oxdYAYNnfsE8Ix
Au384iFDyLDwxuEoGm8VjRYpSnQBMTka+KQAs7obyy0fDCt7LSuyyhTVwWsfQpraPnkm5WXDQ1Zg
uY9drTFhs1YMuSDQeCRAwzWfEwI6kZtgL2YZ5atQm5UCS1WSGtpH+tnWHDJD8Q2Mqbk3hb+bHnng
ArdRJNbCDAXadKQ+vrSu0qjurbJ3l2CNLLsJrVso0rikjV2tBZyezoX52NcHvQENDoBTSuUHTg5E
PVJbXXQlDpLwUnWHf20HXp6mGutSZ08JnrEx0gqea+O20ZqXTKUEhivSpEjfKgi7K89mUsJEsUOt
MsGA+ElF2E6owUBxgNmvX32TrrZpSvPYOA5+KAXJkAljNoYWTk5Bs6lPXWHWJy2PmhMFiBFYr1N2
0Ee6RaUU/T6rzOIhNpXkgWX19HpuyCv0j/gU8di0fbwg/TDQlqWlVttfh+mo9O2aWEN5npugA4BD
WObXz4vEXRAzjrv92hqr4oE6jHyALvZYqJh3zE0G8a730lN3Hx2mXikBphs+bbj6vBCFdFT6na7s
536QrftrL4mvn646b9CW7EIElcDWfLK5rbKregnDzsLG5a+2NHKXGqY+57kH3l0DbJeYgraVdGez
b39tWNtdXVN0d3+0m8wNsNLpALT+6q9JGxcL8whOqt9/NqdEq90HMIzmi87taT4QPRVaF9Yim0KX
/iUm0/NJ+hCn8qKr7+Zd28uTKQNuXEd93Dx5ZZAedEktUQRdw5Ojdq9kICxT5Df1Ujj9qVMZfOdT
h9KrlgFkvf28G6devEXYYK4+Lhz43ZGsQopm09uWKa5zifbRdX4r1ytuoC7maX6nLiKycfTdgIIE
3btGZjuW08py3o1Qnp46T3/OpMLnUNWzIbXqcb6OxpmUMkp5nC9kCUh9Unj+Zj5ax9ZygNOLqibN
r/PGSmW5SUp+WlhlheGysXO8LrqsWs6HYTTnV94w2pVkMDOKT32yaAxhXQFqfV4nqYae9YDYUqTQ
N3VtRGdK7OEm7/r0AgQ/MQeK4opFnbPKg6h9SLDUXFW4KjwOpbSXPuqbJ+Ze5TLo7PSlpvrG787q
buGIn52TWs4X0VtikSpN/s0si3dCZZFLluLmtnH2oy8EssHYeBMjRPbUzX/WPTOKDEwFhCNftmrB
wDGqF79nRrMoj1SroORmuNCYdgz9gGhipjstvcd8G4KFvANEHIx6lG9p6VwdGP7foy7+6oqwfFVZ
EzB7q7yvOtjtIonTYRMVAdEoniavhMnjq5k6DEFT4PLcFiQFkspRYfLTSnmdD2iB5jBI+MV63p0P
lBHFoThIFaY7XOqjXxH0axuK2WreracL5I7urtvexVHv93uQ9ZxDnwZHszqZh8uxdNSNYmi4EE99
5ut7YILbXlrtx0edD4jKb7aiAtOau8zX7xUVnn8bgvfnEj4bivTd2CbERQKBnkkLynaNtGIiQYvw
xM9MWddKHz9iYhAtS82qv2Wpcq9bRReAEV9H1w9/ysx6heDt3Tpbd4lArpHNdk5KVcWTB0XkxsHR
O3fD4rXl95/p4OJG+6Xz2y9WjpVLaK1RD/APGpPxKpzC/trber4Mgm588LQo33h2ht1OVrV3sPvd
LanN/plY02plyER9gVEYY5gUXqSaPIhR1++NIsNowbA7oAmwwCYJ5T03DkBRkCf3CUunrYHXwilJ
zHTbSFxSUgHAlSXdcEoso94aAlaBMAH/G1PLTloz6FucbYKT5un2lh+Kc0wShAA5Ay6/sjsB6WRb
IO3fGVYcXpmNMKXTHPtHkN7hK2G/1azDF1UdDA9z18gaFaoyf3Xt2+qPrgYy5weVjO9tW1uMvk3y
CHsqPpJ9tu18vE1xW6acMbdR8Ny2sujCdUdc6KooVVA/v7tmekWycuyPaz0au+u8IV7WWRrYSWzm
XW3qp7UocQOjsLYFQxvB3TG1bFx9gr0eyf7jvDCmqOzqfnkHCP42kuaHURWVfrj+l7rwsL1Bp8Rq
0N3lpKjAsewQA6NLuBq4Cq8g7fTrua3LXf/K7B6OPo6bYEL0m9uczlh1A/ZM814X+tk9FmW7eW++
EPo0bxeTngedmWvMG8u0fIKb+Q19tsHnLIFybX3f/O4H/rHSsbY7z02F5wos3cpdXhKh3qdpvVL1
DnYFBZR6o8Qm/zviIMM1akT0mMqYUMvSq7PDYwEiwNRIbTJZfuxXssSAjzruR895F+N8Sk3T5vMS
84HcCuqzDaSO57SLDUxXnTV/UHdz4V4oKR+CG/P/0xhYtrpTNEr884lzx3kzH0CHChw8nTyOBfTx
xLP3wbQAlWFp3LfUf85BJqG14Br4japhBchj5Re9wKjCGtHj5A2Ao+GId6Hn3jUKEN54knr63J45
3iN2H+qjN013pUQWo4QN/UV+yAtcoayBtGl/EHI9tzchK6KuKW6gOA7mRD3xqjHQZWYROauFnXKo
HO6mxfyyHkguFX2LlbmlHOamMk44Ou9/vJxbP4+3HsK1NFN+/tE+7/7RZumuts9ksu5caqjkXg2H
UB9+bVS1ukYNf+towhfPQsf6osWID9QiKb4B2r1ZZmG/Ko54qTWt3pu2YW5dLQ7XXmbg+oEH/IuZ
a8BnKDyE7jKeBhq+TGUa3Ui8JNSYARNWhrKujOHg4rLlD7GxghXO+Cf6+0HK7H0oMPVsKv1LYFUq
DNLcZcXeKXfdbadrLbaiKtD9Qu2MYOdngqV1jbTL1bPXwtO+kk+uPGCYnR+Ejs1g5IwQEvpmI7Mi
vbUqINqgpNpGQcL1zfaXXCBbN7e2DIo7TZbpRkUgts+bIHtxh2FPMVK8ap2Ro3ry/UMWtvGDbwY/
57cbdZf/oOzzs5Nn7b0fgDL00wnT54BBCaYVww0UdmBusZP8HmNJepo3huibkzQb6LWWi8WBwipd
QpA8GXpk9ou5D1rO6SU0bTRw5uHX7u9LzN2zorhlWZrvPi+dGtCCTaWt141EGtD34x7fFu9+3hMJ
AjSnxfZ+3o1LWCzQU/edW907AIL1vqICAjtMjZa5VMrb0IKrxsKUX50R3Drq0+o1T7MbNI/uBxHN
p4b56HvV2kiyRECCfT4ucheZwEJhIT+Vo70AfUvWw5BxA3OS22foxGt0ypO5XO5IHOZ0rVhEREtv
593PA0mqZOQgw7NsKXefoxelJUbcwJD66Nqh9DZVAcW36+1qHxrN3bw3b+Yu1tRv3pWTusjsAupl
tXONelXZCxddV4ZKnVV6i4mCjvhqFU2H5z6l4qvLNKUmWloWfXis/mBJr9x9nKJr6bLUA+v80Zn/
071GsoRVWs4VwRAX+f0eH+d3flZyZ/EeFZSCQ1/U3WZZw8N+CJJMPPjTkiNSS7g6v9vcqqlXCSUw
qDtYwqFc0S+l6rpHqcflES3LjTWx9aQiq8JvzL4UlYOlbAyf3OFGPM4HLVztV/BAip1awBOsW6PY
Cge+a1obwXPk5866aDFH0OMeHRXyTsJzWqRufWY/jSksGy8PlPcN+Jr/LlqmpEZZW08Z11pDkE2O
vWWEqyJOERDBFHikmrnuudbFsAzrcSx9CqeOzgoTkR1rc0zdDbOOF/NRxwDpHGrHPwLPYzAaRel9
UdnlvQNjDQi9jL5LJ7srRWy9lEbhoKkIsAMZs+hWKBQQpg7OP88ES60oqrvhd/giH2fajFjLYqj0
C9gSFXdHpk9dikIJA8/oGvs+vlFanQORpM62G2z9EPOMgA6TNSDacX5kfKu3Q6Y69ybfz9pJEuOa
p8TfRariPPWTZRF+vAspTXdbNf44LLIpg6FxBu0E1JlSuMR1a2oSMPhPxbT56FeXZk62hfLrjPlI
PQwkJHemTwQh4nYw7jWMxObBNprwsbDxrIgwelvPu/OGDqZjNw/M7CcVEMZDnx3mNjpoJuVAKiDd
3vcak2TaNjjYIi1PXdhl6yRL6xc9in/M/2rN+BlZXfgWc69STB8IupjOcbEqOpjTOalDTaGMzepl
NCb4oPPfTfFxjvBSbaG72a9zpA0vJUnFAUmVd9DqwTsAeYJvdTqAhIxFsEl4NpSkYXNIzIf+fMkk
2FgpTbRJe5k1hBSY6PhI1V1U/PW4PJOjPgSYMCws1WUrpobPTZ1GBADDen0aEdKum57E9SrqjWMu
9GQdWbFyQyR/7rgL36yovZhVZ9zQLQhg8eo/uvpZc56nrmbYXwov+tX1j6uao0rGei4TyoiveimM
Z9Uvi6eg/dtO1L5qra1/HNG8vx3585zCK7ptVfqQUEbZkixeqT3PWBT/AKKquZ5fJhqGANG0KbwY
h0n3rOLbdSiTab02vxR40Cpkqv6zdd7HGb68Gw1K1t6g3AkrOCAZMbcpUPEdqLxyN7cjfKd4Ojdq
We/iizz1BvTzxGLu1dhaY+3mDtXcOr+cN9K1wMqcJl4UOGf86j8fGbTgW+OV4WFgnL8E/DR2aU9h
TsukuPhCE5f5FbPQlxow9e6zvfcDbecaAPfzqf/sC9v0V98a794FHgcNtsNucJo3Fkaf3EeZuXZk
hndJ3aD9nl9+9qkG4I4/+8yHbdXCrKUlWCaCZhg8KZi/H4SoVerT00tdgfE1v5o3VcCzC3pSuPhs
a3V3kKfP/cQek02c4WM2n4zEEaemP65DuRKQpqpshisXjOxv12Di5CzF0Kvwawq0Wtj1tV50wchA
XAI1FBeZDg4acd9YeYOe/f3Arm4x8PtsLQzDWYG0Gqv5xHmDtbK4VLty6jk3VB38MJspxxadRkbS
zG0EbjwRhiAX8y5SpnxbGTgtzbu6iWRUQat5nHcjO1rxgNSfCk/XL0lmPs3NXYR3a22SIRcPYrhV
GlAvSwhnPx9VLPVMkuZ4JSjbfKzE+HFpLzWbQxc3BX5KnATiMazxFWI9On0sLcVNMLcU474jV+mm
+yST/OenNadPyzQs3IAk9bfPTztfMuHTZhUGzRKV/nZ2Qs94XGzqPIAXPZmlf7ijT37qn7uyClGi
eVBo5qPzgbFPGdnn/VQVX1MtFbt5b8jkgaESiU+qrb2YuS6ywCi64O3Wryrq2eu+cgaoTGG29DEq
uM+ZChGd5FvADyX2WXPvjxMdI4Q7Ld0p1yO6WEoVXeCbBSwtumtC/sURA/lDo/TuTdV5+8HrUR15
3kW2yXM1NQsPnU2ZAKfXTeLe+tqIlxTio+N8tLZjMjGG5CXQYE/XJhE7fae4txLR2EaUcb+Zz9L1
jnJkE8f3npJ6L2N8nN/SVVr1iNMrCOD0Vn4cA+SWQtnOu0MyfB3JncXDqiqeqsBfz2/p1WBj2kjy
ddOm+ouJaiyJ3FOdGiAeqoq4mCCrE0nZzqmTFthLrNk+vFDzcRhSE7uh34d7BQ7D5ynjOA4Moljs
WzxaDQvVSdg+BmHTPhK0ROkwhRzqB+xieUOATDe8fvbQGv+5i430NPcn9aTaGi1Cy3m3nC44objT
teZzujKzlniKeFvPsLZ1M5TnXqC3ZwIA1b5U+LWqmGQ2hh28hdcmbPM3MpwyeILBlDVgorYdaxeh
fxc/W3b13TMU8Zb4OvQXW34xdEuua5wJj1Qj7VMxapIMJM/5FityNXeVLjif3qnuw5iSDTeoEU8S
q+wexsJrF/P72YgU09aWr34BVVGRPZMxJbEOFaLKdR7Z7g3iwGnuWsf619ZV0SDqtsaHoqIz/w25
38mlwzrqr78hYQ318TfkGXOq+W8oUQ09R0J+h77bbnyZmJtUTcYd5IBspWPs8TzvtmUiVnqo6s9m
Xf06OnqB8bddNdHlDtAo26B2BicxlPhFJSd9pQ5qeQ8ZvttLLal22CbjI6pE6crBN+/LMLQ3KNDm
T7c6VKkyvteSYQIT8hhBOWePnl/eV9Qz8wbDhc4Qr10mwy1+WRn2d2lXHKnMERk1vfpjt8HkmZhh
s16yDqC3lN2AOoIYaL/O7PtUM9Z+r0RHYCN3mVJ3Xc/t0tXhAiF0FkfDytd53REZETScYXgRwS9e
735coNsbjkmqljbF6zmOejRNuKDTnowDWDx5OXwcbMtQW5dliyPBdGDuMh/1Wj0/ACDgoh8DUOEE
tknLwDqZ1DdP9rSZd8O0sw8j4ZLz3tw+99Ay8CNAHwdnahEjfZ/O7XIyjkIr24Sk3ixnA3aUrs8F
Rv+PUQBhstLgWcxG6M5YPduemzwCp4cf7UXqLBtNr77htoHavH3DbZxnGPSXa1CY/i7AOmjrhql4
TDpAjlpR2zejU5cYQDevKq5NK2wctXusU0lAa9Jo00uleilV7Tkokw5LHYKyBuHdrJgMlVhzkmNT
yI4MEGPAtX8ILqwxEGOL4IqsvDsaem1frWlj6vAWrfw6xJE9OYo1JyiYB/R/cC1LMyn3+si04rN/
U1XRRq1Zss1t82ltCAt/iJpsO+/OB9SofMe23rr77ObApHKqPDsj3rSvqfSrs9sqy88OOMswNYuH
H5+XqQxHbusRUd980nygaaJ+laShj+SCC81tWi16wq6jbD/vtrlvb0RUwIZQycbxAuvmsqQ7dB4k
gHm3GoZwjVONupt3nSR/roG7Loip/EcU6puqbqxbMQQI2LwHrY/NE9AFFvyB+hMalrqNy4Ilzdw2
b6JIVEc0V8iW6auOubHxx7LY1634ChcY6bnn6ytNdeOHbhDWxdS/N9QWEM4QV7HHxgzJ63QwL/Pk
QTUjdaWCDq3nto8DfvHVGHTtMO9hpWhdPPF97j63RJam7pm0/v06cZqrsCJqZV06bYuQtK6+Bmio
Pq7B4gK6thy/In5xl6UHMh0D/WvTABTh9/r4uef7H3vzWNXjcvF5rP3H3u/z5kHud8/5PDCn7lHv
wKqnAfB3z4/3m45Nhjv/j/O8PoD9GHT7oBuSE8rG5GQl/kOTDe0OO5bk9Nk+v/pokz2AWQezge6f
zaJkpF/M+9XY/kgDiPnkM5z8zMpP86t5U8kBTxU9bQgQ++uAr6lR/7d904l2uRpkd3FHDuXHZT6v
0FbKsNbiybtvuv68ma/FpKBd/Ptf//P//O8f/f8K3vNLng5BLv6FWvGS46dV/de/be3f/yo+mvdv
//VvB3ajZ3umqxuqiojU0myO/3h9iERAb+1/CLUO/bgvvB9qrFv2t97v0StMS692VcpafbbgdT8P
CNB4PS/WqIt5/Vm3E5TiUC+++tOUOZym0dk0oUZm9uRR+rtL5rm20NuWBwz02rnLvHEz6S5FCd9X
LpSo85ioEBKQboI4Me/L0TI+Ntmo3ZsMrXdgw3zXuCWZ97Dyi62iBc3is998AMyNAM08wjK5iCiK
WmInhdudLJH1p/mV8fvV1APnFME0Dt5pyNLk5Ovavo6a/FpEUGl9c/jbnifUvRV6w+a//+Yt789v
3jEN2zZdzzJcRzdc95/ffGQN8PiCyHkriXE92XqW33eNmt6TbjG9Rr1dgW9MLXJtDSSTQdvosQ6Z
Nr+a49LDNlBW/kkB3FxlpmpheNNXVy9ySiwUaOt924JOqrYhqr6/9oum/CHTsiF9JnyR0PXPEWj4
i6q/pEndPBuIph4SuNxzq9vU8UnzkRjOu6kGqNIbCub50zkW2oN1kFYl4v3GeoFrkS5HR6SH+ajI
k79dvy/+dn3FUPddUyK09DVST32/xqyjak9Un//7L9oz/uOLtjWV+9wxXQ3Jl2n+84tuXOEyYQ3E
OxWRDr8Yvr/5Gw4yjy/VwsoCYR9uefN3/Hm4y7FFrYS4++gXVg1KYXxE70Lz/7J3ZstxI9mW/ZVr
+Y5sTI7BrOuadcwjZ0lUvsBIicI8z/j6XvBQKSSWqvL2e5ulIQF3ByJEgoD7OfusPVUnwjrUw8bc
cKk1tphmzo2dM+uH5a7nmfOurX8fVQjrrSuZd5V+4e5hVhnrzmmml6ZZjDXx8AmDmI2a6u2+TU3n
SXjanexPWeUQMdcLKjk966YCb7ysO2d68er4aSDG/MQz4N0FE+QHD6prIDRcDgnc0kkMd51tB6e2
L87yCEjgePe9vbvD5xkCX1dk3qIzID8iczFWnnkdwqmNmV1O1RWzWk3MT3Z5hMojAB0Cwj4cHlSv
fBoHTcPgrSOW5DTzv8VXnm17PbZC/axC/98hFrIuh9YY3mTUsD4aDiZBYS5SDFM5+3dXnU+vDFgI
8tb4X788/mr5OPySF2MV+kHz7vC/n/KU//73fM6PMb+e8d/n8EuV14gE/uOo7Vt+85K+1e8H/XJl
Pv37t1u9NC+/HKyzJmzG+/atGh/e6jZp/vkYn0f+Tzv/601e5Wks3v7xxwv8LMKsmLOGX5o/vnfN
j31NVfkj+fGemD/ge+/8L/jHH/8neXl9SV/+9ZS3l7r5xx9UWP7puA7sHteBMK05tvjjv/q3S5fz
p4l6yrA1h8UNWx5rGfiz4B9/GOJPFbs/23VUw7RwlbX/+K+aSp25S/1T1+HfusJC8a4arvbHP//1
319il1/b719q2q8vNWFyGQfjLk1Hbqer//JojbRCN2vDVHbUf7kbHeezJcaGgDf6fFf4Gy0tsh0I
MBXz4lkCCeJgOXVefLm7frm5fn63/vZr2K5hE8cwVEfX3z3hJ0iZYzd1cHoKgPRjojtHpsivdg3J
EtawX0Y6VYyFsiaSYC8baMyrQB+Mv3n+afwyfnrFy5+Gq2mGYeqGa1ummJ+PP73iHVOLarczvJ1a
mcXKg4g3g0f1veItDWx18Kl+ji3vzgrdZ54cQJzzZlloKeXYGbGH2ugowGFBuv7pjvrNzEMzzXlu
cZ17zF/MNpCYCFXjyWzY6vxr/OmLIZsXJRwGb8f8nlST2uZbMypvtTxwTtixu4thMIeVjJ5Wk060
nefDaoh0qKhl3RLj66x8LSzT2nqY2XVF7p60IalOtr2NUcyfIFpNO+Fii5jr5mn8sUkKG+Wm6PG2
HZ1xnfW5YFITDLfk78ZDqIyfPFKhx8FDp22ESn72R1RSVq6+KaVjHcx74T+UePAs3aHfjjNhRpl6
ZY87xzfXcwYqzajsRdCxrpt6Rz7l7GlJvbZUI1iybG/Oalp/7QbMGKe+WPLPzs5qND06aAs2yvjF
8xuKdKN8MzRrmwR51zdbx07yVTxiAxnvNYdwQ9ctGys1NqVS3tjRV8wqYQT2AcSIhBgKmOaFQVST
/G7/RJkW7Oe2tda1eyThsox0FtKJalobzY3ahbApQ3H6Ux7G0b4KCF12YHHj0TE3yMWAd+ydgLBz
xNeK029jqeIwUOB4aQTuWzP/QrIA6Vv4KRXWuB2aNl1NfkctCbDpGBD9sq/Ng4vUZxU2zhbCr7ct
x/CNHIS/IDqzRsj9zc6mO/yK7ko41pHp6YuhK++jxywpXyl7rnjhYcoQ5WhgeZzcIi5bwPruGUVp
gC/GpTAo+bKRugKO3UIKQITckmdSQCkZFeR3r9rZWUy5jCseNSZlW12L9vgSRbM3Zb8oqFYXaf/B
0UFT4d7QrpWBmE0xlK/MLPBCuNMm+y/fnpRNIagEVgLvE8rTBBgQ7GsmMvfN0NzYcfKmmaO5aFKS
BVU62UtivJQA912wyuzPWkHMC3wV9YThbaS++l1hYNVCRR5C0CCN+QMYVFBU/dtAvakgykQRmQvC
jNTmIioSJLFOS111NpzbUUMp7bfGnZlmgFYqICPOiJSrAj9GoPzL6GsE6MjbLfOx/5ZYOk6+CHcW
SYuxMaA/b0UpIVbbIDk2mMDaq8gsxDnzKlKNvbcKS8o2Cg29i5sY0KQNsQosEw8swYZiu5lIPu9i
N/LzJm0CsSojfPtkhyLK1zFMpjXM1IafZnBr+bXYICPAJXZu6nzWSQt5LDdNm31ALUU5yI8hci+e
B8szrh2y7Xoo9yoxTNtIETsJSWbpEU5YuJqfKMuxLoBvCbeWvRL6bY7JJ6i12oReDfJ3H5o54IyZ
BC4HalTcUENtWxf+shxD3VwwoYZkOLcMAmx+pNUSwgYii/nES+NlK0eFbkwsukfVLQ/fIbcnq3UM
kATzqT99k1FVg503auumVimdLzXsUeaPvH43B4UkRcvyK8jWUX55eXlqf/licreUX5dHCJw+6idM
KwFfErlvLcp5RMfcnoqvvfYxNWI6GZ+tLxoWe3DcmsB3NpCa7iA9bPtehbwFzawaKpS4Q/cUmvVX
sn0d0pSPlqWfstQCX5119/gAfjSNFsFlfwCfCVtWwC3zCmx9WaKlO2PCspi/C3Wv8GCHTuM7hCKr
naf6D6Zi6WsRAurs7OiBEs1FZBm3Xqy6u7Fs7nXfoaoa0QzVxGu7DYyFVVfmKphhRMIvKB5xcHDL
Ru+UZX8R2DgPhUM5XESlCs9vyvDc4q3pbMy6rGqXGZQBeXpFSZOIwDipGIdlarjNu+JGGbzgMAXJ
3uzG6Uk38q2n1F/IMWDXRtSryvphydo+5vFc3mcEnrEJg/VbBGaLRo2adOoTxUq1R2URjoW/GidC
q6wwvSaMeByoNUWs2MEhEgFINQCwCkdnbYepzuN3uqXi6K3k7/dz2d5aQZuvQsWYNs3X2PatEwnu
Ap1NFhH7Hdp128wvLar4W8vEeNShsrduEfJQiqs2mxTGLjGEELJePnwYLY3XWaZXm44JHrV/x3pA
Am1P/o58s7fSqf7YhO3Xqk/fzGl67dTqg1Cq7EHp7HKnK+7OjXnV+SSibuHcwunw69koKsqP5jfm
e+7CA26ag4hY4BibIAjpXuqBhIhdtdrSsMN8TT0ZpfuVfgxiogyuekCGyQMAIEDX+Pmio1BImeBX
pBT7LjDT7aBArPDAc1RKqXUNUX1RBN/CvDukpXYUVflVc4p+A618XZS3VOo9h5TZrXQb6pJdtgfA
IWuIjQYEy5esC/Wj5ggqMpJy2CG4eNRaClQ6E4WzFlJUpVmvelq+4VmvU29Ylmti51RO4eqyyouj
Zg3nxDGnJXiJm0khaDEJqo50BSgWUYklNLKFq3IH6KWxqW1jr0ViNwr9FCcjRNt8p8IOWnFj31p6
MG5Un/mmafnFTs83mg4XtO2GtT8GIBgb7FdyZjP7bnibcCNYxJ4/bVBlbijt/SvM1QlCUjIu/OA+
CdMv/InvO8KZYWyna7sQ0I3SFfiRD16TRczmqieLEpTuwcHo2xkoHvfINCuV/lJ1xc4IEHcpBZmf
0AmejbBYWqoDSSSbEHAXt9EEbaDsAAXrvKAGbxm7BG86LIZOYeXfqQG6NzE9dJbxMKbo0zzDWdoO
ljlElTZK59tL3bpj5rePMUbECiHfKWGA2bg/PFQamQlrrgZSJuMbQW/uLRI2OUWbmZ26666AH5Oq
fw0llYaBW3wxM+B+AEuahRRylyFvsTh8RPuOdUCHDALdsn22jOJ2iKCI8PoJqLV214SLlMWwB+Jy
0FPnzrHLu9oCFDcoWP2M8efB68+qaX+sYh5Nbsp9qBxwv4NS1o93Q+jzgx6de6+q10LrntDv+twe
lOtSDwBVQwE36lHB4QUBxQs+6lAbwFmEHRi5TX1X2N0n4FRi6UDliQyAHF2QUExZbpoMKizs45MF
RcGmWsXqQqBo48lqBjiMinrKEgrTpq49VtODPgX62tFRUPte8VdhgIVFZ/wxopQHNYzxZE9HJ5wJ
T15wVqmiHyPrzRnUl3FYxor3QQmsQ2ziHMmUNsAPBQ/LCoT8eDJd52vWp5/ywoDxF+7c44iLKelr
GwATvJQbG4S2uiB9jv93aRnrMBtZTc09su3SrSUWcymL5HJePJW8ZFAA6M9ylFek1bposXoeef3f
UHXabnWV26bRCTj7HiWQ+NJlNxMM95M+4MAVpOMNBaTrRlfSdYLXCewqd6b4gEoPq4K/Rp3qbrt0
AX2RCgCdWS09R/1m77q8HE8GEL91EGYofuAMovk6G41O8lNjppfDDd/YRCPDItGX1sQrzaMW4Kwp
T6Ft8y+cv4mpNtMah+aUp6rNj69T47ULYg+zOzICrYDQEH7zmym7HYycDaROrBC6F7yKO+AQLg6N
Od5dsTN4s8oJJju/74n/5+SiGx0vMrfQ33S3JySnDH8phbFKANGwRPJOUTM4+5Qkbx2CGMgySkAE
eFp9am+cNA7XgJO+KYp1G4O4PUyNf9vrhsFLrzFuNHAMtpck51eVEgZOyfdqbu31vGsPvajOJrgd
YJ3qvUh0dU9SJz0VY7oKHKXmXBsUz/xLLNIUTxVSJEDUYHmNtTaunRKOZyG6/VjZa4x38oVCyWlr
lu6+KQs4a1CHb1Bw9JkX38BpL3faWL6GuX8wTHiXbtTHB3eYHrwWs1NqrMlX2yVhtfhbYPEdXfD/
dcfHpNxZ8SQIb4r4jJ37PAUXn8qM5z6ynp2mlyu8CT87gt8KwPCCtR81S3oF9DdWd7yXxkPgYDMX
ax7a4Kpa4m/nEaoqBe9+qu40DCXSOi+P7hjss8bpb5J54+r9G+pOc5Oq3OgW3q/umC7EjpopFkMN
MxfTjselSogSpFT46vpDv4MNFZ/sKl+liYpCV5/w+xjuhPuKHoLboj/ITTfvKTlSN7Lb7NatNmlL
2WX4rcNLihVdUB4K4AwHuRcFVp4srsey0ZSuGnIXUDz9LOS/j/9tY226q9gAyZq1eb9sAn7a1mzJ
IfdCxJH//lAOgRzxffD1XHna9fDdpRwT+taAYTlzMj5IXoDnt8D3Yu/NvkCKtASSDkE/Nv+2zclm
5cTvziup4AmtPCY6ORWXEXKYTbqWOtofl07LtD7Iw8u1rh8VSgcZ2WUGx9TrzH0JMFa1KV+ZT/+p
3zdnXp9sjaU3j9yVG3m9toXS7Iw6SL+qIeM6f2ZcIuJfy92kq/eJr3/AuYpZgRfd4pSQMPE0IL0J
ip9zX7uFV+8umngEGcgSbx/5FMplMc4SaFC9VUmUEBkp+ZWIguoBhGc1cVe3JJdAwCO4NnPYu62N
mIRSl01J/fYZZXG1UYIaxeV82Placg4VINBKIAYcoHvzpNXGx0gV5nbCmWWRCE+HDQlEaQXiZhdm
lbZ3HMc42aSTJ7V6xKyqD8xo16L0PkVBmJyKoJp9KHmHaYG1nPq62zuVehvZLuHsSYzVaeTrYVCh
B5sRHGcz5Sfsnj6wEJ9OXaZMJ7nnVDqThNzlTTt3aPMmM6C2MnlAZR1+H+ZP2nQyrJHKNE2DRmtQ
gs43mcTnMLWycwSGeTGNrAlqnAsXheGtCKxra7Whhtuw9EOXeP6pmTcasYs68sU+KkttEUDrXMGl
VJSzzkrl4ANtPeoU4fJi42fEBVnO83qZ8uHE05TKWj99KnVh81xmROUr/SlWejhLuOogTsIqSoFf
xzI9IcIwhB9tvSpg7FPMioyWmm4z+xK4gBG8Fvdaty53ToBofVLFES36zitZ4E0JFNbcjdKtNYQv
HsL5TROFz5VrhVvsTNSTmjgYi897cmP0IzUXQp2WekL0PgLsSuxHMfgVdFMMQFeOKkY3Q3mUwqon
HXUs08w6CkMDfefYq1Gzv7gs509QJShLguqrzEftfKewviBOaVodb6p/tgU2oRUEvXXXPxSIHBbR
lJoneWPJPafr/U0kgIMiWxiZODakHVprJ9LJOLl9Y2zjKPo0ubBwVvhnxEI72XOX7Lf6wjg5KKyC
hEmfzj8l7LGCU/NpT/nYoRhz+Mkq4HdbwPwZ+CM56WqqnORe4qPuw9QE6m1aUFl/shs4s2ErkPkY
QsnWSVJ+gjF5qCwQGZjOIzeLu/hk6Ul8MuyGFMPWNQdtI1vRHVcry0iJ8OROdLJ/jJTD5cZ2jpHV
PhHojDftGDcHo0vdlTnyJkasr56CWerizD/DZr7p5UZrwxz7Eq3g3VqwEBTRcQr67xsl9DvoTfPx
ZRcsxTiv2mHDKtNH2dHOp+RR2/4yUHbJq8l+eUiJAvU9saFdPubacf1U2XY9dJvSWCEjRz786xeT
4wqjTg9j+8mInCan3CuMf/rqFDyyBDDdjRx6+X7XT7x+vVJ+86QjcuaRC1jKnp6bC5K3ur2Ok3vv
vt67Qznk3de4/gi6JvwCzvVc4Tm29c1E5b0LgEMU8WOMf4LTB2RMK6w7TLIodzkB551RGM+YGeJG
W+nZ0ifyg2zMDJd4pomzC/6ox3r6xsM+zVCHL2qlFMsJne8CZX+7ykSiHfJE108EH9HqAtllVh+M
zYTt2afaVrcJMYu1XsVfdOa5a8dyXR5SrHRNqs6wNcBQyyceW6iGOq8tcXvLtmGe2BShYn7e98N0
MEMdPFNTcAfr2tZsSb9no4owKXkOWNdsiW6wHDWwEuVQ3/Ml4DvVTAeFGzkbRUPsOPrnycv+StXR
+dQFL0UTbIpq0IDFLtKqq3ZK1d1ncP4WDQlx3KsIc09OV63jLP4cKLyW8bSjerkkkNS3xhfIBl/i
NjH3c6QDJhmA3WaIkD52n2vPuUuFam0UE6kfjJxI+8Q6TRyTMVnj5SnWPM8BC+caIVUHzF3pQH9t
A/fRE6q+zKORJ1HqkAAYYEzD3WHeDyQHt5bJq1k6ueYr1RsUlqv9PuNP8EHPY0EEHRlog7Zp66pw
CArq5YaKpgzZGNHgYamZKJOnlvI1vVZf+7L+q1GFtoFgtgJcZlC6+zxFwn9M63gLvcvacJOc+x5r
vtyM7jrEcBu7Gm6pArnpRgI6/Cmbh2Q3DWbMEgxUXWNV96rbrKsYu5i2U7IdhaP9UUyYi4S34JXq
LcUDh9w1rdPgjNMKtDVVunACb5q/Is9yTn03Fk+NGx4awpf7vItMTDS8eknwS2wCioaWWpFbt2bL
cilPzWxh1tOm6wrxoEU+OlP8x7rcOvdKr509vNOiIjUOUJ/wo/IC51iG/ZsO8WLLhjT0mIy7oenb
NbGzGGzRNG29VFewsgUIC85G2TMhAYeBuV7MknitpmqzjAB6bwKzAx86Tsp9MQY3LdV7eytLiXK0
1ozELfRdPkbfMOyOb1Uzx0yDO4pIG+jasN+St243rgLIG+m9WLdJ/8qqj6Ina1rHjtD38Cv2sWY1
/z/p+z9M+prqTym63yV96/hdznc+43vOV9PdP13qyMn52ogorDmxe8n5arb+p2mqmurqQnd19EQ/
Ur629qdhzpoLtBcUNGmCFOD3lK+gS6hIjww08yaJWvP/JeVLtvCXZOL8fTRdE6gHNKCnqmO8EzI5
5BApSVLNN9iH36phBHU+ifCma5Nk5Vba9BJG1iLGUvVrmUGBsgLNuK+iOtprtt2hXs2XQ9AP936A
nqUFZrV2hcgf0YjW9204o/gTqnbmjQ99fNkmqdgGPtU/flmY51Y4d7at4fbQdC4q2FjF4VQOVrDF
bk2mSxOQzaVToOJEJ8wzmNUL8NHzdWPPYi8Hmh2WJaHiLuu+TFfXbrknx8i9rrOVE8GPa3Omex8r
O203+Hb2iD5L7ZlSpBtRVu0bOLjjqLXt57EashWOXIht/Tg5xOCY5ph/+Giq3YTJjt6tqQYlGKrm
1TnVvfJsNl6x83Lvw7VJtsvNta0EEVuXwiVPw0lKaNWnvr1XjJwC0qQshmM2b+rYH47ykDst2blV
+i/tjk5oq88Lwj5ytNxcjvMBbAnYVi4UOv2+Svp2Z8vx4nIWT7h9JiCN2RVWDWg66nu/96F5jQqc
ChDVTLRbgRdT3KXHePShJL/f9cI0PZqggvYuMeuYYD8qMh5qw1nu4XEUjxjK1xH82ngtO5oSYGwm
0J+rEU5DqMrKz7A3dXi2nY9nrO88F1TLp3jbuV7hbweMx2y3HW6CYYaajjaedxouElkFgNWJWvOj
BsrA7gtMYKDh72yjwjp3HgbF/z4Hf/BgR4AKrqeXfmeSh/SDbWG3wl6RjgoPjlPeXQ6lQs7y4Jyn
wPe2FtZBYNCcWxI3vMPaouOOKJVVSSzw1tZy91bMGzL3x6ClrPbaTom2d7B1/142yQ2WBe4tGO1u
Fab992sELrUfuU8Bd51F/QkH2f7UqaI7TWkHSHbg/nrXIYdc2+qQwmrsX/J1YUf2ESlHsNXq8pM8
aicTFoDcfX8cKAldLJqBrCezqUiLjuk6EgXn/KLtdPt4bUSTs/ZwkFgwX2we5EZNmm1lK/ZNmrXN
Q1toDcTTcGbyRl87gmgj6doXo0B6niAB/gD521iFMDhu9SKYWLhp6dGL+uJoh/5ASYzbHiG9Kv2H
oGm9CsuPVLkJAGwslHLUdng8hneXTZLFxHy1w09Nc6filAJCs0/l6I+x4VzB9FUfhuD7uXNPGtXe
Ospw46ZIBlegpnRQdLtPHf+gB7kxdX7PrQW/79oWetPJjRTjnBKkJWiatCfVUS4neWHk78lM4fYx
qyfcdoLFhFh7Pggj3NQu7ZfdYKxRWbgAPf3K+N4jlRcRtVowTANvWI+Ght9HrQY3zuinKgr7cwRr
69wmZXBDsjO4wR+Kds+Bbsl0hMp5Oa5FHnfpT1HPGKDWxy5otkpjqg+AdccHG+IW+5dNrxdbvx7t
ZVnG2qVtsnk6Agg4UXioPQx+msEpjp+vJzUB4IJ3FwWoPI/O/e6WjJzBrxGZq0NMZlL19iwLvy5N
cVtvot6GoTCPkJVlsmjsx9hruxizepMqSrdk7W4f0gkb18mkPqyP8BkKBpF+wQpXUZLpVW2gICpt
Gp/xiGaA+P5W+PsBIiJlhUfHT/OB30l21PcvWTw4DV3Dx0mzhGno71+yOXmTnHIT8Wa5drtr+Imf
BqNCQClc6tvh8ljbMm0+KLpGyCs1i3jdhFSPFfNPsXWU1Tjo4tbHWegBSAHx6REb02rulG2ArViu
oCc5TH0ozloa7VOzip19FkWvySSIl6uUdE1UqevcoQlMQyae2UYeyU3f7ROrTZ8uBwX0+GAK75qg
V55Eg2pBdd0W0w9OLlCFY2pfVXt5qJK1rC2mqHY0R5ATgUXXhHFvkajEKpLyzg/S6Csy7uc4brUP
uRUaVAnE9mbU0CoFIOqLPlLvcLW3t1VihAev7rQzfAhwPp6KrAGz30VQD/F2TMJ2FVFIftAxpsCy
qDMflJaN7WgdxmG2hzo0mg+75Cad/JM8ksOcOilX0ImhW9a2+XAZtm+1MCZUYqR3OUFsTAixBnKb
0P4gbPXWqvzu1fNjCIy6O91NgI6OresTIkuH/NW76W2tXWtpba+mpGD6Ayvw5j/fNLr+q9DZ5Faw
XU3YpnCEZTjue4m5HelDiqek/7UnEbhKkEA9EJWc7oECxpFObUHZuQM1zuWd5eADOXp1szaiIX1S
C9wQ7az1F9DLhiOKJu6AHzWkzEVJOaeKBhai8y4lpdeiUNl2PZSnXduu577ruBadXgdf25hh6otu
oII41LN1AdrvXJixsteE423jzuzuMBNxloGpmM+j3T66BmVUFTm7ojb8L22QahVJTkOc+gAfdWHX
xqEHWEAGbz4OmCJgeDm3XnZlq9WIeqsH4ekyfB4o28laDGB7WzgGkRXtSl2t94WH3YFL2R1lp5hQ
OXlzO2q59xYq2VaD97NPwSJhSNarN4neTus+AiRQdymHTTrh3jLvEsW/jQorPshxsmn0ZqFdCoVk
zjHzahCvQxm7p8bgb22idm1d5x21W5Eaw8ZkoxaNShuzAkLU8b3RKTEUpyDFZ8IuqQ6iTY4zlVLZ
pQ5KaXkoN4CuKZyOxudrE0ip9GzP8B9+5Cu96vUdn0JVcoEnYUzyHdcR6yg3plHi3JJQNJ/NU4dr
h9yTbXXYkob9XXdbxWjP9ADe1o8Lyr1G9ymet2rjhYKi6mS5/puZDNoNFivio524sJD88EkDNfkY
jPk6jYTyUKiYIBeu4S+1JtBeLdvceb6jf7In+FJB5yf73g/UR14uX+QAHf1YIUT9iKVPuUdIpm4K
xVA+Va2zNYtee3U9n8wrecNbK3YK/JWRfsmOZOtjoe1POlEOag6WuQdNOR6z4AyuAYNwMhL7vtYx
ZJwhCaXX3AHIVIGrQETQcoQd+DTBc5875aZTqrux0tSzPLqOIFnN6fNZP64hR+hZ5l2u0UQ+gEQ9
1dcl1UEQhGPPOVx2I7ATB8VwaP1pd7gjogBvpTWCNdWpykcoY9OKZRzBODKTH1XDILrh8DaQvVY1
rMggK49BnCkPPYbrYh7VYXO3/bvH1q/rSVvlRSdwbXUI/rgW69pfxaleEA/4RCbZW6y73V2uowfo
I69+LeIAa8AKsjY2hWFa4ajod+Rtbf2D0+bmoYmUE8YEU7oMUTlBowW6Kt9uToyWrsY1+xB2WElt
oqYfNxOqwdmHof8bda2sHrlqa02+vgHhkeIeoTk8dJ35Tf6TtnZM0tKdrMH7qvTRucRR6OMAdr1N
HOO5Nop2n/W+Q3TbMJ8jYlVIaUsWFCyYn8o83U9eYT4b5Dp3YW44a3notfnXBBODOwO78XsqVx4v
ZxeZvTGbINjKa6NFuq/VsxmCVEWqMkw1ed6iPiL6gTwvdy/HjV0f5V4sSnIm2ELVx4aK0nU+Zh0R
sTzqbgNKbmuBM3bUwuL2zHZPXAgf8qGLnSNsStyW5g0wN8qp5W4fwcDD715bdKmCF+L89jM9fx02
jfNsakG9GfR8ALtdVI/8DX2VAyr+uhe2qlD8O8Fp8fIq3tSDW39OhLM00e+9YCAYbyCpELiaGv3D
5KrqBi8JY63OlVLXQxOJAyIP5TG1Tf8caUCP5Z7cBAXLTRJrLTyVXzrCiUqw/3z3Wua/3L0Ga15D
5c1jgCqX/T/9+jXDH1V3iKyvXe1U1o0IYcN2VnUeUvUWacH4gJsfGxjlODaSpRPzoexIlGYdwcW8
DPPr3tsHPglHq8cVhzpBpJ8oN+4jJfbu4wqostqmH7uZm2bOZLZRK+Kt8HFE6JLcjhAS9ahcgSoi
zOQMOXDy/U88X8VRniHbrYU7X1U2ZL7pyKvKI3mGvGqqBfryepVgrFALizLcynEYQRxKv94YRikO
WtzE5vKyOx/LPbnpCeUfeov5/0LuttG0UisDzWgcZ39T4qXp//prIPBlapTaEM9Aff/uIaKHWRIX
odC/JgW035Bq7tu0Sh5cJ0wOduHHt3LTjVo8c0NxMi3wOZBtcqzcqxrbWPea2y3fdQxl3+yR2j2/
a8dAPL4p+sd3zfH86bofnZp8DI7X68th+AehAE0M5fLpsu2yMbp4DWdJuXz6taPGEGaHmIU/nR//
ELmX1T5lk6xvru3XD1M0RF2Zphxlp2wPyV2j26iSbZqVHVP/gE2DjGZxOX6/Kwd4lsaA97s/nRZA
mNFITb+72HwMpVtZWYXirtpqQDBGSvUs92ysLYipn0XUwk/1Hw2/giWV1/DCe2CaImggbetzdYLs
sQhDnuThSHxq0/ThDP9ElesqQf+h1jWSnLX/QARquLFze6YFTepnrIExR8CX/DT5TvaEDuko21lM
R5u+cYpdGoTaZ51smt5VzxZRqj18F2UlR/3mqlpWTn9TuaJbc2nKr68PFxwX7ktCnwtE5ULwp+dH
lOewjzs9/UrQg9+w5Q3gh1vdOcd9tWm8Kj7KozyiPJeilTRZE3FtlrLxp54+2g1eUp5lUwNWQV2Z
uoNhKhaxq+vgYfLdy5i6wEUHACWeE2BI1Z7nlh6321BDYI/POv7ZlCrcWrYNjSJz72VT1mT1wRQx
KqzMce71eVNMVrVJI5AJsk2Oixv08yoah61s68F+pLyPkS5k4phpvTjKvetGtllBkG14RM/kWMbZ
OoWTl93fnfdTN0r6cacAwJ9Cz3x//X/7cddPL2teiaMFUP9fvxk6C/uQ8DM6Tuowu91lCm5n7IVh
/bGLhbJ91z7Mndc2dIjgvnPwWn5LHPl6/rtxvekXmMRhUvKuAwdyD/ef+argwNuVw7cFOfCjUV7R
IkS2wzv2JmiFefRgShwJUZHqdo9+jd0K5g60y04HJhy+LkYoLuOuZxB9u/c8ddxem66nyWsG5jb0
HonuqieH77JWlab/2OjiszGHvuMB+T5xhheri7BoFEG59Yhc3lHhsa4sp/zLGR1KKMaKFUZb2qeg
tgV0cs/67BKokct+K8FNWgnU5HHQ+3hnl1GzwwJy1UMiuNW9aVc4dvFRqWv/tkiaz6mXlx8jGL+n
toRWLA/bMJhJPRXKYjkWl4Ft1U7ROp4H99VesU8I68plkLX9nTFE1X5UrWlbCAWFa05IO7MT+6uK
RbODYhzXRVISSjg9OOXk7LsItHwVG/MbvZ0eCtPG3CsCLSvbRFRPd2PoXE6QTQT7200WlO3K9yOE
efOVPN/AnSkPznIE+Xn+gYS44KKVuK+7EVHisUIweXniDWKY5YZEgUatZCnPk1JuZO/1yXjtiHm3
CJ249LWplxe5PlCvn3Rtk6Oxffx+eW+nQWLkFQ7bnfd446Ialu/1y/HcM2qIq3zNO1+brq9/7Tez
ATnuOjl4d7nrufwIyK7LY1Prg7+ZLBi/Fi0yYxcYpAtNUDqp2szd383YqWpXsDe2jS++oRytKseI
sQjjbhenToGZ0HzshkFwV5cmXn1Rk+8ujU7pFOdhqtZ41FBqggw5uJvUyQJxQ2xEntKgiFxWZLeX
rJ2j29JM0VgzIwf+Y0W3sk1urMS1tjUEj4XsEHOvDcVxS8GxB/zgP09SjXn288tLRrC4ggdmqVBA
ySz+X8LOa7lxZNu2X4QIePNKUvSik68XRFl4l/D4+jOQql3srnvOvg+NQBpA1RIJZK4115h/1Ufi
W1QLL07q76YAHGxH5TEtfX3dVvHPAaaEijVCXR4/TwPvrSkVZ8+7Qf0eKP5zwXvrVQsNFWSM5R1q
z6kfWdKbaDoKfSWSKjw4rWYv9NruHqfB8J7tTF/D+Xff4abl287Bq3lwQu+9MduvpV/bl7QI0mvg
BR+E9a///f91zoH+/f+qYUbvuCwHVc3+O3KqUQWkD7qaf7djjK4gQdk3HyPoKQnti2ypVJBuciIX
QOTGKl9mdnENKG9Av8LcrLfFPgVIjJLVMdeQjcNl4k/+YRgrH7cezvB7P3fqRCBqbpHxBJImT+XB
Qo9uT6O67wPLJylh+/tK6cQBx0l10xVNcw6jgUUGUYhnN6zwpMEwcAF9KlyGtavwc60oOAY2ByKp
ykGeyb7J1ONd6/jovxn8a5qci4NZUCPcYFgR872iqDsFY1S9sOzEXs2N8vUUV8ordrAwRU2/3sum
aWhviuJZZ9lS9VU1TM2rN6jGpa2mKyvQ+P9XK/t3GplvIR6dNgsildW8rv0drPQVTR1A+SnfIpRC
mzZXvhhpl1/lwbeGlARNfOGf6RHWiTIgvGq+bUc7v1JGhPkyQKdzQiW7p1TYoTeYZl/wOeiiLsI/
qv1q9Yp/lvfS5ru6ZksqAVn+/WdYEX9TlyWmvJ/sVyKBBWO+ahJ9uuKd3PLn971D61saOrBmwgfB
1m9pnIXLqO/6r32jbaHPAXDCQipPbfer3lOdE1he8DTGU7PusA07qAkU/k4IlyqU4nRPB5lTxT/V
0JJ/poiEfaN22zjKFBFiwvYx1ar/9aKobdR0GXGBM18g76u4Q/s4/5QmhOq2LCGZ/eMnoM67QNTs
l2VVUJySVe2jiMQpStTmJrv4UowPVWgkFPkwQ+u8AnfxFI7DqhodGycF/IySsrj0RuRdBwMTEr5V
78JGFNMOvO9zv7Xfq7B97DovfhqyMD2LHkQjiHz7vcuG6MEc3XSX+3jAwOOMVkTuKGrCl8pueuXx
fsDw8ndTNMOLn3TE2J9CvTMOxLF/H3TfNA5pa3nVwg9qc5da6Ur2ySkjxaGHsA61TaISKxBx0b7p
30HsGG9qU42PWYWRuWwqOIKshTHaa1tQwSRYEiz6Lg9Ov68pgsq8aUFob8IeVr1rVOYy5X/je20/
TmqpfolQ4Pa2AplNtMWTPRLeUOP8SzVaVLtGirl3+mZ8Qfywzci5fDHIvjwoRpJBdo6i9xgZgpwP
DNLh21miFp4v96zFfPFHbvAMJZDbLv/7g1KjSP/vNyHfOseS70D4Ai6wAp6l/9h8WEFfiqwVxTe3
Zg9nlK6NaSaHagqHZZOp8Vr2wQrHz0WoGEC7vCfu80KKwg5oro5VbzRoshAlt86gbYKx9d66oH+I
sab9GntZveohlB/NAjNIY8x3gaKLS27ZvJBye+eEUX2RXY0ZU3lo1Xi5/emTA4j8+AKn3SNe2OJS
CQ+D56xAQKrCwWc5i+yCdEEPoNw1STyjI5HNICiR/dli7A+fp7LXtmsQjP+YIE/LkpxPHA8Ug3Gj
Zj58zp6v9oQA6OcnGICZFKKZil8+mUMYbevEZeUw5uotgK2DB48Dcy12xnVcF+FRHnwmHscyr6hm
MvPVvU+eufPo/9lHlXJy8O3n+yw5lRzZiOU9ZdlhCZa8KFv8zJVKxVk0xWga/xp9Z83bM3/evNkl
AHxfQ6Iyd42UuJ8VynyMuSW7KPtO9yQmKPtBPn/RMS97LtiIzk4HH4DIg60ZIEJvS3v8CKMQ7TYE
Ej9NTNJ+RrWU0/jDWIvcTaIT1SnGrRPmTfajhsFmcXSCnWzq7OlQL39YMXDJol14cZEcYgsVfTeG
4XMzHzosw1D3PH32hJmB5eBQ7kNbQLnOqacMLYyHhlbwJ+AAJmVapEh595Nmi6c6DNS9iLFDlqMY
maBuUMdyp7iatRrjIDohUxH7GqjLpsmTlpIv1VuwRfcRKTbLqDH9n7ZdvZGSFm99jUmqOl9UhUq9
tAM7XqcBSPkF+lK2hvLUydklfh4UMva4D9A2qGPZlDF1YMSwUfvqlumShfK2gdkk6qbE0XThKtlW
5nZyOK6kD5AKysSPmuX9DgHM3kWV88YiIl0OkwffIHSnJ0K4p3wOXQR+jrSzUQacLd14T1G2c8EE
HjiDhWvQ3IKH4VzkGZWdS3Sa9slNI7IS7rBO1HF2e50fvG4EpqvRow/53KWWx/s9INvZNKymsdQP
fz2fI8u49S22CxmV6LyjMgx4vaLHtCVGDi/06CX1SPQ2SRZ+mIX9w0nU8vuAD2PnZj6VhP1VSaZu
2VJ0yT8Dlac8uJWdHRFnPqhOZ1F5PA+gifdPRa69R5NBMlsOKC3mQ2XVbbzcU4/+OHFwM+0om26T
TnDB5rbAE2lbOSUktnne3PU5Ktt8PZD1zwc5j4/YRd5qqNNzJGBBaGFsLqGBdk/yoLHQR/Z1swsy
UH5cpavexnZOjgVFWDyWWvciW62fYwIm4m9WGmJmbRD0LF0Lb8j54FVxvXKRoTzc+xDKKufe97DP
qe3jvd9JnHnX2v3kJylnXa3Yc/IsnyE+qGllp5ys5h1YiTg/Jbjm7BCCpO+j4W0bKyP3RVAZ+FD8
TXbHkZlsEhy7KV9hFsY2MwI/jM527rvPXqPgH0F/4zrFnix6soJMk74n+HMuxyTq164WsNG1C+1L
oZQesVQeBPkwepcyz5CUaZ746iczEBkY1BXtE7IFA6ejEa8p1L8ddVu+0kD94JDolJFS1f2f9qBg
KR/0VbDq5r5MDgdx2R4SW28OWumkuzbVqTGLFayHcI9f1lBLf0CIdIYGqTjp9qXpR+25iGubzGrL
OyxJndchG65yJsLu1xgX+xeLKrU1hqXp3gvVv+4VuHiIJHZ5cfpJO/QpZXRreWoOiVEt5OlgRpuy
bIOdCnTlYHffAWGCwPXsbkcBefVSgedd2WkfzR5SAsJ2BDCcN8iaZat4KUaXX2RYaw9y1Mt63vvI
sVdy1HFFsqttLM1kE7Kpuje1QVnIZoh1xLHFf+CzCTtw5aSmfQsmCnHNvAt/eh7qLL/HgQ54+pFc
CAhWPw+WkebmT1NdKw9wr3w+812xB0ZLYbq21Fvc3BPnBFYPMJVX6M8mZNhF45QjsCL10ApD+ZLg
9U5KLHi2sTi9TMZIyZ4ag7pXkg/frrNHXYnD50KNugerNQPc48x8Rwp2PBQWb5gxwyqIg0a+7/NM
NlvNyY548vwelX0KLu8PmpUT/MKaZ63l8YOKvPMgD0S+m4MZgpleNK5NQitzlY0izHZrEDA4y0Ph
ZdGuy5uv9y55NikCEXoE4VvJMmAppjF+yXTvjBAneW6cCFekuT+Y+2NVOSvJ+DR0woBMabDfDRL8
j7H+PhFQLk7yTKU88ZR24+/RcW7KPjnqpUhhekqu3s0ZMaaPqnUy7KF+FKS8lkpZV986oSyn0s4+
UGqLda1nHUU4lf5UGoDbJ1bAyEW3odeIEzJvcZJnOvG+FZtse0msjL+T4jIsR1xMgpbgWgSPY/ru
A/LiERbQwgDjvJEDsu/zDpYePTks0TYm9oEerzEUugBU+pKcdeVScz03xzqgnHZu+oTqF7ZSHnsx
ILKfxHhoyr4iIuQkl6nseiLQKv90tstQYob2UjdOvEq0CDOfGf6Xu1ZFTDIDu/nvpkLV0Nofk/KY
ffXdgg9xlRnPVMlGH51hQoTIURSbTWpDWG3MQwGx+OC1Y7ShYqu8ItcwllOFg7EZhcWGb256xv3x
NY/AC4IqTc+yCy5jek5BwS/tNhZrqKqqya+F4SxMqgcAd/xiRfXolnZ40/pu2jQ2vl5ImtuPEC+F
bKIeSYs651iqKV62WdV9NE5K/TuEtsdIt6enRjcfvcxtP/S8yNYDdZ2gErkc/c4CDl58rfD0kIl7
AhTuXibr5cEJc++zKQcKmeG/zzGpLaAIpnrQlNZ80s0YS5KueUv5fh4y5FZL3wybt9joy3UfwtWV
o/zt8EaueucoR1Xs1HMjc59NnNAueYWuL6a+pVCBKZFI9y+kZePHwiZ/Pbdklzzk+cc4AAsxEQpe
JsUrd4CQLhiRR6tKz4qdX9X1q55ZM51HOAfZTPXhazP21km2cl/fqmoV32TLVR4CZ2ifVKjzS6oF
V0ZpY5Uy9ja+Im7ZLar5VLblIeoHf4GtU/pwnygH/mq2TmGgDcPG9M/97jf5q+9/u2dTkQNV+zZk
HZJa51YPoq0h8DyOCKwkD9huuMvIxM9YTd5Gu8VFjAoNw4TxsyCYdq6iVPmoPXz1JsMIbv38ae16
FYujtCTyXvTaWhvVZOsPxLkHLc8OVkk6XvAU+RJYWIIHSvks+6Mw+t2fa+kZ4xf/pndfmywKL9VA
2K0sB/GtsWY61RC8Wn7NYj1nD1ZD3HoVxB/kBMVO56e/OZwjaEVHe2pLvh9B/S234DOgTfuCX4WJ
m4Zb7DWgyzd7iHFJmO/txvGPQMdKYwhqY2e2Trqu+Yx/TEW3lBMMHGqWQzOVJCNN51QaiKrz+co+
NbdhAT+K1CYgjBgtuFSBy4PUf0upuDy7D/w176+mnFxFuKK59kDV1ywwv9/gr/vdf4bOgh5l3lSu
IhtHaqsYhy0A2ebDFWvq9pMvgHaRwKb8mWLNTb4Q5Fl2vjMSCzUmNBxASuS0rGiOHkGUZ99Oo31u
AOaOmlEcht4Rh0il9ure7Oa+xFUoQpXDsv058c8l976ygBFUJMIHBs119wF5wxD04FZYEaKyolhE
icGnQPe057aOv4ellT+ac0uMrrVMemvaNopv/If5WjSYAMuAEr8ea2XZkf+PkJM7RNQp2eFnkMn1
iLzFdfT2GUG6X/DZxln7UM+T1anEDau3wj0o/SUZPnzLIx0KlDyb+xQIc79MjIwRQXhUFTtsS+aD
bN4P1Gabh0b7ee/5a9ZkDtQuNmmPzI2aPQHjO5m1cSNaIuR8TbuXTa1RTBaXibfy+jx/toWbo7tS
PuKecH4FlHBJhZ/2qGiJuqISGtsDrAGlh8o4OK/g7vvXPIDgaooa453MwTcnqlSYOFhO9mWm7HUn
Q6HtgzPBvFA522b3+zBAxV/07Fo2NpivixxolL45q+1aNkZIaw5MPdFD/Wn2tRcDeQ4wd8V/+qcG
sCv00l9dFP6MVJfslpKwKwin6TEkGbcXU4/5tduXN6SJmEvygv6WDikzuIg10uzwZ7+rtRmvvNwa
zy04uJ1B1aMWiXXoe/UqxPHiW9WtpeI5qgAgDhkkUXtW9WmU5YzFVFxNJe0BU+X6t2ZSzmGT+C9a
E5kbC8z1lhy6eDFd/1bndvkF7MrLpGbFjULd/KY6LguFykg3sikHFFFvqffvILUxQ3EysvckAhvj
jd0yuget/AEO/01kPsUuTg0ZDdLDXsVh8szWcMBudci/m8XBnZLqR9ZVJKk9LbmmvlLhFRfVG4+E
+XNIvTYVm0ypR3uDi2v/QSmHDe0RI6fJ06nu43W3arup+bC6bCt/LgFxPqisUW+lJQD15X5/og7u
96FA3nXIAuxN/vR7MC0JJsUo/LGVTZb3yfc5Y0+6oBg1f9EmFrataryJB8znWOqpK3Bs2faz6dYz
bJ//CdmctHhmhaXTXjathGrUrla9A8G08NVq0DfgGiAe5WjU+O8EpJ0Tj9LolW3wqRyc9vJ5IxLt
QRYkN3kh2L2F3zfZtYVI8/nezkhh9YmiLeRLW/a1fUzWVNjw9nmP31/viOT6imhyYwc7NnxxczNF
G26Qa37Vmg75aDWm1a5Ip+8Ih6dtq9bZuaj4ouBtVL2Cy8O9J6m9HyNJZn0sEK3MRtItkeQvUW7l
S3Wq2psPanFtKkhtbb/PDx7Bi02p5c2VqLqKo14Sr1K8S1e2P6LlqdBal54V3+TBa9OdihLq9NmK
auK0trKzpzT5nOAq1rQx4q5dOtROBxShK1YyPMqDrzfQnOTp6L13U7yesPd4LXwnPPQ1RWVmMnmv
kT7CMs2dcK3PTQ9X6SUfL28nR4WR/ihz0z3JS60U1wqVcBmBj/KGj9jnJNvF4QR2EJaO8y2KwIZH
keXBzEp48E2WJlNvimNfjJ62Hkunehh4Oi2MuMbY2iX0eVRj0BYrOVR4hbaQ8w35J8jGUlthAq8v
axZCZ611u31sZFfZki6W/+5X9dlAU/bpadrLudIFU3ahWf3HPe7umEM09kdCVS+Fmj3IzRBZLAgc
LTl0R8f6bJjSz35wijgUYN608+b+f8+X/Z0oimcRsOWwDf/Qdi0q8vlMz7Ao0lNqdTD4wAVhVKZt
UU08mP4sOrERNY5TXx1kl+u43kV+ZIW/b8jw7aoSa0DSK/3b/7m8kwPYU/4sa1x479Pk2X0p2Ca9
RuyZwuvafido0n8QAe+2PhS/B2duhhGoejzcn4Y01h+DmlSP7DcSjw+2mHi3qXb+3LHOF+w3At2A
BpVFFLmZVJdkqvKR6MoXgff11QBzdIo8wUZg7rddFnJszUsCWl73AEnI3veq5+/56BHo/lO3UWtO
ukyTsdlKoSvrDeXiA3eXLVn7UcaqWE+9PmDbQfEHtfb6wxS39YOGnTBiFP0CWdB6ilOnXFmeqDb8
eq0nguYqzj+gl4ISezw55c8FA3JOtsoxEk1PzZ4HvX6YdCe66nMrwYBiWWTxc6z04AZrZ9/ZgOUX
eTP4p8zJfMqMsstg6cUencM+x9D10AX2gvVD8zjOcjx50OeNV2I5734Py0V2xfMGLZwPNkGtJYrP
hAQNKTxl8pXFpASjt8qLVtsb/vD42ZSxQjOBSFFCI5EtMek8UF0XAH7lb1gE+U/ygKTzzRjsirIC
z3+aEsiULN6dBzE3W58Vi1kqX8ykcXDGLss1q6vxIucWkefhIdIqn3eDbkjc2YkxEIwq5cnQO/1p
+j70qi2Wylio+FVH3Z6qb2vtARfZmfErxpfmL6w9X6CkNu9BCLjQye0fdlTjhBtnbK+jpCGJYdon
VYvrq8hNcdWAKMiuPO/Yj88zwF04Jzkop81drq/tqe0ot+wAkdBRDuweHbsIxSrSoidVqMWWBc2E
uG4Wesjhz5mVNk3glIx6+Y8r5SQrCH4kfassB8JqN1Eb18w0x/dJZatP+Khbyyb1Al9SHl7gtKbP
Wdh9XBy3QXYesVGcD6xp+DBOHcLhP315kIc7MqQVZYyNiZFqOi06SJzxELMs7evo4A92iPKYpjxM
RZCTVkrBEkDuKz4naqkSYkc2T0rQ4NhLeSqvbNbkN8stXpbVNg27+hZUIfW3ptP9QBrFid59U1MV
MYAw6jPU6H4faLye/N5GWtgpX0hNdD/0WN/7iXaFQaXusyBrg03bWaTQI7L9Lp52VK6aLKg6gBR4
wvTAJ7Db66hgyFJLvUhvh4FWMrfkWE/FjRxT55nzWCkS7XPs/71Ojkm3iD/XmeASQdwl4bLGNHtp
DDkZtdFvd6jM+w2vgfKpMLx6UcxyJhsGMJB6MJ9YsWaR+a1HF7UY20y/KJMoDn1SFeD7CPBVrM3K
yfjWwvJbDrhpkMuNkhMyUx0WAgMacGUc9pIvoudLI+rQ2EdWwwe0cngVzvdO4/484Ej+GmqETfRe
K7YapMUjIqaERa9p7WNMyfd12v0+G+xi6yt9uDWKbBb+zFPuo/Lsfllolir1ZH58Yrm+GCrDfg8c
fdyUSTJsBi/13wfAlmFuZl95TTUPupYle5vH8zO/povNgw+co5/i+jh1zz74G/ARrbrGRLB7VuIE
f+CwznErYrRTa+oRCUcYueODv3DrZd8ayc2ivPaZOnkCwao5He53gj2irov5UuYvKE8TB+En7THz
PGMJHVpZlrJZO/zx50Pn4um5kKefE+fOBPsojU/SRvbfD9UUXFHbUWpfilce+/UvfJWw83aSHyx5
u0UXeelzaWMYZYUtllBDpB7MKI6XpTKcEuEM187JxivgbpZECAVklzxYQ7XU8V04yxYR7OH6OSov
CLGjQ/AClfrPPYTH4xu65/5+j8h0x4MXilfZlfEoOWllj0hoLgVGoO4curlcuJkP9yZw6rdIbWAu
yYpiOYCuH6aqOVcPy7Y81ImfUKxULeUN/r7rP9pxFNwq3XQpSLey7Yw4X2mOor6aOjIMu9E6rNQa
7bXTKmzOvMHaV5OW7sY5uB7oKJUwwyrWaR5mLyGEDlAytgaTOU9f4rzSd3Yo6uXYq+lLZyXh0c4N
sfhshlQp6V7xIluVgnrXq0SznLykOojYqA7y7H5QIpcUiWzH5LLcz5m4NFaHuMGZNipb7cFW2mff
A6WaASR9ieq43osBaqhsxraVzsbS1qJSs+GlCEdUQSZgVDnqDIp77HBQX6S21b/0kWs9gpT4ns+t
nHDHKY7HVznWVKlx9qLyIi9MAt+4jAGI83lmakbWtXKUtRwrytJBvwhpYB7zct54Tf5TDg1mmLxo
PI2COBqXcbKFLWo+y3n52C5iQURU/mynN1ek2d1V2NYwGiCYvPj9CLeUVCXVAsXLFDZvwArrkxxz
Y2TAejwkMMcZ5GueLTNPxHs5qkC7XZmsqLeyWXTECfJhUNdmrJH3L91D7pfRY/nvA3jCTu21o+ye
WlESoTan39NijfopEA6rNoj0eiXnwBtgztRM0zbVgc58NuWFclxeHbcxDPPQhKdVwmco7V7dsxwg
5sQrG0mPleJzggEI/jBGtWp8w+NPNXf2FWb3i89JboSSWp0ILvb69Hg/TEOgPuqxme5dS99pc0sO
yv5kJP5NhbgnNv2EB73szDWq2Bf3ScTPo4datPOCRvnVlajbSPmi1O21ZFUMdnqUhxAX6GP3qX2U
R2xpss+hrMpv0ejMPI4/c+Qp8CwYYPyyC5wDQGaO4DkjTMwrM65fo4q3++BZAfEYmkKvblOixhfZ
ArG3moxufGL1wlajOCZBBapBVMXK10mQR5NizE8s8xpWybgeoyxYxV4cxkuWOvnK6IpinZh85pYZ
rCBAeOTNPtua8M5h5k7HzNTNq7yPW/ICz43LNN+viKPmZI0+knN+hOyi4Graj0nzS3Z99k8pzJLQ
rJfyHyH7OuzBV8Bp4fh0GkxhrzdZNfGMTKagPgcT1aKmbzw28+ZMzAfZr4CgCDXVeJRTzarvLfxg
f/fdp8mr/syV/RkmrUdN53MvLe18H6CBVqjvA16T26H1mnVMbd+XuR+b8endFVOztdQK6I+JTzoL
lRCMVAyfsqrMTZt13W2EXH7DbCB0G/Mqe3LV0LfEOZWFg+9guoxzGJ2Ka9U7JXC6m4mI76Kx//8c
RRBE8VEUekt5cZglPzukxCsbONtrO1S7Ic/0q9GmCYWFNoUrPCi0LHJfwq+ys47c9kngFisvyAfC
FQV+oHLMZr1/9vCGkGMB4dpHXa/hsjWRfnM76zWYxA/dL7rnuArsp9Je10oDnYrbvSierzya85id
wsx2k6LZyqmda0wbYCU1DwtGs8n3jn/uo4+1vE+csF7tI0qHa00/G/POSHqJl7nxpMW98ShbgdoQ
CwK7/gDa2nzyotmlkflysJh3V2qN+8G/5xO/xbxyHvSNSZyc0Tw7WYhoKfXjxeQO7t4urWRR9qV5
4yVl3sAVgGgavWLXiNC65ZoenMcy2spBOS3UBhNXBsLx96us/qmgWO0qr9FLo91MyWgt7xcNmri5
vh4/ymt8gHt7d/7B5vwz//rBshnE8TER0Yttd9pZWKJeqUnov4JL+eUJY/oZGs+FYqRUXlN5jFXN
9NFEkMyGyUB8xGtmXQlrOiSFT2BNYRNUoJC8Rs7YLHvHtV79MtsGeQf+Ycie6vkggp6aEwWFTA63
/QlDi/qkR9ZRtuQMp6qhrXtms5NXeV0WH8XofXNMxyq4bcGWOalalFpOv6MauFzoSZicOnfQd5nT
nVFEDCow9PkY+V7wqKkfcsZnF6WXyUm2K7JMKOPUgzZ3yX57YnOSx9WwUou2OxcGfLQ4TaqPqTbE
qlK1cV/Xhv/Wi2c308uPCaD/tu+aFhJXUhGDTCmKSaaaR6iCdYlXljewnOUNfK+KsXZY7mSfAevs
RrFk3LrBjXK+4uYThEXdUXQLOSZnlYAeKMyoHq2+M87GfLByq1v2VhOvZV+tJcYZmIRxdkLnysZF
39+7KqM1T5F21WvWBQt5eYlUnC98tuQbTUnNj8lOoJzPB8X1CHXJ06KrOC3MAMgvu6PlfVI9tL+n
k++1WIH+pwmuezeQmd1hJ/+d58bPAVgPcc9phpGGEd/gonui4Bdss6v6X3Pb2WB9pPyyOm+tBCr2
FrZtLLIms57GMPEeJsWxj7FRa/sIntIsqw6uIBf24OTQaVkrA6PiD8iW7ho4/LDR5qZC8g5KkoXN
pO/sYsh7D0VCkr0IQVKkk29srVQx3rwgf6HE0LroQx4/T2RXZXedhKAiw3xYymZg+N4q6zLzv15k
lAl4tkmg3iI4XWrhNzu09FXZNAbfhjE4B/mM/zPKd/aVH6aKqqbDHOBWVf5RdguNuoRRQERvgem/
57hGL8qht0kwgz0lE/N59aDrhBGdrL2kbrYfSMZ8EIqB4IFOaJ2WY4ArZXjxezR5Co/RM2H8CqQO
/dButBVfjDm4GYQf1bTuY6t8D2H0s9DAVjssYNFDPcLFNSuOqk8ApWPH+NhperQEGth+iJ4Q0NgZ
8SPK2eSZ18tBprlFFHbryW2sjUyOU9+27MnyvDao3vF3E8FKTjOo/qHuTeRnE5LHdRytd3nbqkiA
7OsBUqb5p7QPbutXH3UKj8qxmxjyKL3d5PNf1BP7rGueqBNuBnOKfSqVaGWhDtjV4zerU2F7asb4
FCehsS3JTRabUHfDbU7NE3hb8ghJ23gbtQlNyhqarjk1HSUMQ9wfCK5q+CR89hXRYxOAJ5xbltl1
a9bDyU6xR+UgygKOVp95z1E1KmfLS4+ylRjm9DwzT+Yht+vbQ1FgyEuAgmoiSvSOhSBPH7XUL/qa
qfLpKsL3zPW+l52l/PBhEZKsgC7asNBxezF+p9Ia06Cot15hx0SzwKhCmjt0D300iKdJGUZQWhXI
ibnZUZl88dQQ9qzWEN42UGviwsIux/D9U6m7eEojreJBfouGnkafVQCtgRzIMSUE2R6aFUWaDIZ1
woxE+wGJMzkmlBSs+bkktRIDH6uO/cVUZea5bFXtUwSmD9WvXB0z+AEk1RwWuCspDtO6YZ2z6X/T
RF1uDdNC8zYY9ocoCLnW9Ve+xcMDZHQsF9Pkl+6HI3UxVQrCBd7RqjZGnsAJPsva4OzlgfINBJny
lImcFqPt7Kv58Pf4P6berzeatvt9veyUl38Oi4Z4QZXrV7clbjSUeG04KrIQRy1mMIFbwZZAqB2e
I08Jv+pBri+qzvSeBdRMNp6JeiY8rm08KmYhsIn6oMQ1rFjVTvdYcftXkFPdJvRCVsxD419lX9/m
ypLPsrHucpXAcNrxOUzh7+TlVG1aJM/vo7C/uhCWLoIShqc8Mzbgoit2q+0E2d1GicxzDy+egSAR
Kob26Ot17z6CDsV5IOxXFiYzBGkr/9YgktiqoY5hBImUW9jzHSpZN70YCfbHGiRacmu+eJvKYVjo
NsB4a24qngL3uoheQP4gMe2cm+zG49fbJWUWrnzWCm+84/E78Y1uK0dhIv+iLNc7yUHZJZtN0R9M
Kv5fhqGftl6fuA9m32qY8mqPbedbT3quBY9OWD8ng+ssCrWLZ5EDPxx/qXVb4D2hz000dmIr/BzD
j7lJYYKyV3wy4QCuohc8N4KTFhLXV6yPvAjfVGu0nus619doxYqHml/As+HPSloH7HZXK9azS3Li
ZJbxS9rDD9fBhK4VYRxbC+hMNys8cwA1CHzj5DDOIlFoUsFuwjgc9QCjch6o1qVgAXiVrX7U4UFk
SC7dyrsiEi736OzsS0jGn89tPXzX2ortRZ598c04fGBtz/JGd9VTW1rAWucZJVQ5pYi/N0StlrVL
Pt6fUHU4wtFxDQfbVLfOolemk11FR/w08ncn1kLUYkm7tww/e+9Nd9nzGnppHRvTuTIkh8Av4r2D
Uf7ASlTfGGLESjYgPgL0K1hMGhKXoguxieBjHumUuTmmAb8XZed+KHnN8P23nvUAnq1RleXVTMN4
mxkgv71e+31Q0+pmweTY3fsblJepOTS7Me91KhCG4UOZinOLxvmXnyU48Kjp9zwiomcLxE5UXSbr
rmWfqA5qf7AnfrCqZ/atKTF20AG3fHNKfR3r1vjLCPz9SDTmS60XYqli3nm0rBgwcYIfq0p59Wtk
5PEeNA+WA3NThBiWoVkhSzc39QQiR5j5GGlFsXglcVusHM1xt+M8ausEjGyzIrgzj7IYom75fzg7
jyW5dW1NPxEj6M00val0ZVWaMGRK9J6ge/r+iNRW7aM+3XHjThCEIdKSBNb6TcsvoRCceJ10Df2z
MrnJmUoBB6Fo+mdgOuPzaCDpPJ+DpSKKtbO+rBiGbwC6xC/f3Ztq23yQDMYuMdHKFxs6zboZzfyU
aQT3rTDLtyNx3psKXHI5hlbxLXHrHRy99ldWWfueQMvXOAywyorq6ZboEaRuBUeWHPO1k6kmBQIf
Qn8x5lStC1n1wxZL1n/tL24BPzM7UV/bNHUAE3gF/zg48Wh5+xiesSKysHFd6rGzsdB2n2H83UHJ
nwGNatG+ctr6iFpNQ0xrdGJSJLiFHGUhuz6rth4BqnLRLfvXOXkKq0KrPGXH46M413PRgDlZYSbS
rVCqLM7El4CwyW6twW/qsydiT8eKnTGyF1bLi8dOoh32hcuz+F5YBYLzbt9uqj4Frzp39JUPMCNv
9HcEs/y9kNU6jl1UCAGszkNUazKRx/Q7ki9adCQjXuORMR+OgTYfTnmzLfwOV465B/+O6Nh1fhVu
5OG/xofuZSTAcvPMZhMRHXmbVCM/kVOc7X6pRm3Q7AyDm4Pmd8GbKvBXImgy7WQvT+pqMRWixyCY
XpLqKHcp6pM1VtXTPOXQasqrnDISaFHLqpyyJ/u1ktWA5c19SllFHWJrmZWz4xpUD01LtCqAjoVI
mYq09J82edQ7/nSw+nrI7j2y8a8x/62NBcuu8doTGR4TMYGXtswghBudexWBg0MQXK7ULhBs/9Nu
DoO+yFIwE3IE+1v3ms6oxJZILBmqf07Va74a3e6wdJuHDAfTICnL/TnZojfunur5SHPj30eyja3S
796/xv23XkAJ7n2+Ig1OPmquSaI7h3aAT4gSEQxZ1zNNcykPTXNi1SEP7wPkWJJ5+iJ0u+Z+qmyr
5fny8F8nkS5xDqVmtasxdDKIAkq9izqAulmK+dOUBQGcDY1lZQ1Mp8o9ko9/Okb8ys7Q55dy2Ge7
l6Axy/0CuD2hanchu1tTP4Eq7o+f45RYjw5NNH4ZLMvZt76nbpxGHQ4Y7AyHzjJzpNLm+uSmeHaq
hW+uP/vNMqdfDpWN9/H3um4GOrhAQKCoPi1i9ZK7+fQtKOx6raZ5ewijqH/StfaLbPdxVLTGcWh0
qPks81I9CG5ZoynX3EVBjT97u6obW2HZERrNjtQjuujBgOjsVLX2EZTlfbQ8hcWld0nKZ1kh98dZ
iDpuPFJcJ9kmCyMFWwyEl7uKig9P5zZz8HRmyS76JjcJ8iQeV1auHLo+gZoajC++kbW3UtWrW1om
r2ZZjl/QTECdcFOFpfrSvtS+0700fmdwrCPn/SKxzr+PbQPhySyYLtC03WVsF/qmN0qd/RVCUUCW
PmoDwXw9SofnqAahGarsnqLYH55Z6gY7wQp8JXuVpkhPzeR9l51pZWgskY7gElKxjKZ6oxnBxRg7
EI1m5Z1kkQmS3AvLH9ttp3gx1l5z/bNfHjmV2Klmqh+ESFSxbRWsv8qc6KoXl93R6ohVLHxfEVgN
UXfmQh791eamOlR6IpMsxAwkRHQTvI+LAxeugMEF+fLfheUgFzzEE/4m/9kBYQCdq8pVF58dxPeC
Cxrs8Yn/y/KvdjmnHxZPI1ode1kbbL1/qH0CyTM3SHJ8Jq0v9pZZwNX6h/Yj2y02aVDRJEFIEokY
szcY99l0P3JhD31OJ9vknH/Gyqa/ZtfDAFO7qtmZw5QosJkR67B8gctfFpcwEcRImq4vin3nJvMh
dXmUo5S6MNLoQQ9L7j6Ob5yR8DLPOGoGaAiNK61TyrM9+ggRa1GurWIlzgHdz70m64e+8xbNxB8F
rDKfrh6jt1Hnb5SbXbaW1dy38FWKQaSBG47f8P1Grh5ok+xMrEeuEueFMf6VBOO10pToDSyjd7A7
5AzloGCoam5XlQ66gfm5rNMleMjmKAcPoX+qSUffXKzXXmCLgmhjjiazamRp7ej+pnSTvZzy9Q59
KPP3KrGTq4Q0sEZpbrTA4Emvn0gHMOh/tRTae4xtyBWwcHPHS/y/57m/TmN9+ZyjHyCLQVc+iHwE
U0CgOTzWqj/aSwD0QMPmAmZju8qnlPtEXgroioqIHzIIqw/yqJWN04R1WqJj9XAfJPujRm9/j7+P
kickGRl1pM6A5v41iey+nxQ7YfIgDgU7omPiiWbbCQ+fTFU5huaA1Zg8jPo8gGFF48gFyU0DUgNo
P6cDYwfRkf9B5BMNiX3lGBEdWRR4iHk/W9ePV3MYEYucOekoM5H/PSkpuwAEVEc5EkvGTdvX+cH0
sAerIKhW+owmrdmf32XY7vU/3Y2KQcL5T3WI0KleSG02Df2jZpUmw7KvrOQ4aHEbbD+V3FpjvL9A
bJFlOf+p3mdAwWhALifrIXVO/U17ty3LuMkC1w5xirGdGtOQu1cXNso+cuqM304Yt7xJzVtSBTBG
FF+dzR5+t3ncg7E6dEi8zlPJjgLf7MWok2H8bFNV+4uXTO1RziTbua+uGvDj0Ig409CK+Ko4eBDO
c8um2jVz0rPiUZ4TOxBuu1bfR+yxIO+Xw4PRcr/qfK9jhVrFixzBDsEL9zGlWlsku+YBox+slDIe
DsF8YikHyUM/IPGoxW6z/lyI1fMq7rP6P1iw/f+HNEnT4gCL9P3QsfGZwDcEIqgvPnBm1Ibnwu6v
wWgNB8Fj3gKYRltVOK9EYM29rDlJXV9yQ6sujlf9HKwKVPWfJjli1HFIFCj64uqJFHHSlcoJldUI
58dufEsn6JSD8NvHoc/sdVoq/slrO21n4iR10BFwfmjcKdgaRVtfFdPqV3EWZS+Y07Fp7iz3NRVD
d1SECj6KBIkLTJMiyAZc+qqjlkfeg+4HdIrO/N0pR+j6GD+YerhQ2RirqRVfizmxGEexc8azbC1r
slC4CxxSo/3ZjUESA0PFg6P0qgbGgm+vGjs1D00A2TyIQmVrjpP73GESuolz/dhaYApJaV+96OxY
VoL8I0XC0/jWIt2buQ6u3HPt3h54B/aCygMJiGnm2jVffTuyDnKEmqbpzUV8eUHq2tqZTqAGSwga
QBKaOtx+zq5mCIH2OYnzz7aiSZX1ZKTZSk4jJxSVGLGNxxNFjrPmdzbgFLovw7BY3N+CpxqsDWzt
GZ+UMVjaKFOcwrbbfr5nYRt4ABE+/c9P1w8jAjIZoPn5bcvh6LDfP91n059P+PkOYtMlJRIH9u7+
kjnbDYAqLB8+XzN2HBR4cjJwn6/aRYq/hgr3+xPKCeso//0J799WFLpI/c6f7j63bgWsd/h0crSc
X37CBuG0zzfZz58wa++/3/1r6UtI4Mnw+9PJs1XHOiiBCypq/iLk2UWWf4312jp8Tu+QRsT0SIlX
wPCqJ3BHM99VLU8ldtaPpMqeGt3x3iHfoLGXY6aca371VuCRXdpKdi50z1x7E1YCrVNcuDFZT7lO
RC6cfO4yUULWMzX1B0UzvslOWVSAMQzLG+/j6w7SfEsAdCPzoX0cige3TH5+jvc04oc881lwuupK
GAprvWqWac+GYdXErvYYBoX+iPLVgzu0yimea2Pl4G8d89XKTjnM9pGsZ7UdooPJEL8NkaNwkTye
55CF3pbDOusc7Lz+tPlJs/Fsp7ncX2WMG2L+vr6QLyOHtWaEK4hdZgdZHbSxOQNuvtfkWUOLnFFl
V8iR/nm/od6DPtDcq2yKEXzYISZR4DzLe5NtaIb/KtS0Ocpa2sbhydGbe59sQtudOOiQhGT7/jnJ
eE+CTty/EsD+5VaNM2D8xtfBOxl+np8bRYPAOgbRRR5ZaQZ1qq/Lnaw6VoqSe6WDQIjMNl79NdpL
1GFfw3b8nECOkAWvgInV71f4bLaTMoaM/88rfHaklfj9KgUkFPTjWQ+pHRrJapitgTIT2mbRsdEt
ZXaSC5I9y3nErCdvOJJ1dkm319XZ87BKGNSwvRmgC1bkc+xnJXSDZWfkwxer6bEmH4zxe1y0p9rt
/F8epndaHg6sCTuyyizNgkXq6qxP1PCHY2ofrRMoX8LMc1EIw8deh9ezytBXvUFdYmtqGOqZt6tt
7bBzjo7SuXsvd+v9oPDPNQpH2rCw8tL8H1xc4wNQrVLg0D6XGkv+1uiyvewZDG9mHOXkkhd6l40P
91bH8BYDD4I1iIqcn6DlV86XUdMS71e0dCM0lifLKp/T2dotTxrzsUJ/aBs15T6qtYiYqRdcVA88
CPhiBQHKLl0metaepsZWH2O1eZHtbpAYq3iq2wN3dw1OpbHKS0d5B8+qbTzdt0kkc/rQnwpdILrb
m+GeS0Nby2Z2iMe+GtTn+GZNoYuLtp3iVuV58Cw3LBMJQpLxTY/4XqXHpilbOMrz4aSjWuFa2qHX
Alxpw3AVuV25nsY8e/Fs0mdiwBzBdez0pVSwVbAL8B2y2gkoV3Gh/pK1CUNSFNK9kzwTzRfrEZX0
JdrIPIvnws13IEvaZ1npk3KLcnt7k+dm8fRiBpF6ljU+CUrEfhg/yKFpDwhQEKrfEz5QnjP2n3su
hVJdmGUTEaunMAYtWmJ9bOAjH/1umzL4XChcNwCFLcJ+cmA86P90zwPxkysP/lgANf7TXlpzoKGb
rYmn6TXBbQVYdZW+dcqoI//Pk19WjZKYpxGbwSEApPXGGuBVtar4Cl19ehXWSg7Sci+9GGXH/5gZ
XKxU95mtsRKYT0ldi3S+4oMSmHtHjZtj70zuSfZO5L/BIQUvI+iqm2W057pNszdTc6Pj1EY14XhO
Krqp2NhgLDbyJKtUFVC+EZsHHFaOqPf7m2BmTMoilr48XoQPD9bTvxsNsIRER5GCwbO5fooJa42J
0G8iMWrUlqNkXfANb2RnP7r+hTzjvSabatEHyzwduYTm0z1S2kettch4DSUJSIRQXxQRxGwTmIlA
sLePIReAYP6lWc13lB2A/UQzTdx0ymtiVtbW9qeZMzegS6jwyPaE3Ty1uuktkPYuvzUO9CltTqNr
ArMooEs/bL8qF0lWqC9laJNqMXWdQLbp7XoUovaeMs14kjJaoyVbvDQpWzP+lP0P4mur+0xVnuzL
vjO/JSZMBRti+JNoiXq1eMCfDLUgc5cMwS5SHf8SOkaxcrUke4ts5WfmONZHOtzu82B6dVOwWnkX
Vt8CvuqUm4fqw8qfJlyahvRlwtbqOcIP4rlrcIJKnPxRNsWNOS1gbYCsnjsrkVWbgnD6WvZyb0we
OrMHIjr3lugpP7fHz7nIx81RraR9kP2Ol2Vr4fAnU95zT3TPY5etKgSc3/DS0oBfRMZCVo3ScjZ2
KCqku9vmjZ0YVk7JAH1iHmxk/obER/ek+Vn9CLXq3jzYWXjMixkdPY9KC6456CPDdlSFdeyVFq9F
S+lPsz7FSm3Cfmna03CSbbIAijCc0rmY4tZeYenEkPmMHulePHPnHlnXVSRaP7tlm+xFDg70FEar
apPGS9FP/rmxA+fUFrhXj8bkfiMEdwgGf3otJwwcCr+ptnAyoy+BOeEtkbrfFAjNq1yf8NrptPia
k76B1qs73/J4fNMwnwjIbCxCP+/BNfbR9bNwWv/UsNA5Qmas3EXiesl+UuxwIYekkfN7cBChumyq
+SmxoTYtbEJ1i8pqG65/WWd3sakyvp7Iysdrg6DZYeqB8kh2AMaBP+oJZSXJHGipAekJUXNSjZfR
i36otojOkh0w97XzyP/FeXIW0xr2rlZHF3WCKqA0JOJ9K/EeQ6v3Ht0G+Ihr32TLqBL0QSanXck+
2Wa77Wbw8OGUtdRKkl3To1wWYgKXL22/uSLTO5ziebLC193NhItUpFv2Y4jHChKaGRsTo7UxmJzc
W+oAc6FPtjS2pax9+OyrFJ1oiJNJvDYggJw0UNluXcfLOE7qV63Ifx/JNmhW4mkcyiUYiuir1/8y
7KL+4pR2vncguK1lsx9ER88RJsle7lZYxyBlkPXR13hSf0DZ725hIorzaIzOQo5vcgOpiMLpz56h
ZjdfNz9ku+WVPuuAyka2huvMc6vZxDn6yr21RTszE/vYyoIvsUlyfm5XeiXdpkiwbWWVd2f9eXd9
7w7rYn4XKMwcK+H8fncdS6llr/ubBhWVuOqLj8rRLkRkC7w0ceG0k0E9+a1XHasCsce+j5KXqQOi
QJym+PDgbiTtYF6EoWcrYRo+UpcBJiDz0WeRCWXc2vj1erb4d7sca6rma2C64UvXmUcttfUv/lCh
Q5Yn4anSBPR41S/WeuY7b4OeXvzI1X7GRvEIKi57MwI+Vl8XyjE2pv6EOgXMUTNs3sHK7wPW3j81
v/yKNZf5gulrvnFLgu9G1KrnPpiiWTTT/5oowVoORQ4JRyevbJ4L2N+bDjvdgwqV/YJ61LDUtZGL
eDQ7xMdHH1TbZDp7I/Z2bDASKRb0NmHgueinMf1qldH3Mmv870QSzgUCHR+VPq1VbvvhwutOiJ4U
8ULYyN/AGFlA/diYRVZ/eKF6xUxNfDe66GPqQmun2F6/UXEeecKuWRTlE3IRxVNXV2xAR1/byLZu
MusLxLFdXvTFfQRyhcHSS03CGDjMjUX0GOaxdykjCxTzfAQTv1mJtIjWrYucyDpEYYxfwDvWOklp
Hq/sG60qebz3tj68pNhto3XiIF5Eulswzz+n3Nv4Vu+nyPlDrdDW8RC1m9TtlEWspMrFd3sdD1mA
cklQ1N+6+LUE/v09rYW/RGxcO/GD2ScToeVlPXeI8UcGD/lbbPfxOqjZB9gjEJVS7ZFXS2Ln+2SW
MDJE+KXsk24TubG6V0pLfXTjEMuoecTQ2c8GHMyXKDeDHfqgLuA9u34RmfYkByBJlC0Q9QNy1jT1
Vlcina+AfBFQTOB1zRcHTPZOSbNyU2ME44gkfEXxX9+nptev3UG1vtqjWEVOPr759WDuXCzJN7K9
Vr+3Q5S+C+zctgL40VbzIvtrmmXWV8MlojCkqrOtRJ++j+l32ZfAcd6wrTZ2WLZMb6PRrGS7ZrFR
jZsMZ2CEMV8JKO/kSxDfcVaREm0NO1WWtRVidcZe4iiPyrn62SY7zLD+v4b0pmfCpxDm6q9zB5D2
B3TscbRE4k8WdQxOuYpK419tedYXF95EvCVTgBfRn8Hp3IE/gYvOtvXzr3a9hXIbBu3pr3Y/KPKT
APHfJfa4bGAtL/u+f8utpr5VM3PRRcPn+KcJ1ntzw5zm3kSWrSaIBCtWYVsbmqO2KnHUuwWFZaxb
c0DwpPO8TWmY5cljp7eDFTsc1Zbfk7S4vw9srzxmRdjtGlQ+T5aPok6blGQwFFz8ErSQr2HcoAng
18FTpnUoxMYsRmNdPQMDKC61bagbW+v8RZ5bPhvr+3ehjjs0EtiZ2nZ+kW3yyE896wAz6CxrhofB
/QKoU3VqSEhFaZ9f7m1xnWEhmKkpptSj+gQZPDi0Uw2A1TfHir1euAQA3d9kr5W21cqJsAeVVSNx
+wfc178XdaY+NWYtzogtPqSBj2qvHkdkdK1kJ6umqfWLvIz9e2/UT1vTS/xHsqfBc6uLlRzlTqxf
apN1vApbEeAXWjOjNZEn7P34IazN9jUy62UyGsgxO0QKJ7MTa1kVbfITbvx4dbMuueXsPa02BSTq
mca6tKsW3UtOynCrKsiY7NQCf1fHtprH2iUKbKbRSagYIiatFZ06Hv6yTxZB39ZroYf12ra1KQUI
La6mZavbAATJPo/87CILzaySlVrZGNoZRX5vi9opg60UhLiA2sAZ58GyTR7B4Kx3qiDB+dnmK6G/
Qu1FW4A8LKd1lw7kRmYNnswT2SGG1LRNqV85Dzm7TghuUN6Lpxv+ryg98MBwP+LK/6WLQX3NamUC
ltSEl7Zo3B2K8BFai7Z57jX4u6VRVq9aXEbkN6ruAyyvZRjeL6OOn+PnvFZNnlCjfS/azEGhrstu
VVJgafqf7d3c+VcbsQ0cV8QitcJflRU0+tkDzwwlQ53WJsCCUzEZGtjI+AOB8xFVl3E8yqPPwrG0
bKslAha16aO8QBGyDoH1OB/GRv3c6WSIpSebbJKFrsDTl233wX/Gyd7PwUOtVetUNf2dAhtti9nq
CNrIjt50TVHQDlStfdwE0VuYZN8i22suPLijN3POgqfNa+A7A6Hh7EmeMlWNfiBl2C/loJQdLMgv
2B5EYXmmjDw2ph5mkTU4xosdm9oqS8bmkmp6utPUKgO/YNgPVZymmxDb9UcHktiyh07y3k/OI0H2
GcjP8ouk1cKHyR75LENC06iX0B3bR7PhCZJVmvqgoVV7yF0l2E2VOl1KzLtXI0amr33PLrn8wj0n
ezCtkhRA3PQLAlxqsgLemj4EM03KE1AhF7IuCyB5MQgHMeHRmPzTI+eQw+WY+zmyrisotvbd+9iY
2S2cpa+1oS8ehrxCio2meG4CgWCd4r7dyiZZ9KYuLsQKFvKcz3Z5pM+a2Pc2RtyH/pkfabDtfUI1
I06XJc3FDfPiQY5Xp0jZ+NbUAMQyvK1FYOs4VXF1aIveIwQvwpPbGHi7AwW/oovvrti4jE/FaLUk
jI1qfuaWmDMZwcoV8M7MxNSOKLYgYpDNaiFa3SYb2RhruVvdD90AhWafaNp4VEcdCJrGfroIRPPU
9SlIcNMnWJ2p2VYVPcKIQ2nux6yu9vkcmYxRZNxMXp1eS0WGsvXg2VSLbGmrTfUFH+EQnVBCix3C
pLA5c5bK49afN1ELgIXrrq+QGvMLZ+u448KaAR9dpUQHNuD4vc1VJxT+Ar6E8hCnWff6Z5hwQBe6
A4yZIjR+D/Mb28e0jGEes8l2OZs9DwPX8u9hrEJscAJT+pC0bb1VUpfkfjLqT5GN733IHdxuQ6ta
+jqkgA5FgkPtpfqTY+e4wQcWTP55sIu5zVMOtWceapZZsdTAuu3kUE1t04NQgGvLqum0GF56lb7r
HVJCyAapT1mIsqblWclrGbDrEZNuf2ljFsP8/Nq3ZEJKImy1n0reseZKEdomVrFwCXPFi6Dess3A
dBU8zbpJsuqmKI25bARU8zru0GgSGaFDkgDfIJGfilAQt4jdXVAX7i/ycy/+EFfvZWaVS0epzEcD
lNymRUf1ZMeJsRdjZuywYOjOckakfnJEuXxUs7sh/FYXrE55ds2x4/uMVQZ6Z57R7LxyOc4ihSaw
qL3c4/y3XdBfbWTEqkOYEdqerF0ISTEuzCHHYWfM1hn6Q6h0K0aZ3aK2LF4qUb0UvaGfR7/LX3iX
BeBGi4jM3DkpBVJ3rlEfZK8jmhj9TqvbyV6yHhXqTr6NPyfnEoa1Ng2x7qERZzA0Ffh3I313I/XB
ml1XbIftSeB7X3LTnuVGI3H24gZgZqf5bM9bCGFJ1S0aw2k/po0fKOVHnaYDABEksdSyf4fa4T34
Sv27aEUzrtMiNRZ/dfxVteuG3RbkSNk+RQXaIR4Wgtlkeg9hSxga8XU2rbHFDr+Khp+syBBkHvpf
KB++YigefvEydILhFfWXOB2sXQMvB66LW14yEsIrZLbtrW2O3pLHG1/7XAgIBkdbc9GRGwzsxWVj
gSsqxtJjQmba8nl+TdEiMgPzoW8a/9kP+vlC0VuMGalmnVeva2FheTEPxiXA3k6GidzGXA2Fh44z
Zsj3qZzSE+dQES/y1Ild8SOCR0tnHmq3ol+y9Ik2KfsJeJHBlKzKlI1nYSiD8SYybj/Nin3DEC6A
JA84P0SIDlirMhn7D7XUnnKyjN/8zm4WumN7rziYjUs8d7MnVajRGuHpo5c56ASGI5qt8VTsB5A4
KJ9oSrFs6+7AUsMFz06v5pjpVrHcdFUkfv6UzcVIZoFMw022qH7w4DnTXqXrFIa2d9K1wprw7YY+
rdp+tgIi1Ksr2V+PRISLDr3iRvinmLj8sjIHd5GH6nPiwL6ykWTYjqSfNraf10spIySFg+KZANsW
5WwdD6xVnRr8VVL91TH5eG6iX2RNJYQO8voZT9XmqqE5fKiLvF4FuWO9j13x08ms7FZ6jXJGHpqk
t9VzHeHzMEcjb2STm+9ZKH5afGfvPFwE3pfAAmJDREsUm6+4zffnAhLTOnJdkMSeg2Wm1jf7OoBu
7aM3OeIWhMGQOj1wtXzVJm6Q+IDgeNd2wcb2QFii9xb99PhhjFrRdokWKzsCgN/HGmHzzESAvEIP
/TeXBYXIXC+dN3M0/S1WJ/nWrkpxC+3ylPqjjg2Zwda/zn6oLcouBJ3DqxNXt14J4/0wRPYREW8U
IefCSi9B+a2owjZYBD180SLqfvX6RjXU7RBV3pew8Pt1a6j10WUDcQl4i8tYsMgyUHDY4LptXupJ
BMueWCRsoSpGKdoLk0UrEgfap3oxNDF902aLVcRT8oXvlCX/qHFTqO5biNbud9eNQDH3EM54oMRb
u0YZxVet/s2zgWvVZtj9CKxxWwcViTthPHe56cHSU26Bne9aE7GF0UF0ZEz0ZdtiMt1nobtN0CQ/
FkMz7GxXOfhTka+10TtOadMtVIIeBGLEsOkiw94UvvgSOnmLw7sbLZp8jL6jy3R1rcr5KLl4kHLG
AxYZ9I2ntO0B6deDB7/5zIDZzByGwjkfwaUnwECGIIxvskCgTDsqCar0c1OiKMiKZa61JrejnXpn
1E5qX34Z3PJa2TnR+KJ+hj6eXhB2Vl8KRUPAS3POelw2p9Gqr30MlKfM4vgYeR+xKvIHFdEJLx7G
feCggAK8vzAflLMvYCqGdvbeg8rYgk1HmmmuKqN9mSNbj7be9WdhtxDXFUBtphJHq1oV4VH3xElr
hYtm/Yw4nIGJoccRS4SfSRmCkRqRL5DtsoCMBZ5eDpF1L2y+sujPUdEeXwbclC5VGr+0WtGcCbRy
JU09Gb6+6V5VN48XkCyybR11P10yITdsgo3TMDhQG80wWrLaKB44uslOROP7G74IwJWn5DthfUb0
mjXuvSgpF/d6pDvDYmz0FFBd3q3Lwa1eKyMWa2wwy62s2obN48fT0JcNJvhvXjku+xYaKFE2Iz/e
Dx12rUffhOm3nEEVxyQwH0kFK8uwx3Yx9A55M16rMbYubgaqtW/Xpmf8ZF9XLdS4/d6bVned2oy0
U4HMZx29TzXXYazoy1HEza/efOpdB5WfJPQeKtJMC1SoutWQQJ4RMVbkkSL8HdZ4BJy4nK8ZSp7X
fD4iDX3N9LSCxEmT7OwKiFJ9z71SVlXdzM6KVn9PQPUUOJ0914na8QxCFkpWnSiYTqNLsIzn3DOY
z/4xE8USGoT9XBZqtoiACZA4H/7tJjfN1TQxeOqG9rf/ZiYnR8gOj8fD3hh59T+edQ5K2WOU/qr8
0j0MFdqPrsDfBtZNtotMGFbwM2Em12iTseUeN0ZpVJfJrR3IlqoghhNcvbYqdgVL9WPukpcLufx3
PENIzhVIKSB4OF0QZS7WfhSpj2JKHFyGevW5TG91zQJ0tuu9dV0c7zoTR/g48NrLGM3JFy+t33U/
P6kVV3qSDritA2ciymUsbQfLdUNY5k74k7oDK42TeaGna81yqr1mMxvg7vmR0VdkplmXQlhe62pt
f7hl9qSN2AQ1hapiW6Oseysuf7HLO4fcC9+DjnfYh0mBRFMkdvXYnl0upW2iu/12sNzxir5lsEID
Wn9TSVDqdhb/yu0TmSyg41zMV3tonXcnROe06rTmkQST2FRpW4B1qcFGE8ZizdVci8YUy7xxku9V
MSzDok4/1LDGBCGP0hcbaOCmQ93kOE0GKi0WWN7Q6zVy+uNJb0332fU8jVv2hihX9S0KLeidrlod
fLN3wBP2H1qQcKN0HaD4VmMDhBfxESnieE3kZjxnnl0uOsv6Hmtl8AwVcdxpCKduET31XtijIxWZ
Bz+QsQBAmGfj45iZPbSfWt3UeSfe0EU9yBGR3YIYr4jP6X1TbMXQ7FQnSPdoQth7jfzDA79lQuqv
tS9IT3irCCH/tRgIuo96ND7khH0XQ+T5z5ZpEg6qh8OMPekNFIKrAbTg0KanCKAejJq6XdcWNtUB
3+XKxvFzz8NFeRXxFC7cziX9Pfc2wsVxxjKfVRWlURIPLIpaHqQ1kArD7Pq9EESvJ1fL373U+ehB
ml4rLzavhRH+xKw9hwDtLUpw1Et4fCgseKq9x0Rq3A5dkj8G+hy5LkTzw0Y8K4uE9sEu56NSI+el
QvpprWnJuzvW5Yq8p3fN5gLMMkqq5I52vq3oCpofjbaaajBLoV97VznQ82yg+TFJ7M+2Uhlsor/c
WOZZ5LCUuNLVvc99nyy1MdcRl6HrCTYrQbh2izI/KUGDAcGUIvz0f1g7ryW5cWVrPxEj6M1tedvV
TvaGoZmtofeeT38+oCSxp//R2XvH+XWBADITYKm7miQSK9fqjfQC6uKrA2DyGhnWtgibFyioo7U+
65e58c5mRh7X8VztWiLqvp6nUNtYbTsevLTRj+iQTLdSNNEhn0i5gDKIDmXgRRvT7vRP9gSffj2O
f1EMN4cDO3ZorT7U5NtXTesV2wGCJG6XaTCfOEFYh6ZiIRRVGgd1AsSWVrZGriZwDn6i5Gu+8vy9
aunn0NOhgXERgTHUcrrMFKuuM4Pj6Ng2xs1gJWTo1cmhpK7r+lXSdi+QBWUHaVsaqsJ+hjSuPmwH
ZzBWvI1cTY4KPrnNQBrGMaOPgo1y02eW8Zh4obcLKc72M2vPidR8ocAoPwQWijeDXsH4E7XXoTay
FxgVeK9GZQ/slTkepU3LgL7ALgscVHEf2Qo43zWdNNQs5Mjc58DgLRm1iW+qokyn0CzmE3hsfjo+
JxgRRf2XDuwRL4LJZ6Xh2GGgCHfbQ8B8yKrRfVIRNFUdvWfTg9I8da/kSiP2OGHUrdMgiy5ghvNj
NJOwcIF5bCpn1jdG6PmQuwzPAdlwz7I5wp9jxb62IBR96tWelCIonniXFtXOyEbMNm9NAejdDzZC
AIgbhrzkpW39AZUvkuiJ+cr3xwajs4bhPX90O6Gk3H1wKEZ+JPOZ3ZuKc+lNBUPYdhJR0hFXjf/Q
ln/KAdKu6pYD02TjOPX8CMOUtzK0duSUxZgf7zbVsvd66prgXwmRDnYL5s0CIiks5RAna9VCwL1V
uvoyek516br0Ry+FagGGbmgYlWgApCxj7l3uRHyvUrXfpTwJr7WFnrGiWuU+0zyfqkoavgbesWsd
8vf5fLVqmwdAFj+1lZLw589tkTdYBw1cGLoRNqGEpLacJ2lr3YJEYwNtaezqbJMan0M6srqg/vaz
muebopoeOuiAHlWYDdaGHwZPIZ96T2ou5bRwgDU/mB9dwEQX/uiaQdvAK2jymPbNs1fq2b6NzS99
2CfXsP8XSfD6Ie2mcue5PmwxEQpEjQ/ppuzBqQxNjuwuTes8jNU4kTpFfmS0VRuhCQe+aiX94sOK
8tVC3mJlmUr7kfu9tm5jP3ip3Bqltrj2b7bKlyJKIO2JkrPdoUasdxaPFjGUzQCpB1WQXjEWK+nS
R/LW+bBRhlR/NJrnSJIzqXaK9g4/4Dt3k0o67khVGMcXMwUh7Hp1kepDwE0SLMmmCjVeC0K722mB
atwJnOq2Q3511OEXEhROMm5A1wq+aPuSFPAIlHGQbjpHM09tRL2+B5jrVQvt5pnt9Eods+IV5sct
MEnlSbyo+12jfTJSr7rUWeTfh1aZZet4GuIdBC5orOT9qGyRa1X2KTDd58Ys/qR0AoxYPgwn/tai
1cBJ1ZNVJODlvHTeW54P4KpWPoZoWz0PU7Y2u7p5Daapfi0y97GETPihDJT61TMGa91PU8cdlqHr
av6eI4p447f+g1WUw7UvJ/8hR14efs74U5DF9TFSw5LCjSD5ZCfkJslDRgfpTaijBiPPUZn0+grC
VXmivKiuqT7z/DhI8+j0+SUNC5BNbDQBSM4h5A2cYFpGk26oh7A/WGkCgbcOdzgVVfaHrCH3DdBM
3bhiaE2qti8LHu9K4lgfMqqUgIRq6VbO1b0+2MPw3W3vczuQwzztDRh+CeYNr9kVsx/Ak8ZSST9G
kLZT/yWHOiKVW5j51Z0Mzgcw6Sa0o3evGiQ5qZuw3N/njqO/gfBH3ctgg2KKTR26/t2b2k23cSiz
P8hgNRoAPfXiGFZedw6Vtdm2yR7c6MFyvP7WB5Ozy6K5vLjJuSBD94raV6+pw6uopHnN6vEj53Pe
tYBZ4ADDA+z6xjjcujY9UtLunR1DgY1F2lrtWzVTmXU39caQPJggFXy11COoS3PzzOnIyR3c4Sbj
8zpKN+yfIwTbUTdx8oFXvIhzYjVOka3j7CLTxj/z0uq/lWWoI4xuWDfq0uNDBG9Uy3HYY2clHzoV
qTDby/UTOfV+HXtj8Kkmdbwz4DnYSa/WIPvRVinqIsJbmED6mqJ/DCLX+Nh9a6osOOhhAWn5QNou
zux60yhVvQfNzHPLDebp5CFTYW1jy/nZTUXX1LJKX78JeNM1M63cJaLaK7CeEbcNPtr89yhanjYK
NEAfDb5tT36KEJEYKdZg3uJgepajeM6Lhwp0nhyBsbIuBgo9q0jQq881JE/uOMJ3LlZFoNPYCXat
TWwrxm3y1R+NqRwdhZLDxcwLf3lKfcCUImixpyaci+EU2et3jiKI1VXlZ9N+CZYh5CPY69hwzf+6
nN+zYbRqTfuAMMGO+u7pizvb/mZuveEyabl6VXXSXZ0OcDBmjxxOkE1EQlFINpWQFZK91LAEDwbC
sLODopC0ab96aSEOmXvkad85ZLD0wtqL6IdYWU5D8zeARwEii+0MiPq+akNuGdgTh1LdCiTzJpnm
/FQ00Y+G2sD8ROY7P8ne4ljiFse7uP8gZFkeuBmE93L9ZZ4cLjHLlf6DkHdLLXN/+yl/e7XlEywh
75ZvAuXnx//tlZZllpB3yywh/93P47fL/O9XktPkz0PrJ/Qdw+hZmpaPsQx/e4nfhiyOdz/y/36p
5b/xbql/+qTvQv7pau9s/x8/6W+X+t8/qRuENW+HRoFo78SrXST+DGXzv4zfuJImZFbOGeF91n3c
mUnxdnyf8GbaP15BGuVS91X+Xfxy1eVTqwMqNNvF83alf7fev7s+mxm23oMZ83a+XPG+6vufw1vr
//W69yu+/Z/Iq7fT/GhVQ79b/rfLp3pnW4bvP+hvp0jHm4++LCE9qfiVv7NJx39g+w9C/vulXK+G
Orc2vk2KFZ07pRcMiYDNzumvRnqSaapOuvEozdIie42csMTafh2fpbvmAOnopciyGUPwXBiduQ4a
i9qq1lKeiiiFQK0dX9kFQ2QrRmlJJWEPvkX45Zw5Mu0Tp+9/Sb+0+/BE7eYaRixpk00zwpZhm4DA
Wsj2L9BF3yD1SG+Vq6THwfUQfB6o83Xt5N7AUJleyxwGUhFlJAlKctIbOQpwtkC93G3SrSfm9x4A
FZmzDmoZuVQZjtQ5l7q6vQf6sEpuGity4Um2qC8pZiR22NmDw0RMdRcmaLm68N1Y1M8P1c0kacC5
fUx1jxhOkVPdKi2tbprWGfvArICuy9m90UwHvwLZ8Ga2M3oAk/PuC+SCrCgnNnaJLJHVPi1ryaXD
wWhIagbn+3pRVnWXOE+h5f15SRmWj8N41XmxuIeZM1s0Rz94aj1SxIxeUCAU6u9i9dAjU6L+Rri+
U6m/mqdhb/F7OwPKDS5hI7TspeC9NMrpi7sCJ+IpnnnKhg5UhVtWFJ3mMH0UzrGsnPA+8LTIAw0j
7CVwXAiuSF7dZ0jjMk1x5mTNoUe7fTPnHtlM9XZIs/z8fuKsTeGxi5Wnd2vJoVXYVzLd1lFrLLTq
U4TWZnUIHqIuCx5kD7BXgG5rHex9ILOca+NdHDJu8ObkOlNZKkKXmfeFjP7ZdZOUvGlknmQzkzo7
oYxsnmQPwbTpmCnZSjqzX2Fy6JtmkFNwwoyC4mjEZpVV76nAy1AbCyEe6yr9oVcU7UFae8TktmBq
jbV03L0iXPaGWSXlrQcXGbtEcOJk75QSSg/wGj9iF2+ihS+IDOkkbP/mNObCPJi6+22x2+AJdfi0
8oJTHl/dS89yMQ8NQ1B1AxQm4lP/+lz3YU6pHqWG7lZ+CMsJdH4idQbDluufZGMVBYr193axDomN
taAmhGyhiM1AtiB8PaF8N6eD8mYBsypJGKRDqtwXvE96s2A9wvWqwNCw0WFGP5uiieOyO8uh7C3N
Oxt1etDGshFbL47/aoFl2v0a+ujtCqjtcjY+9XjJ2CKigKxnj6Ea5o+xlbO7ihGUkA7ybQka1IjU
FnCkw0vrnigFmPOVHIM9/WF0rPAVoQV1J+2gx7zTMmOJraWwpVxGzl1i3g3LYKQaw2uPs5p8Ubqc
k4zSgsnNjJOXCIDa0XVIGqh8wz5VvXGQERRweey5vfDRETD2vKC6rrTTGkiVA4W/gJP0Ak7STYB6
yrm0OXoUXWlshUf2lhg5pRl3zoh80xIqzf80jCREZVkpVecHv2+np9mzHs02G14rNtyn0tTr7VSn
+bfAtDhSAmBF6myC5E0cQamJ/7myAK4mFfRrcdv6K6WdjhJsLFHIsmkb119blpdtF5uELedU1W0z
8Ftr6bjDk33Pj/eGy1f/Deg5aPvkCPPiH/fAjiruJoIxF4Er/+RVnndi52rmK9mVDVzsFhCCBk37
u7WmTHusdGtnLJGQnfrIcIoYzo2QiRWNnO5WbQTAkrRAaTcjjKE5hOrqHLTI5kTNQ13C+yx7simn
jGrb3ATV4Tc/HMmvXhoAcoDJ2dzLYNUwkINOQjhRW6e5jXn6MfY9B/LhFMipkk7ohvy0xRxl3aQj
FL3f2bMx/5j+WiPpX0lblpfWK5Mr3P/JtaudTeOR+oTU64dJOudqmMGTNFp5hIT2os7uNKxkTDOA
oObcE2X43EuoDxRrZX3bRHvZTTvruxvpxf6NTV4q/quEF/wi+wop03E0MojuTO+UiWa0NRgpl7Hs
oROMLondHN7bld47/ZNttEL/pCD6hKa7iLmvKq1yLOfIpp8oPVlLT1VN6oFT5d6ytUfTDMuPLfnm
UAXIbqeh+YGsR2t35ccgyFUU1Adw/WrxUUNC/mYN9oucEZdueq1LXhpLk2yt3XGjMSm5Pod56J9l
LxvKr1Pg2js5GqbKPwcNkGQe7j9D4l+9xTYAM0UNx0d9QngXx32yXEeu+O5yLdU6m7zNBCf+3+Yt
wT/mRioqFE60U8Oo2FezGTwpag0LfeWln8nefbFGU/sLcW3PMjn6dYP4JXWS9ovXJxzpxH34HMYu
90wrVs52a6fnd+t0kH6dw6GG74Yv8UVTG+c4KCX5J2gHVi3iOZcIeYnp2sEKuOtjoJdgEez6U5wo
3jaFrWvlkCjnwDRLtvCOdZdONBzWvW0WmwzRVG2b1K5yXOxywjKUYdKWl4Z9mBMPrba/LWmV89sr
LPONmOOINssefcuiECpF3MGBlXwvh6laZg9elj4AsE3KdZejZhGEqG2FRgvP14gCl2ZE4wpSrYGD
8781BXq96L1acHuvpCseNHisZbcMMlRgK9Jqb4x+VdhbY4hBuXlNt4u0RBMlB+GLbDoTAgm07p/k
KKggwFkiBhE2EBE5888I3prAP2rIe2tV3mw4dgyutSRJqtqU13a/GLfSCHVmeJ0kIVIqgqTx9zHL
nCWmEbRL0hHHRnBQwerBIFQaH+AKSXyt/NA3KNH9HPz0VEql7HKqoyiGEfc9Iyi2MVQOa3kbXO6K
xQQzbigci+1+HxUOc/JJpIvbqmyWpRbHMm1ZagkuEGwiX5vl3Nfb+YVa/3HlcuJ+mhP0YvTMCThr
paQodfyuWjdwlYSd/jwKJ8QY7rrTQGbL2FGxrXPUQHRQFEZfcawSnd1aj27SG5X8RvIMGnM5dDiZ
fzCD8YxwkPpST9ue+pgGJB2QBSF37hbGxu/s8JgjdHHJHFi42BOVyUZ2IRafmpVbgOykDLXetVM+
NqvKUH+E3v3LVNkbIsHBMLFXkUOy7FQzjYDwEqV4dqk2fvBbQ3udOPRcG4ljHkFNaa9h7biw3Qc+
itMlVGGqOaxtcfpqIfl6tIzqz2pWXbarwgamMQAE1tXHWZzDysYMNPMYte2fctSJM1sZG1G684+x
Ys1luuzJdbVCqY+wdKXnMRkq6td5n9L4OdzMGsCMtPUa1Zqt53v7uSqUh5I63e3U9qjNjUG5HptM
O82ySRsAToWQE1xJwxuX8BdwfZyCrP/RkyFvoo0k+pwXan0AvVOfdBViyV9qg1JyUA6LqDhzLBKe
pamVqoRNxtGZreaCgv+nPqEMrm0q55RRB3qMZOGbGaNWni3bCc73BaRnWWXOobve/PoYU99wUD4H
6dqKyu8cpZYvnEBVL4qSfuWsv7+YYqSp1ngAMomUlYgoK716KaJuA/X5/CjjtWpGiHikREo6Fctu
nvSW1L2YLif5fqoBOELr+34BN82uWW5R22+U5XogVbKyE684y2BQBPNRn6gUktdHIUI9Ti7HkhBX
O73xqWtq4+oowGPl0AkgVZ5bqnLksPKcZqWaiXPNA0X99GNO32vGVcngGfcrz/i0zOElNn7UddT+
QjgtIyf9IwODcytEwxGmdgv1zNqOQr10sUlHZhboJCSo/MihbGRIaEYvI+jE02KSPWpGR5vkzLIO
Z4fuyc+h/P11uXukTq25P3pgXcVHkM3omDCo5+F+8JX2bLH3LGEb0NuzPtYHewimg6u1LfS0mFLd
NqhakWPZldb7HDndbjhEBIpbNdtwBv/ctcU/TChUaj6TSDloHVsI2aR94IO6EuNGVfS7kXKXH+4l
8J1tFjM6u/N+TJZu00j1vQYu//3SVuq5Gdqef1u2pPTlYEzwN8ILkm4SFGc+a5038KQ1Eem0g+Kz
5n6AFNn5CNFZfW1iJAOdMc0/5/5Ubt2A8nK22BA91+rKKVRt4wlkPlLQ+dkSyE3Zk7YZIDqwYuGR
TfGrJ4fQpOH2rBRankE8eIvhqPLOfIGXunvUwqx/1DXL3wwDijeLzVar4NqU/l6aBoouYZkVlK7G
5I5HaZRNDDHE3gbQIXiuu8elsV/i1i8eQWc6bBUtijiLpvYA3HPBKrbVa2aBZqPEdBNDr3koOa3+
2DX8hJrYQnJYKDFT/0t1td+1Z1MMhxYEKxXC/kV6bTf8Nkze9CCngoC9ZbVePUqfa5b7zrTTZ+mL
lHYFAid91TzN+zAgPwzDi2crrxFMeY8ANptz4YNIFaMMaoN7r/NSRAi0vjlKx2gF9aNXu90BJi3e
R0Tw4uhC5ahqZofgBWEyFhxbsOsCgClLrFwdEbkqCcP77LsvrIFjKIa2VYLA33lDCA9BGhQ32agW
0lBzi4CuHCJo/MPRlA3UNKoa7JbgXHiRnBg2YVJCPfdrlWTUilsQ6t526EoEgn455AxrIGsXKw5k
TKays2HaPnId+5hrqMYIckpVSO0hy4VWsKS1XMaLG+FCCC/leGrb6tCYFC+HybwvOP+H5SnoH31D
5/smekZyjdEAvHGm/MMS+8Ugsj78gmSAcPRlW1PBAJiUbPHWV1Lq9GMPnkAIaI+D1zqPk2ioykUF
uCY7lmqR8xhmlvNoab6zb8fEWS02U1O0CxVOZ2mSU2UsNDarNtdDMIqsJp1aEET3yyy25TJeT8Vx
DzfN2Qud/khhNsXpaTl/snnl3mRmRz5SDF3YqCjbN5/GXmleEtPZB6o+gzXpg3MKwnQdyaHpJNu0
C5qD9EbV+C32xVE96JwPFd9eGQW3CsT3bAgRrWDpqtHyHbQc0V4O57gCRamF3lUOtRrEp5J/yo2w
e+BJld4noc8C8zBMDVsZVRqWsqpr8PxymDsQduoIbpsVX1u7LFBagA7o2JROvuema7xw2MCdHCKB
f0U29NsQ4v8BR+C4dpD6vr2LNeEJQIuF2DxF5Z3Xxw3Fu96mVWfj3ItG9mQTIUV1dqrQr+BAx6MA
t1r1RtJCuMkwqZtnw2vjT0PSevFrmXftp1LtvmtdtHOdqnoqB1V/pSwdeGTd8KYYhcbrCNpjE1iD
v5feyGS/j2qJAQCD4Anl73PiA5NKRHBNDvGREvCTdMr5cfVn6rIbkpawjL8EtQLDtYhWSoj9Z4jl
VctSNyl/as+yofhKtcLnwerLZ4o5Z3JJKmSXs5+kazdlu5qbJsSov+LbvtgboWU96I7+3c8QJBsH
Lb0NBXdKXidhxweNeOtEIx1jntvHYMw+tHb10yQm5LlbXms7Xt/jOzs4xeF87SRFqSCfl72laf/B
NmXWv4tbpsUx3/9CaceNmQYJWGkfxp3JpGJY1JzqTajDGEQje33JOclKjt+5wYJGhzDyL9J+X0FO
eRe32N7ElHB17Ph7+K6plc5LBhd+c6Vliuy9/zS5SW5o5LVu9dtAueKytowzQsXaVtxVYOpGI2A9
uLBK861Nyp0luKXlGGqTCPAwgMbFNowGGkZvxmJiJ41yztLUrhOfynJQngAOWi99k/+pFNZwkSNS
rvqOvZm16fnevCAccoiSYrzknauhkkOlxmTHOvqmuX6TNtn0uQXJpasXWzkslRnsbtXPR3K2fP+7
OvwIGjqiQk3r0Aos8p3pTd01SRqPOpUoOCmC+ZVFSVwDEArnOgCDHoQ32bN0njaF1sGO/HcHKmNk
j33rk7TbcxZDQyFCtPSvZuAgSa6RFW4IOcSoc5tTbBRkqQ29Lyxj64kDA//PFGGSc9amxdkZ46fI
tLJ9/Msk7ZVdh+XqfXekoh0rP+j7bOl/E/RrNWn7/ZKl7/1cvS2DPSAnd6sNXn5t0qiHaIFKg5Ia
k1Vk9+H3HJgnRUR/8Zv5bMCN9WnWinbja256KwqYBCH30w+TXWk3m3e0jd135ZrSfY/Dh3a+hCbw
7F0dUkrkNM64eWOUXdkYAQD1vjV84FpgtsF26/NlcU9Q3HerzufHhG7yt8URQQ+LEhual2pWPPO0
5XYMHakcUSlhnpti/iJHshlKU3xphnqrN1PxLG1qBBFMPbv8cWPyEc3mqDbaSp8pTNCf6PtZMbr1
Ysuy1l1NPWD1ZaEx+cPX0C6/r0o52IkyuXgl15C23INb1k/HeCdtvBxF60qP2gM8I7einJD4QGbp
uffs8Qpv5jUWI8rkq+cJFv4dpGnzRg5lQw7/O0D5mOwkYWljeTefE285SZpaqq33MBv06xpiaOqE
xwkkmY8041jqtxR0vFnO0UMrRtKuh7Z55t3hJEeuOpugFPWp2jtIbq2k8d40qn7zdaTCjA6mOWkL
B9V4MKd41WR1vLU9pXqISovTWah5D6mjGQ/8v10Az472obc5QFF7M/zXVGrrDDIUirl785SbUfEt
rChcdWGlguxIUbbJXDkXE4aSk9eo5t4hKfLYUw+5gYJF/WQV0R+ccNV/OfEeRY1gx32m3jtUzz12
nm6viyrAZnedtyp4N790rXeSXltJYLxPJ77iaI3aBxUs5DFF4mZj6LV9oWz+O5QKIQUUGpLewrQ0
i82Go/1QqB315kRIuzJOZQ+X9c9p1G7+X5b7p6tKm/iE7Lv0bQBSvhbHl61oOnHyKhuKjTYxgN/L
YpIRgT5pu05X+YWKWGmT8+WQQtBn8O7WUY6WdamSyeEC2ReUS506YOVCZjl7rfqUYlHnK1T23q3h
hG1q8upQ6Gr0kA8t1b+WYT+RDUJ5yvMhV0KHdIUshvV1tLqXIeEbrIzN2ho442SXf77zq76hWpXd
ycv0bV2ZlMoIZlXdsGhkTzQyZBbsrJ3IWkdz9tesl9ONOxo012PY/0GxyqmirPJTALnRnvry/lBF
foyMjfqHxXfskLsO9DuFU3wcKUDae+48beWwGdt+i1BTvpdDfx7ijWoZ8VEOPV2QXyF0cZ64VX4M
YLKi3AjqrUpVlSv6z+Cac+jXKtXVP4xa/mNYi3yrHHqJ50NF1v/wymH2WJrbKVC/9/Pswfxqq6gO
pSZY3zZPQEcP7GBsDcUS/jObTOnVqxzJJgszQWShf48HI8+2o3PUbRL9pA0MymFU494TL+sUxlQD
h0AUmkmHiZTD3cufmkmJkohOa0vflvoA9+wvt1dZRrmRK96XpbJ2NeW+sm2Riln3aV+crCRDJxC5
2M0M/vwP1YKEQfe+KvNgbWctjE5d7eYvRmL8gYhnti+DAJxOFxRX2bj+2F4G9yYHU1NV3WZxGkqg
ra0aiaWxq4YDhIYf/byimNCr9ZWnO8pDKwRDOA0IbnkK25KlGW/sZZUH5mpwIZ+M2o68AWFyFgy0
/XHuUbrk+CL+0ulwVNqW+60dAh50SQlPfE9dRje0PZwRhfcNmqBvWtnXL6YxJSdelbQtFM/Dt4TX
49Twvplk6jipLVWwsLr2bM7udzmPfQCPb8pOnkYqHjmP6Eyeu5F1pyRTxxdTs7WvVJSi3QlE5Ci3
jrLJ2AqFTsljSuwmZRNVlH2qbYVAeO64MA2Xs3MtPXsjN6FuLOTa8mCt+a16a5JYvRWN/6WOAu0o
R7KRzjjxVwO1cdfFbui6eelKY66QqlQb76M9G/PV9qNp1auICs6QzG09fXT3cpgp1gdUndeosaKJ
IWhrTC0O+anp4UX2kjnMmpXsBoGbNKvFpbotm5ZaAxnOlDeBP7rI/q3M1vZgc5zHSyyagCxMvqmN
4bNT2N1eOlDf8pE+iYpPtplTcVjWYcPvegA9JLuhoN2JhaiFeOBc7o1g8rmP70EdR24aWl8QYgnM
tERFN/C5aWw/QweNUXipFVLF6LnO+qEV2j0NcHme6rFxaDNd/6D2/g8v1HfxaRpQhuM9wV1RSxf8
MTvJvo5N8y8Y9o9N3JHkg6SB7aN/tBuneJSJ/FSv5pUa5OFZDgMtDLeVCjWZmzgfmnFGHymZv9q+
W+7SdiT56Dn1Z2EvKn36SskstKx8hTneWVcgpE6FOkafTTeBzNhrXrsJFsgs6r9Ls5sN4b40xpWV
HWz2aCeYu2FqFj3z78NJGQchX4j73r2Hh8CtzIoH5zLn3Tr3aA15gXy1rBl4zpNDHcS+zp3hogTF
gOA9UlbWoN06tMxNxHyxSW+ijsNFNkWdvypj4OyTJrb9q7RBDQKGRi/rlZwByCQiPS1WrfI5OWic
/5SIv6L1TU1SmQ675FcxF79AZ15JrxXFX4pG7Q5zq+lUNYgZUdhyElTaEVV6vwJlFRiUPvbFar+x
jU0SqC17XmhKXkLqlkOMvVIn9q6Ezwy2a11TN0HQ/lWWpPKVtEInkLoXKit+ir3zf0X2vRt+OKQA
/N0mGDLeOdzcofh1WUZGS5X4u3D839f/p2UW210+/teM3IJZhb9dPk0kPk0k5KFl9PJZrVB/Dszc
WGlKU23IMRSPKIzlj47ogS+ggMm+SYts5hAVuXqwnTehXtpO7IcO9ym/VhirKeM25ndbOVMubbpq
/zCRy5ImM+tDFC8skzRyFMa7ObYCb6XxXL2W7rDV5FDOy8q04DhTNXdqQNk4ZX59d4lAhC6fTF6d
el+HG/7c7xeH13b9uSHpeP8YpipEwJQNQs7OU0baqfNIlOpW5T6ljWdewb2cpE8VpmJwIOowJt6O
xFA62rIbtrXmeRs95j18zQ7OXzX4hRq0c4/hl3qzIe+5yFW4K3RPqNksfrB/7RFWl6vjJgc36qyH
1ipSnq8ZR6BaowLRgdngIZ5N60H23KA2jkHbvtzj5JRgSP+V+/l8yPhnkPhmhsOfxKFtjGhli1Vl
3LKUwIVOTlmc7pfU4MqIqMraDOK0cei7gBK8sjzIIVrnCAFblCLJoZtB9VF3LwgGuGf0JZx7824o
HdLWe3G0K6cwhnkQ7J8RD+kKfZv6CY25+imKOfMyS52Kr2Gq+THTUGfy1iaDeQq2m3SArUMOZZyc
28a8e5gkmO9z363XNGG7LxtqsTVUz89m0f9ovM45D7w0UAIP0xLFVD8dQrK8QggBOk4rbop6B3c5
nBPQDFZaFWzkCm+6clkZLT0+DCL8oSGNNKuIRyG+iSRmmaEJ38behZJpkmyDhVp6OWTq5j6mCtW9
3KMmL4DBwg7/eOOx5KRCzIf1nO03dYK8hqe8r5i1r5xnqgp5v6KxklJBhplTPwh9dO2UjGV0iahz
hX3eOMVZugvIcR5ih7KquaysE2e29iEwh2fFGKiyhhV5Zcx9u2MDNX1NyCJQfzp91gM4EfiGtLs6
7e/23K7nu33I9Dd2GT8DJ7nHm2mnXFFVhJJlhD5pqKqHWqjrpgnb47acotMstHcHB2kBDQG9XSPE
dg02Lgf+osKN9AZQs158O+EBJeZW+WQ/qkp06EQs0gfuyQ38j1CYzk+N3Rurpoa1By44ZBws45uh
dchjBH0EnblJiave6Ks09pKHPirTFxSXbhVs4l+AWeU7O2gUCNa88otHJTP5o5JiPzTaOfBHNTG7
UqJZX6GuRkCoQgRocOu7KbBDCIo4ya+vWq2QS8uAZ8tgGSMdciib0qGO3Q9Q5AlCwfmyBMqeIiid
i+HPZXlplosstiGMvnbOl3Qs5l1tNIG2q2abokWF7doGIdJqzX204TVKuKw4qS5jZ3AXz7w43ZFA
ylb/zyywVPHJ8IzNfRG53j3ITPpPmmLUh9iIo4elsQtQ1MO0XizQI0UP8FiilTBH1ispyeAobUuI
7DWlO699TVM2i0ObXKaRNQ32Vp9RdygudjfKblGD7IC9aWOk5ttPYTik4rqy++bWyXAK/Kk/earz
o5E2OZSOZfgmJK6UdPVm/GsZZfbNtY+s1lp6l8m/XcsRF1baMjyg2XyE2mPeR6MTrmpBodXC7A8V
gFtuSsUzznnoQb0lqbYSSKOuCec768mKSPb69aSicskcteCXMs36WYZAPxDBrIQAUxCU1mFMHYe3
x1r5Mgzakco52LjVcOTwS3CXC3s1V9+NBKaOKA71h7I1T03Y7QalP8WNVfwRZm7DU9JQPkSxWW3G
RhkebdWK9g7cGmcX6Yl1l04l0nY65Pdt+y1rnPiDUSrOY0EhcQ7d2wef85jXIjhJl2ygfgDSrDbo
BhLNe8VT05grNHf/rNAKfk0MneenoazlyELM6NUZ+SNzk24z8a69cYyVrUTJSxB2/UsyZvHGzfx2
n2Z2/6IWRXzlDvhROmUzBv5Xl7fFixxBx+HsG5PazVglLbRmMVcs5jnhj8XmJu32JIKvU9dy4DcX
vMMIEp8ehmwwJ2II88nWafV9lcIGFEXKwEP4pxKPFMbR0gZiZwt86eKomvIbMi8OFMtkAZQs5JRp
TB4l0gqU4a1qs+RRgrCErxEj6Qvi+Naoqbqa/oew81iSHMfa7Ku09XpoQy3GpmfhWoV7aJEbWkQK
ak2C4unnEF6VkVldVv+GSVwA9EgXJHDvJ1pWHY7VlpQLE3UBVr+8dwqzuGctDVkin/KtbMoOo4An
HMfOWYYaS9QnvXUer+PnSYEy26UGbHrSUcTpsjfbj9gLuqMcQiXDvbSTvfycoKntUuUmeWo0c5E4
LIKTMhIWUsGpv/cy5RLXgcJmCeDnGcsycc76hvq/mkJa8ZHy3BoOnAU8iuqt72sGb6LfLCsrpEQ2
P0xTPUHbOMb2Z27Jg+ws5hGfw/45Ngpc+IYGcm+irAvbRZ2QPbWL3Mh6jDP3OAxhdcGjpFri0pp9
/Z9HZFxj+P0anVbhSWIUwa5K0vahGZVXn7/xVMytOu/C3dQP2lJRzObBKIb2IUlfdTNN7mXEwmME
J0Or38i+aPScszmgkxQ07V0a68CaK/PM3hRn7kyIj55Hdmgp8WvreMam8YxoXySqfe64Gdi96x9r
HnM1dF1Oh8lT1m4JABLXdxc5zAmzpanVn0akl65NXdj6Uyd855fmZ68c/Hdzc3J/OzRvs0lvT/Lg
qSgf8NAtkHL8MybP1A7FC1LBPlWQfAZ4jhm2uirKkqtrsJvRpHHn7DLbmA5TiTq2FGXvcEDimeQ8
Cm1SdqPogOrnevSmVsYS0c/wA+AkcLDIfdKdGIvEEgxOIhB2NaKz1Sv6OUFBBnITP5NTFpTra6cd
t87eDtSXEEoDpR7/uWi4RXj21G0FBjarwpuMxyo0myPlD7GQTR1x8NuoSTDpqZVuaRgvml52D7Kv
RmAhUarwLFtaOZZL9zxF3Mpv0cBxj2OiJEsAANiLjPZ4I6rJWGK3FH44hrNhpWS9iLZEVURHIcse
lfC5nA3B5gFyZjIbk9QDik5yJkvr6GOqrE0+OtZL3/flViTrMED6ewIxXH+LKnwOx1ZTnm3Rf9RW
nVxkS9Wfm65Vn4DUdXcU127StMD5u/OpZOppsJRNPe+zLVBgew1O7zWDH7+vajufQNkr064Eda2n
pIbU+WCFA5pTP8+GDKUMNgP9RnbIg1am9nWcg+DHEdGw5ef8tKGIgv1R16AA4YcbJ8dFa3A7dsb1
mJy9TtW5Y6baPUrN/TIpG5c3fQoWjVObyHEZw7J0g+Jod1XlXk8zvyyOmmuRgnZKFBmVr52BOjcJ
twKroQEY+MhTqjB6bHG6tn/Q/dkzPDPjr6nvL0k9dj+yWNyaiFG9TSM/GNOoytvWS8qd6G1yhFqm
n424UlehRsEeze53OWl09yUqRN8dq88WoZrXT7nAaL12fLGoAxzAqQ8KFEX5zTWjWe/axO4eyUnM
XmNg22VvXYQBRR7zq+x0isB74I2RXfKA3fkz/t3ejWwZduMuDbcHcTZfGuniv72W7KyUyf39WhGG
J6aheTfmPFleK9YfgzQzVzLtJqwuxd0oav/I1/3SFoPiLrMOxaFmXlu3OtofE3owO7QirMdUi51N
JfJk3c5rbRHXSN8q3IHF3FQHYzqTtabuS0vRSv1hSO7kRHkxxyr3OHj0PPPoxyCogq2VeUd5LdUY
/v6VgqcyiHj0GIF/PQR6awEdDZNo04mmW8geT1R/dMvmdYyaNdoenMf+c3JcsrMI0A9aaKPBbbQG
43bUbbzNgLFSC0y5v84hf5Y9V0NtjLBl4vQ6OosA1ypafJiQyFNd7c1SQ2DGbedv+qAYvxgT2lN/
hrsKpV0ZVp2/Df82Wl4kn3N6v42W4TCOv3kF2saD6oodOydrm6BG/2iOwVdh1+NXRELuFQSInk09
tiBXWSrMzZrtTzdNCzkCmcVNLzzYnH5YAmjvXoxYG5YGFfgbVpMor6pKW9zIdgduvJ91obz+K0tr
bLsK80celGd8Zdy3Xq9xO6rIajvkU7c1OjsHp+mUkxCevp6KvnlE2LxHV64Zvha1Md94zB8khrao
Di+63JseBcAW9ElUMF7zu2bVwD3+Jo6H2k1rlupj4KIF21vWH+MjjKI+x3/G5/FiHu87jJfXl2/o
7+M/XzfgOn8ZL/+e38f/zfXl31/Pf78zFuuBAsqj4VnfQ6Prv3aoQE9Jij+Mu4BJFyH4b+U7Ugb6
V/zTvw2x6RwQuRUsOC1rh3pQvPFdf/yCXhtSbLXy4uhoHldzHPPi8QuKPEvzZzyHaHeNz+Mn1xQ7
siftIsNw5diYSV0v0kyxj1VvOBh4CH0le+RBdnw25VndGEz5S3cRd4cuHIbdZ3zUeotMWag+YOuM
LlOW6G+laJ5cqqo/0NvNFAe9sW7qdwMeNcsBGZZNWno10n4c8NOqT7Ipz+RB6SmXB2bboITCI0mB
olVO7Y08JKXX3kTzQTZ9a7CWSLy0q89YbXbksWU7UKZ4Y5jBtJDz5BTZMZaoysLprJH3d9Q3MRlY
vdXBU+Fa0Un0jnaNjzESJ0NqY6ep4kjC3sA8ix75lyTNDpXT4aKegubaejnu3mi3KycSvfDmHKjI
kzHr3+XTwxCxvfEKtlvO+IA7yPTg4l0ApVRgvjjHoN2MGLuy4IhsaH62fgu5bXxoBw8JXGAZKB97
dbUMBhdGQaqfZa8dzTwrUGJrzQinhw4hrnk3zGKyXRqq4b3G4fiioUv4I01uHZQMg4Vtg4+YZp4g
svrrLmXdohfADoTafdFhuPVbnOfCMxJQ8xbT6LHyRYlr2KlOCDJAQ9hNrcqDbA2kRi7yrLo0ohqu
5wrP2JWlp7xnA0AgOPywhrIA6nkFM/Gmzsuh2NZiZMmMoN6S4uRwY0HbytGCQunHEB9+UyyHcjTR
uy2VdaBm0SHR+um+sWIkZxGW2w2q5a3dNmw27oBjrKYEw3ObzIKPbR7u9bgbnkc31hZsAHN8GOid
qoQnCgZ4ZhYNuJRUPDF+HjCB/KPJ/ig+KF6FHj1aQGdoUOKpcbolaxGqJrHGbSMJ8MSZm/DsEb0T
+SoeDP5LhjOraxZgiUnBr+2y0V9LZfYQbxLvQsGtPpqgS/CGUgR8yTDccPF2UbWwI3LX1e/kgcX9
xVA1pAwDtMuucWQHTKW8bUBu3xUpxJRIn5Dd/nOKGVU9ecPw9TM0IdK5Uw0S2p+XoU6KsQ1PxuvU
BmHKZTp1+UrzMUKuAePcJJNuvCDFXwVq+1JYenB2EfNcyLCa6DhomParhqol9X53gwU7uKmEhOJK
0We4sprv66T2lFUX1+yRitzcTELLLm4S5NdDhtUJxtBIYNtAUc4FyMqtauDDZjXdeMkCYcO+0Zwv
SDRvSjMovhd9+1rU2vBsOmq/VvS4OeHw1p+KtqhWvd61j6LK/BUl8mjXaNH0TH4BGE1QQ77otfE5
dLsvClgTaIK01MBifZP1D2bemo8q2Ck+3uk5x5nnNpy8ezmomr8ycB60hROhtKzn3VZRh2RTmej3
wX0ZngzhnRSeu++2iw6mMQDOiSJcJ6Fkoks39O17NUKhK5zUvRtQFjv2GjiAEaT2e0XyzfCc8gXl
/XQXOEG0bVqrfZtLRnIALr1o4I65ONRC1x/0qHruyLtuA3IBu3oWfm09TXucEUebpHaiA6a/kCAR
s1pi9qV/DMqPSlfGbwBKufvBF78PPSfaGWVk7NzGV+/aAG1vhMemb+CHENBSvtaBm4K7afTbwMG2
uhEOlrNAHfKiiY/erCAtD/44qSewP9lmnKEVn7HrmYvItNvyhbr2WPPAUOMtdgyToPPzOrw3Nkao
2KtVZT4cgskhtfjXU9mWB900h4MKjeS/B6mtolJ2DvrhYMUVVwHAGIIRQipBBWRmRJo4B3Vk3ZX1
IG5j7z02DWzV0yzMT8Ho38s+x2utu7AU6q7OwaT2UAriZWKF5loUtkYNa24HqMwuuTUXyL4x3DPR
eCzdbVah8jeWurabakrSkNkd1sEaFZ9mAv+NgaXobpsmAvav9mfZQvC2uy1tlwxznuhrGZOHWU8B
rwLtjJEJl5Kx1tdfM01pD9cR1queBQcyFBNaogLuVgHWAu+YGf9Y6c4d1fv4kqoeJjOhe5cZlXOX
Z1Z7wFM7Wshm4Az6BTdFUnjCnd4brT8MOkgXxUumXauY5oZFh/oGABH5U2XfDModmSdxNzhVcnAt
3VsEfvDDLJN5yTd7WFsPdsXapKVuthhQUH7SkzhdNX7V8PopRgCgBG+chgWL40BZV7PaPXah2lCx
LcTFn+0KkIgdH7oOlOBoKtlrEGDb7DgI1dk26gLwvO9Kv0k+cPELFiIzMfbokVRL3EbHDCIGmuGI
7BG5WLywuti560j8rccB+CG0cW3TVg1sDIAHOzvXjaNg0bsPBG+jq873CNVud+bUJzfQv7kV2UNy
wWqRxyK7gLtxNjOpgnJ6wN5MJT2CIdvguBbaK4P2in9CAuOQH7WDkG0bOtU3Ux33ZT6L8PsWjOFu
wuIgC8eFLTTnabKxx426mk11UMOQ1pOV1wT1KwgknCGMAvFhw6lfy3TBXih4HVW7OCElki7lqNSB
822kLrYj8yQkX1ZumiOLqjfibDV+zW/arrFCrZRnN/QgRXpkJwpdPFiBslTHU2idRVpGeNYM+UHH
QumrUebfLNWK31QN+GIUu/jKajZ11zSdAMraSF1kQX2Wdj06ov2O7ValsVD7RlzcmUYmmbSScQsW
UyCHL+7dmY4rQ30SoM6SCv3guWn5MMFdPGAyLRZVnYjdACZugz2SeknaKEK/QjvLFkhZgCnzAeXC
dpugT8wTMjDjdWX0+kIpM/seORZ9MQ62/0V01QUXCDdY8Ki1Z0FbXvUmyhOYI1UebXKj4EnZG4kC
OCrF01WPHYgZrXNDmsqYVgGEK9aJ3enarISvb1oLQSaXsjQfQxxv3ERT1YOaNPhsITO6SHW/upGH
bC7e1LzzwzWY5DvUa8yT7FQzE/URcmTrysLMI3VBhbRmEJ9TI9vYCtL3IzgwfsaFeRsLz7gNC1Gd
IRii6vpnqJnPWhQm/WF0jp/xIVHMpd2IcqNFSYBONIadu+vluCOC3Rmt66XkhbEc7U5N3f/Qmglt
/SEsvmfnpnfb70pidQvTrcYHt548/qdmf2Bn6636tvhgBWDjokEJWah5SCUMip1sfnZcmxSvEq/J
b/4SH8xOXcXoaq/ksM9DUZDCMPNbGTHdrHRXw6h1S9308vXgH1Q9EPfyELq8tb4u1L1solSuofiL
Es/QiHuFb+E9Mpf5NnBd3OXnWTKGmibsdS32DnJc30J8SSZ/c50wDyv0MN80kz+u5Ky+NsV9XavP
WJIWJxkaXLxmRROf5SSwewVuI+GupEJx1noScaOGc6VR9yRjkeXn7qm/KUEWbEzbCA6klbV7bULe
VY4YnOaD7Jb60Khuva+tpt/4LV7BahHvm6K0DExedP9ctfD9O886oUqChCteAivLnEWqsCZcIQNb
78lbuq82D5eodMznMNLiUw8GbVn6tvtqhA23QrWO2WUX1rPlY3+SueGyLUDMa5qb7JvM0E7g06Jt
HMf9pWjbco3aqHpPtt5emk0TP1dVpKEvk6FLb49fFAwhvjYi3peJYfBsc8dt5E8+vBIOXcjN2ctH
nd0N2XjbR1g/Hd98K3WX7eRNxyoRzlOU2uuwnIijv7LVJnRTrdwY3nKdrLRA1tUnE4ELuUEJZJ4+
FsDCwnIoL1051Xd+2L/L6aWr26vMQpZdp3qdRNkNyWZj73lAzbtyEGfDcfJ1iNvuo1VpFhTWPHpv
bNyj5Zan7veR6O0fiBw8WXZSvEVFUS3VRtPv82EMNvKKPVuP6xUddFvPStZjPjXYxWM1DBbQfi16
t0Jxoyc6myiumIOq+KZR8Rq/zt4zhh66b3Zk8Hn0tnEystB8CHtgGH3qvPUGUBYF9YG9iYr0gxqk
7CIRKJhKNcfQK7+i6ILc7I7cObqlRNGBau2WY/7hu1WEAZXvLmut1neBR7MXKWJJfY9rMvkaMNSt
uY0ULMJl75CwQwuBZC9lr1FBanegFuLtZx0VT3dXaBYHH2m45uGvfVSd1mLalaknK2rSy6iY+UxV
Gx5nhFlZ6Pu6sccn9vrlIdDjcC2BZb/HozkugWi/x0vWC38Xl+OVoaypSGbWTk3jYJN5WogFvRE/
hcJQtl2C/oHjx8lTryvlwdYxv5S9hZYq7DtGnkhzr+fpuKkP6c2kzUWctvmQcA9TEemh75Ep+ER/
yBj1TsrxP9EfymCmBxmTABHZ0VjUBRrAoY6B0LGHQ9uNOxmUkZVYf6tc7uyNbmN5Ur61OF4/17OA
PklAFM7moel3K9l0BahGmSkwx848yzN9PkPQ/zIoU3qQoc94kdvttv85S3ZQEP9jqt9av8zSw+lb
PTXmTte0+NJlibMqoPusrBKVdRmThwBqw04vPVytIPFcmlp0LHDh/sHzMpdiSgT/w59TcAfbelXn
Hq/j5LV8H9JkOxNXfgkqqm+vnAm8Q2c1kbISZlHvaoRuF6nXhBhuzq+Q8Ary2vI619nzK5ilcFaZ
r5F3Mjrvzp40mHbaUH/zjO9lEQ8fVpkbS96G7EJp2TqEGIRtdOx2L6GWWHikNc5ayTx2lprIn21V
wM6p9G43zM3cqpFeTtz6IHsRcxBAmcL+NKpR/mx12Rcv7u0znO782YzZyvOrOrQhXxs15VWbSS3f
wPAhbxSa8TlWvOwB5tBFxi23KEBoQBqecFR6c/pyNXp2/oztu3ks++iP6X6GxFiEivrZsNO/nR4A
anmzp+I6HRF28xg4nr50MgM0hhH5y8Qj25MYI3sBt4tfmu7VQ9Toqa0b5TZIKaRnbvzSGaF7IMXT
4mlTJi8Du9aN6jSgpfhMFp5iN1t99HGYM+rwPLS4sw/oQ++aEYskJRjFqg1L63mK7B9lijtFld5B
TWaJPZMw4GssYrs4u4Y5nKTTrvTjnUN837HjsP606P0Zqis8C/ss9oGw1t2+Tqv7GHVqdQsnoP2l
iXdMt8cq6r7q1OIcJjUMQ9/LVoZpooA4H7Ks+5Iil7IfRYVx4NjG2UVDcXwZO063kU05Tp07slGn
iFgb+fUC9VCvPCMFhSeM8XHwySLERvOKA2FFhXy0VqCR5oQCgttocqc3Aw+1Z6tNF4mVtK+mYasH
f3CVpZwVBHq3zCxsomWv+joi7/dKoiU6ZSlOanC8W1bvcbYaG788NJFqr0hrhhuR8gRHY0DY8BjZ
gTnm9bRAqLsBkHsCP0SWRFD9T8Im2xuzTM6Ktbe7aPua5zsaZUuyj/GT2yYgs/BK/Z41IPV8+1sM
DIG0sTM9GDk2tMNgBkfTgs+GVES0Vhw491Zd4Fc0kW6mmo4+ovXRcxemNBggbYltwnbwS2cPd9s+
N5FXrbwx1V9r3brIFzKjcJfAhcQajgdpqU5ADQo/vsgzu6m+KUroUAj8LV7VrYeBPe7iGanP3aCw
4RSqJU7CbvqTPOvy+I8zp7eUoxoBFWfAZ/gvQ3FH76+9nZh1VeySxGRC2SzpwmznYWV1LZv1fEA3
lR6/ys5yhosU0WJM3fRRFr8cxXxnqZTfyC78A/KVjr/FVnayBEmv16oiTzlkA+XkMNGDW0zsrBVG
TUCbItjsMubPZ+Td14qqUy7GpfAar3y92Qmqtws54nNCGiEt5TlDBUrzz4tEGX+KGyHyM7+MjMtZ
iXDNlZdgRy47frk6L2heolgt79hKdE9N7t5EowAJMrdcLXtS1Mg7y5bTFN/8bNbkGDPx5ODojtdk
OZ2suVmCZ15UptsDnWCmimjNUg88ceiaSTwlIhyXGT55ezmXjDfWkrE57eTcQeWGPfahub3+DRoK
I77ANUHOdSlybTpDTTeyt098C+jj7K9XYcFZZzYWiqIvn3073k2q7nyxTcVepYAfIA+F5SP8wdtr
HFWOVcJ+/qQOeXvvmvq7jMvrRGODOqfXTrd2DvdatJP7ZehMjbttW1/CKPHOtm7ZpCE0NATbbFg1
A7aSlRv2t7Aw+1tlpufXPCYn1QNy9jNu6Va4onBpsUJjhOwILA2zihwFljkUlKriIew6XnLMSo4y
lplJvOCOaa2qfRsD/tZYxa8rTx/3CYXNx76Y7tq6xyeoJRc4Oo14tB3IiDgEnPq5dQ2FqJnUaM7K
VgxfDS/ztD/K5ujH+TpIw3HjJ2AQ3a6zN7lk7qih3y3K+RTz+I1Zi3BewhDrZnaPBq63XLVxCAhn
xuFqU7LNvOmQl47y1nJLtTJW5Gytd4iM8u0CEfnWZt4OE7XiiYdEc0QhdnbYJY5G0NcR1xtVe7D6
vAhX421YVdoxYpl9NODJuB0Zcp2b9sLqh/o+V3JvF47xsB3idHzM9OErqX/7a2xzH0Ev4aUozXTj
grw4kEyPbpHARU7GTuyvbn5vq0P30epY/Dq+nZ49DVBA04B6VZzMPKKN0Cx81j3c5mjKg5/05nFO
zAD3n4O/nHoyanRVtqE+jObj3N9aWrL05q0my/slhgT+ify16a56R41WkaI4qy5rnTMO3h17nphf
S1hWO2EYDvgaOgKrATAqrAGSIjfrnQxS0XKv3VYYQjbxbLEYUOpadRp6J6phT/d451rb2VgKC6+x
zbgbD98xd6mxaYin+8Bjw4nIylm25ASqh+pqmLeqqlJ2GQvbblmlTX0rh/g8w/ZTodkLAzXge2s+
BDriG0GeeHvZNESQnkN1B+P5Fso9af362UJ9IVhAnL9X+ZPfwiBJsEuKigcV7spazbAYKFFl2Tv+
FO7ZLQXn1IvwQyL38hAGlbLgh99+EVX6xxV1aiB/XrFBN2vrTbm6xipU35lagqZFXfuvCDF/r22j
vg1hEmD36D3L8GiopFeyydu686jSMbaWHmmP7LYnTN91i8+auEAfdzWA5T7gTNW85tlK/hulp36w
Dba80OmcooSLnQ6/NnG3VBYUoexlNk4YLfVmfYoVCKebcT4VsxWQPDRa5eAdwpgSAZR2IYOfYwyU
e7dWmanLKCftKJ2BNX3c5S2Fqpjf5MICo/k0OqlOHWiCBxwUwbqvW/e5tedvUPGCsZh3Dvrox7UF
aHPXsNpbhWZXvIxV1nJr9fN94CvRyvV9sVEqcNe6h1NXJnhS+b3Y8pUtXnNET7o5cWtCgVklZYL9
J0K0d1bgJAuszab3DiQpT7AsvdOTJKV8GsBW/CnVKM+k4OJVlfHaw0abVa6/+Rwn4j5bRnZmLHO8
+fou72/H+ZBWLnn0oPzeZWiAyJaMG0EEi7QaWYuiv3wd5qV1dSmtVznqM9yOLHAsvch2nx1VSQIr
dgAwyqvJ12tUoYF3NfLkveyDtcmt4Zw2Az5X3Rjd52B5lroNCnWsATD0YVF90bT2GdPL6HtuUA3V
O+66nrbNO61kC2gGB91tMJVSrO/GGBqvXjWGZHCy4VHvk2GVl5V5K5CA2ehN3Nx0OowSvTdnQmcv
Vp94eREO3dItPSh6FMyosPRhcyO7G/igOMP03xs2iNuKdDBSPEWCTVxxN3U2PjoaMK5cKcm9Jzrm
bxhN8mlH7aEDj/cKM08Oj8mz7BPRhMu66YsddylkF5vYXIXzDVce2jYuw2s7seq8XhgNTPJ//+t/
/7//+3X4P8H34pZUSlDk/8q77LaI8rb5z79t99//Kq/h/bf//Nt0NFab1Ic9Q/V0x9JMlf6v7/cR
oMP//Fv7Xy4r497H0fYj1VjdDDn3J3mwXKQVdaXZB0U93CiWYfYrrdCGG62Iz42Xt/vPsTKulvoT
X1Ry967P52JVKsSzwXnEEyXdUUBOV7LZaZZ+rDHf4S2nF2SCfzH8+CRbfeM7j9DewRtdew1Wlkhe
XmRHoQ9Qq6oCXTMXoS5TpOuuNcrXwI3cvTul7Uo20RrMl7WbxafBLMvXbgWiOntNDIpB6aSlSzlI
TYRYeaRC92YePeVufp7aob7VTL/ceUEhFppRQB+XwbxyoauF/km2SKnWt7WmjOu88ZKVW2X1beGI
93/+XOT7/tfPxUXm03VNTXcdR//9cxlL1FBIzbYfLco5YOqKu3KsxV2vFE/SFN7IwRTlk2VvpMV8
LNRnOYrdRMpmmh1BoOXfy5kzIw+W0Do8fZLvQPPqOz5y4nHSHX6OsuZMyc+QGtgmqrxqtyyDeHhO
0a2YfMoFsgU2GDJK9By2aXefTy5kXsYEit+cY8skK3L7z2+G7fzXl9TRXF33DFfTNddQ5y/xL19S
HdDjJNgqfkx10240s8s2JmvDPWnM9Cnui4trxup77mYUWDorIp8dxpfQS5WF7Chd8wltXf8BunF8
EJk3rpOhwmavbh8wH8WyckrDe9HG6f7aDOfSgawfqCRkt50SYzwTph0czJ89ssYwouee9FiVfVYc
5JmuGM7N51w56/OivwxmvnxdOeIz7g/AWZEO5PsOlONY5mNwdGCaF9d2aGBjybu1lb32PORzHAJ5
4XWGJ2d8dqdxlttLTOeD/+EuouvzbeL3r6tnOJph6c68eXYN+/dPqFG1Bj1zyN1CiapNn6ke7kHo
/7gehErSDOxLsUY7x34tTmXrQdIXRfvqNHp0NFKR30VWnN9pKe6fae+Zexm7HgTMjyAsMSSdx8kY
4rYZuQvRbWWzG+38ri91lyRq2m5G+eK+X1LULSqxhhLiI4MBTTkxjbxdDLWCLrORcFqBqCdF6jbL
xNHKk5eW8GB+OW0RHN7Fk3/rqw1o9zjnHe9Ta8dv0z5NQ5Vsh96ILkWc6mtgo/1dzC9ihRFj8hgI
UlTs0v1npeyhmA2T8paG4YeiAj5XdPeE3vT0CBfrvja1djcBjCLN2SW3OrnOW3kGV+YbF0CZ8Weo
aBE5jNvs2fSmwb1OKKsAZmYGLvRzfiugFfqk4SKFX2MxC75NdlEl76RVICY7iCwFauUsTavH51e3
oP3OZ4kzIdUuT5sp8q5B2QRobh7aH1ZC7TdYgtVO5nRguvbaEAizPATJznRHZU9xM0HBWmmMpeaG
WABAoj8hge+fUqUVR/LNEOBpybgd1KyhfzkF1LxGjX06fI4pPBZtK9m2dfsjNoNm6xftPlLL8ClU
u3JlkXs/FZPpnj3qw0tjTnZ32WwomVqvPGKKDdVDc48hN/VRv6NeWdvjFaYvkfmDH2DR50LlnIH8
o/DIszbAjWQn4Nv40tfw/S1/KpdmnY2LUY2xv5oHG61HmTWPvoDxbk+T16tn0JJ/HPIcAxr2us6W
feqkLxqRqedYA5aHbPtGjrO17+rYhhenTdybMceaffDt8IvXw/pIRovthmisW2dAx80rjOhLLQqI
R76bgo8xlQfKTGdT+P4TORmx8OIDNaLxrPi1GqwF3pGUNYGReVV5MRR4A0jSYp2dTdVRxnKwnGhd
auWFTMVTX6IdUbMDDdZs8UjsgO3cjYgUB+vSYtGm5OAi5Dw5RZ55YQyRJuV/83mtyUUQPuXHsk7D
lDc2Blu2Nic/XDksl9daq/PkRjX+DMuhOFp+bV8aR7cvYwya7p+fHKbx1/uSYeiqZnqaapgaDG7z
9/vSUPtZG/SO9T74/tqYfRS0+UDmrWPbz5mFuJ0PNu3PYOUO4aqmPP5LTI7uQIcdk0IxURuZZ8u2
PAsHZOXVKaP4NBlIC7bdhux3yhbSTs51yG1PHsSQx/hlyHNkFVQVIR5GyXZQe7CKAnGUc2T8OgQI
0RN6VgGKOo2mLgorh89mYHT9z++TXE78dv82bMfwXMt2PU03XblM/OUJa1Ux7saKXb4rZpwvHbJC
26Iq8RYFyPQmLBTs0LV7Lly3O5JPRr9gjrsxSolqaU2XdFL828Ayv/WlPeJTy/6F5URzsPRBfYmr
ciHjoW9EO7Kh5UY2tRyLUBAcj2TtjJMZDvX1spVWsiBv1ew8WWG2SXWtx3ghjTa6G7jcexPnpUfe
KJlBsX+JZ8HSLLviSzAm7rrHGGiforv4EqnFFWAco1V6jeNm3r2k5JMl0Pcv43PiEjDsRUqMjsMx
qt3iYa5Lrso8MjeyqYxtcYGVukvId5UIL+swvENR7OOuKB8wyKbC0jbfx1HR1v/8abn/tR7iWetQ
CLP4vCydMsbv3+q6agyXKmb4LsIOJ2iteJnsxr+Ls8o590XdL1qr69+GLgQ/EHg2bGVXe0IjZ4Ml
dv9miSHdup0ebS0za9dNCNLFAF9y1OaDS2XtKJvyTMZCS6dW4ziHWE/yW9Y7SLqo/GwqvJBvEQvE
Lnbg5tJXannytbE/lZhlPLWjdQnreLogSlQ8ebr1nXpHeyNb4ZykbMuwOcpm1kX9svacfl/PM6uA
rVowGc5W9kbgxtdGVjebwNOzQ/j/OTuvJTmVbA0/ERGQ+Nvyvtob3RBqGbz3PP35yNZMS70ntCOO
Loh0UK0qSDLX+s0MOQMD2Z66mU9kzdrx7bKp+/oEag+opWyRfR+jyl4gI+6wW8hqlKbaqP/OpG/N
+b1UWOTHiG3e8R4rdnFUE0xJVEIYscpQPe7moXXj72wPcmbtjvbZRsptWphGbp/zyrhUuTnuy7lD
9sp2rbHsf/nh5Q/7+2MqiFGammrrqsFmTfu8EO6Rou5619e/jMKvVrlVgKg1lf79EHPDo0biPuVV
ZG3YUkRnq3Ss23RCeNdGYFHWyIMnV7MzgIOyBZ5Npbp17hnhIqvB1Yw9UmbygFZUdnFs5n6/MRQW
o3iOO6hOEWoZLh1L4v3fb+p/TNXC1FVuZ12FCavruvZpCRkbZunoWqR9sTXvuYbUfG6YZX47DD3q
fPAdNRZyk71IEZc+gxrpV0bmuTdlKvJNzPYeIyU0SM0s9w6lE1oHFQjNrkum6ex1Q7UpsGa+gX7W
L3p9bI5FqBGLN4p6B+galFAyrR0v9fYG+L2DLBVq1L2Xsv+W/lfvR9vHOBJr8b+80v7x8AvTtYSj
GY5uuvPm/dMrjQXcxJ59rL5Eafojy66E573zEEXWJZyxPBKfY4o0XqF4ZK4+2mQpbh1x0jDYej+h
RKNmIYvRNIOI9XLcyAvIwbIDJZs5+uEdR5LW4y+od4fCQBmMAVorTn9+h3/LojrUs1TTmKx7YqDg
DiCMCgA9cMNEfbWljsncZoetdn4fAurrvarPQ3w0VxZozY7IwNbZTVWnD8IxjYM0G8KJOLvxVbPZ
mYjoQsCiKg9ybJ7G72NT8P7OwiyDducrw6aPRA3d12m1RTuUZ5DyzpdATbCndwDjESGx2cSaL0bj
u1+s3m6WMBdQF9F656ZKEGMVcwdiQ4SD8yC7gqzxr8XkIbo5d2Qja7zGGzEDN4P83A7qHB6iI5qK
ZwNA5N8fE1s+B3/MARZrGhdgq207gBD1z5EBJCsTDS3bL9YAcrysQ4JfuAusI6W3n0rD61dmXVu7
YK4qPRhuVW+ys+zl1Y17L1HhsTDNh4wlpmweLbBTvNzeUAO1n1oN/IeTG+pSdroCGxaPR4XD3Ovk
t0HfP+BOVF7M0rTPph+KZYuy8hswdxhV+vgy1QWoP1xT9lnoFw+VUj3LAZ2S1QurHZtb5B7jY+BP
yTrxBuVrEy7kgFxk7qpwg/HoFZmLT7zHq3++NH56D+wDrAdWMfpu0BXcyCTx0kktwn5+z++LzNFW
1aL6dpwP0H9+tVWZUd3KA1Ipv7fJwR/nKlFXv4/7aBMRSkmsKf641ufrlzaoILaTguz5vW2rlwBO
yGuiYy8Ul0O2z2vFfukjdONr+7Vr4NAlnVqh1uRZr3aJHTiURRbwHbgSDEYQOaMdeiXUhDqzbrps
QPM6gRrquuW+K0j8IRSS8JjoPnbR0P0j6HPV2B9ZePTBk5s3944A+yLy+smFIHCejMa5B86mr3sX
cbcQN+L70a86bO7wPYqQrliycAFhPrRXOXaYcPBKKsWDtcpYXyMZVuVTspC974e8WRpuNN0mbBxP
5qDpW/FfoRSpd/JJ/uRDZAUj7WmLFfPNR5M84dP5n6qfLtfC6FuVprAW8lwps/JxvRTLsYNaYGmU
282663P9xiy0hgQHH6vPpWFuk71q4Yr30t/H5WiGb1yVHJs3Y9wtCXeXRT/3HvXWMt47iE1rJ1ci
5GWvM4+WpWLwAacwLiZHNOmQICbWYqCo1ehWHnKvQczAC9PljKZ5b2tMY9rb2QwXnse180FtWvgt
sbh+nBrZrXIRU7vso1GsUTd6NBx3vLXVqV5qfVdvZVUehkxrF33npPuuKaZb2aalwIMVSE+yJtuL
0d3nTjGeP5paM0I/v41uMt1sbszsh6eRKq4THI0ItY4v2Hr9IN/o37iKZtwNWnBpRnt4MUtLB02D
ehMOKb+P6mNmGqiVlzEtwOXDGFxGo56Wy8S/eEib3bmqMtzXfkS0gZTh1u+m4V6Uo36a+YeO22Ul
8Uk8oMC5gBRkbJcrDmQUXk5afC94R6DLP96yXS7u1SFt15bWi7Wsjm4c3mZjuZS19xFjqS0NXyhb
GMuEGH1iCQh72dVG9wz9GIqO1V+f7bCJtHemYfX1XnbIQ9ID+9y4pj5rWfXVQo6WPY2tnoOkKO80
F/HssjH7c2w72sVrASQBIi3fEgTIUmQdn/M0zbYZeoo7U82LR6y/buWAL6Hw7UNg10qIGh28Drcx
zoPjDMSexuEKBTa9QAZYvI/QWMkcldg4fYyQw/wiw0XNakAmG6rDYrlyiCIEWJMP5jB/Z0l11HxE
5IOUamI13j7Len2NWkOJsiYBHXvw0jcdAZ0ytobvGBUBLMZS866bfORx0sbaeZE6Mvc69vuQhGfO
texvFkllya64ybJ03PM+TlGseG5hemHSNyAAWOe/Du5c/WgrUoOfcSZabkC4uYuAXO4LVn1LqRyQ
Vja6eypAzKjM7Wug8lqWigHTmNzZaSlORc+3PBU9is+oNn6ZnJmypCnDJVUJ6RmYiQiDTSrI72XR
aOUXeEOgjwI3h0vTtq9Qc60kK79MgPy3Xj0VW1lNxKEYPOBhw1juptGoN/JkJCGXOTy3515RkHfy
4nEt24M63DWRZj4Wk9odkt4wV/IyWmVf1IRwoZf1SAe06E4mpmXAFvSGVwMb40VpS4OiabzFyP2L
bNd8sNvgu6WxwfASD8dgHi4aRd25GPat5ahCNa9GbZHyBQF91q1CQbGzH15Hs0ECoFzE+K0t+9gx
Hy21tRdDU08vjV/HuD2F41cz8uGtV+K7HmU70iQ+IEzlZw43MiKgcy3ZsQcL0tybPk+rH7Gf3ipD
p99OfpjBmDaHmwzY/BLChLeJYzFr+yqttxtFk7PWG4J67UXJokI/8eqaSuYtdA2GYMVXuokzH5X8
6FUEqssOq6yUs9drynmw0QGLRXmUTR/tsqT2Xs9/igXnpw4j0JX1xIdtq8HCoWuKr04SIttjKN7j
mOkJiGZXuXHzwr9lh+MsdCgcZGJps/w+u5giuCVFeYpUvT/qg2Zc1cY3r/iFxLMs21o2yUMK0Aab
lqE9kIokgt2yZHBVLXjsYwC3QF9iUCRt+IhSh32Nu5L5ik7Li4d7X/+Rl2H4WKiiWjljiueROzTn
YT4UIkLeIat2qpc1Z9WxOcwl2SmHlYZeLE1IfGvZ9mlcmQzYXloPkHa0UyXU6di7aYmBTh09TANp
cB/wxY8Q34zG8H50ZhAuPKSnyLf609oHMfZ+EgS+chMl2sIEKn20BcKxGoy0DsFKvdspRnPzXkVV
3jiNNeowC3ttwLd7bDIMDKqCxyQy0+qxhCi4xhgs2Dq+VT5mOnKWzOo2bjFURWlgJOrkiF7O1dC2
7V2AlvRSVp22Kw8sMKP3KoqK7hFeIvijeXA6WepZFP73RDx48aR+BQr+LQKi+TrUpbfwK9N+SCpR
r3LHCm5h/+WbqB/U86CUA0H+UT0kIz9SYhVIrODns7RU0d7AsI13Kv/2ljY2F0h55sqvRo1Ndvdd
04L+J4+GUiXJz4iV3SLGGuGpDMdgXRVAhH86mUhXsZXwBKiR5Z76UuywWeQBKAzrKSsz/VB443gz
18qm4Jvyg+wRFHCyUDR9QsRUTR9t3wAS7SvVQfa6WobmIrr2QOLpFd3Qo3LnThtZJWscbXsCeutp
zNJH9KiMRdoq8cnN6+AqhPaTybB7DoM03xXwbNYWwpTPfu5qhP0KFVUWet0uOImgye+ajBnE9BG2
mZvt0qiOsJnlhNo9N+jdrouhVreyl5sFlfukSsBnccm+X1XAlJ4MZPSudm/89rmQAtO1PEdvh43A
ntFSu/oOx7EcaHKJZVdshRcfqcWVU6X1M3LpzzCTuD+jfknG231zJg+g1nySCfdkOwQmVuHzSYED
UkvH1vh5CpL3kyynXzpV4bz5fYpAhR3Vd/78SakIfv8kQHD1c1b5z5biKz/Ssvvtk2D17ibFWjCX
mqBE52S8TNHLQ5U2m3/Z5M2xjlwm69+z8qTRhKFaBM4AIP0zztNmXhEoKnwKOwp0hD/b+CiqTDyl
Inqd/Ki+IvwnngI9BsFaVw9DydKnH72VHAQXG1tjoNbvpwTNeIgMUEWyOgMmt6jQ6fxwXMIZlH6F
Nom+k1dEIhKURRGTpJt7xzC6xljQ3Gjsyg9Ef8JLnnvZLkjwWWC1hvCHOYUn303yRRCxpczDAXZp
OuCMlVgPcoQ/PKP51t3L/gDbET67uchaqPEqSkc1OYxu8OTUroVgis5uXLW2XqUrM5DQOcEthR40
V2sli3ZxHEXgjai6STkgr+naO1k1GgtmaNGIY+CM90zET8Kxsjs77rK7mC0HSEwyGV3Bs7D0Ix7e
MEuPshfESHv++y+o6Z8zD3Mm1HVVk1iNBUvI/BTOimxmk7J2enZ4w7glQDjpZG8nJkYvRRyrwUw7
OremahytKuOm4v8K0c4j0WyN5o2XvQnVie6KKo/vSkys905sNqQRI4jlLlqiKsLE21oNlfWYF92L
2vFiblO9ufq1g9pKMe0TRXQvU9dPu8kExhkgDvdS6ihvTITALpaBQw748PfToYc0e6fm0ennqxUt
DFnXscpzjz3J0wg8W55eF1N+KMiiY8DFsHKGU2RGWp1S0KfPzq/PdN06PjpuZizlKN9E0E9jdjzK
a6CJRFJzXClONCwHIoE3AoW5mwLzBZ/p7fLR5JpgYvQB0TbZJg8eVjwbA3Xd91ORc9ZORmk9q5jo
nnz8FXe5nqL3Npc+2v5X6e/j7Mj9dT33v6VPV4lD19wCnSbXqt7WneJtoyAMl2zQpnmXNt1qaZBs
zLbLVx9tvtZOq67V9LU8TXZ0hiiXRmp3248223QQTBtFuTH76Ts4cOQxa83kyfPVvakTxprMHqXq
OnTu0H/Pl1YWtK+iMx/AjwWAcJQ1DRCYVKe86GVXf/n7/f2PhL+us0cgrWbBQidsK/t/SxhlFpuc
UDTBK0I1YXyw7F2tZw8QvJofltNuzbHWvqi+Yy4DYevXEk39fRVM1hayf37KUb9f5AAHFyCsuMnn
g4Ks/8qKQYLKqqiby9//ZP1z1kS3XdPWCW5aumM4hvkpcGZpqh8GZKW+TOOwitypBiLCwUgKPJ9t
u9mxTY4Xver9alMHG4tv/OwWIjW6Vzurj1D7gJtrUKxII0CeStP+1Qevv0jNVD33aIbdK2N6tVK1
fy0qfiCBpcwuDVbQpgs/E+exqQhtDgb+2nnCS95yHQ3bRHpkSR7kQJAKPb5VYf4vUA3d+TQx8R93
bAsRZcs2yIqSZ/wzeQSLHiRGNtsPWEyYZlLmJ/Iz/mzkTdGeD6nw85NXwDkngL3/1C6rcsTHWNmW
mDlarYmB1998kU/jPqof5+YuxB1YTRGasEZ/pyNufgxM9xXiADGQ2hgxaLB9c+MYNb3zEJigywHm
/I1sAq017JlJJ7Rp6ZQX6VVsnGonNHbI0Q13alH2iGncmFHOJZWOe9OvWlRb5hPkRRSvDBbAJ/yj
vAgMs/ESYx0nO826jdde0RsyUXJMiBGy5ATGEM8HWWpqI18gs9yuP3VkKVrtCznQ4lFZCg0h2aot
bOT04mkZ6GH3YCfWeOELuWvTDnWv+VAOrzCm4vv3fovQKIvk+iT7ALGILGtOeYLnjVU2aLn6gYZn
g66eEq38VZJt8hDPvZ8GyzbZWzeGvTd91Gn6yS+OqtsSfBiTW1MrCuLi/znIzslB8H6TG2NxlPWP
bjVC0pikwUCS1sVvV5mUjT6/ebX5oIJfibQ2vTjzexgYTXyemuzav7+GAclvMGttwSnMvbObDxKc
GZlEUBXyIl2Zqrdmu5F9clSYTtUe1dWRhcr8Lv9fn6p14z70jF+fGqWDunQGE8hGOk0o6GLQmCC5
91qD+IGVVrhXiJvOVVZ7MSqvoieKryPAcOoGkV3TrPmKv7B+QVXeuMiS5RnsAHHJsMrCYJs4AcKR
HRH7fGwk6nItqx8HeUaFrutHk0ryYdFqMTIpTa+cAQIhxiYyZxOolnKWbR+HwPKDpV+EyYHocXxE
wwsHwLkkD7XijflCFslaJRu0Ua9RGySnyM9QwHKKbO3wM6yqqKjWKTIbqEqgB02Qa4D41v70yxz9
jL7L7uuGuHU/CnX9Xq3b9tbFNkjohpcvzawi9FIWHX50DA7cvr1k0XQi+JOcfXJ4yJ6azsJrDP15
GIS1bs162spqjjngwpjG+FoGtf9UsWLR3MR4Tqaxg7D8x1lWd5NCkmG52UTEBUT9xtN8GAH3PXtW
Xm3znu1PngcFipbhnRyA0tu4sAPPuhlCtzuaRY6E8OAWb6BB5ws4heKsMoBTR4SFxE07GtNCdgAV
uyVS0jx2nl+gLoOgbJyBXg8dcZADzBJNaoWgS+fgp1os49QzuofeZdPqodHGzrnazCScr8MK4URA
VjEENpbM+s4LhfFk1ECz5u7IiUFzW+xX0r6y1k5gDocZXAzvC+k5JVCOpVScG9RVZiOeJYkZfhHv
g7pI4eW6zXHI/V+EDTF038knFLd4oI2XqixJTwHBfK2Naa2FjXJFb2G8G13iSgUY0l2cieFOoLJ4
2xon2SdbKs0uQCcF1lJWiV3cGoZhHfBUDPZ1qOubWNXylzGrN/K7sIa2WwbNVF/SpCSFN5rm+9eL
EPMqy/LsVdN5qHHlUfdDMJT3JoZP8sxMi5FAK0w4CTVAJcXw3bU7jMEXuBrvP4TwENnrHTQ6dbw6
rmpSZkurQhhB6ZC8zAy0TesSnhzk1tJ9L4yygJPQe+G/XaP6/xnzz4/gOlndVvOy4OMjFF+Y//Ja
Fv98K+NMpauAXA1bt9zPb2XT9Bs3tdrh0TAm5xon7RX7jvJVa/HH7NBo2cpqhmyHVQkCZhWZwWXf
EoIc+5WX+0oX8/XYxTJDEA+SoBIBif9PSTFsl1XGGG1l6b23tP4lNYlMyZ/b1nllRVrSsjHIBUKk
f97zsHeoywIM9YNR9QhvorqrVrq2sw3EOGXpo839H21ynJtfcQ1djEpKVgrNmGQfEpw+dFNJ5DFx
vUMniv2YTZG+1QbP3owtb573Ou40G/SM0UQZkteubZKVXlf2oXQRFDXr+8hWElZlVrYPgzBleqYa
jd133Be1G6hMOqS/8LscRQQgXesOTmayWnkPNpCW5wJY5aarncq6JENWojUXFs+iZf1RBw3+j3M1
LPKVr3vVg59Oxi3PH2u+GaAz2jgv5S6OmwE7PSf2km2AktO1J8t7sr1hI2tj3LpXWapaR0VlDD+9
2EZ+eiEbFSt9RUHL238MlucTpdqo86nvY+W5ScvbWDZ2A67joa/DktU1b+uHaslapS+eCQHbIAGK
5CD/J5Hr3pG5NAjeht1j12REePkfWfgVLOGUDyhuZbb5WqTh1yCa0m/hFL0aVW6w7B88blAHBCjm
kA/zgJD3xGNolkx1vQtkbl4uvRflGkqMMb+sNrb10tD5Iz4WVpXWFt7yYymFQimeC7DjtlNrpBsn
nMo963HngTTxra6H+tfC9GIUE339outBcfHLmpfQ3NEG06XgwXp01czf22HVbcqeCaeOvsl+Us/B
ekqwpDcadfZm8Pq1zvL/kiSsK3rNLb4KN3qG5dUh6yfMA4lcZSXb+daXEfbAL7OW6rZv7XprF67y
EiBeIwck+EetRa9XB/TVo4csJEAzX1D1jWrpjJNzhj2sX+uiIyUzd7QeCV+UrJRb4dXecUrTcmWl
pnsT9TBc0CV9qqu8Rr6s8B9N9gaFr43PnW0Xp7Ey0E8as/EZmke4aUI9A5FPb1ggrKpg/XSRvRWc
J9vInlFZGi4VtglsSRgVh9O0HX0FMaQ2nJ6bqI2XKvY3R3mS7frrFum2B6XulRs7w0lWfjC8l73t
Bt1KnoTpYrJqPMfaI2lWn6sIbZZpnAB21POuKYz0x48qPlG/qmXhVUdCS79XZW9YEXKQ5zazu1JY
+oR0U3KPrkHi3wy8Q+h35q8ir75u9qcuvYMGjVtZ/6NPnqF45lqPLRVMyD7OPM98KYe6QrIDwTmA
qoTsYxI0nbD2ST5L03mFiq+UHR2L0TPv48m5e29PXIuoG0hipxm8W1bTP2R7zZJkmdYIAkBaSm7S
pmgWwQw1UUbsWtLAMa7WVPYXcLL4QUTI6nYtwBrEedd21tiH9yJ+NfZB1j2SMVtsN9HI4SWLGI5x
zkZkLOsSq573trK0zqE6KYffwDVzm6/djkDaPSYLlq+g3LoofKt6/86OvPBH15dbnIrzYFGkbykG
4dGiaK/sjM1gkccRihb+9KMevatVOf0b7jvfpyrXXsVkDKiCIXA3EPZeoBKPzK5n20gKJuwgILC5
vIdUDz3NziHINRflIFmq9QavKMdJl7JNqaDMLJSAa6TyGmQQwi36nT9l98d5To/1WBBM+brz0mHh
InMO1zT214pVGhf2uCpsVk3bZ27UnsFtIRNnBvW9ErBWdqaq+4JS3NXzQSsulJWfdd07uymcSU2S
2SRZTL6fasdgAvkz85+aEWsKS0/zRVcNNgA0DgT7oIkUeNa5fsRCBDKr4PI3KKh1Bz+oX7TZn00e
3JlJ3PrpGYN45Sib5FArQBTSQ+d09THWDnAe1Mxgl0SVuRJi9K8ibSbcq6wRZ7rEODeR2q2Fm2cP
+GIJuLe6/6YPQGBq1tCLLi5WMbI+3/IhnhX4NOPRDRE/lFeqfO3XlfLZoFW3FLG1lMo8E9rKzTA4
O3MlYRl6TvspQditL8NNbSuzLwI9dmJE8BDx51yChCRqEjU7CulpmEuRVqYnv6iaXY4D4Xsp+G/b
p97cr/u1CpUfdIB6cImNwr6Zi4GlqgfF5CCr8mDqTmat3wehbGgKjDYY6sSWtsy1IrzpkN5MHD15
BvIjDo7R1ithQXVGLwNlsIDoAHS19MZJdHxY5w700IpV77bOofQD96lK2mViGQMeKVAksr4bN7IK
7muPk5z5gLdPRLoYAliC+naLnytfNavvPKy9L5i2h8s0nwXKFL3aZEmYnZDlBcuM7O62nPzuVnOn
cRkEsNfVhOSDPkeY/DnW1PShsXey6vmjSZacsjdW4exmqGL4o8Wpc8KR3GHTD28OpTlzKeaqbJOH
qWDlsoBziEWkgzgfikG3FQGwpUY+DCHdAikFWZ/m+lD7oJhknbf4f+p+Wj0baobmV6a+qOCH00rN
frJBRLQzM9kvATQIYsO6AytsbQKnCI+Wnfrn1pkTTkpTPbZ5hvoFyr4/2rckifOfmQBDWlXCeVSY
9gAOJM3Z7ytxyO003iZlW96x60TiIy2Ttw7DTXmW1hVXf2S2ArjnLZlat3+P/AnzT3oSWULDtYVK
WNg1TV3ldvoz5kWMMugctfC+mfksfzDp/jEl1gcH5qeo/fotjaf1i9kicx1hsL6Mw/MosMbTamjF
iqmF11YMe5yQsPwrPZ0VWX4Jo6ret+5Kt4twmxZ5cBdkd0ncXHPdNw6qYuoHogUYuuRFsgy7FgSM
ASmDXZOxytUR1a8hUZk6uBwMWjQ+N+2zZijGqhnRbyNu12yhnxBO1isoNU2ArYV2sGbwja3CnkJQ
+kVoiGtl+kv0A+SsfjPlj5jRuSB9UDAW5DdxjnKyk6p52jat2kfFnTAq8klgwrU3d2RT0yXESuVo
R/cEPVD1Fn19NUecuLwOOlKIivRRUW1S7iikLjJ8WjcpyNRV7+FP5QTJ0jO1fAPVTd30XqJvJvNb
a4hs3xFqWdvEx5cmQqYbIuDD0q4K1t5mu/emMNnBxQUrM4Ebis18gUQvhE481JSQP7nOyfHEJhrO
abkY1HC67xGNjhTcG8eAdz70XjRFRGyvwTEpa4B3xWbUHbGIg57UfdyUKxVBNpwf0JJRevE1zpHs
66ysXGe+ly0UpUxXqS+Kuwg0IJACcUbEWpwbuGCxFrY4MgRLFG6GA4Bj94iDIcLnNUQycobBfQxp
cpkMgpAjvm6AEMtqjw7fCj1MkvlRs5/QsUesoVhYAxGDaGq/pWqpn4DPvPmBvrUD1kxWmUfZwuvG
8kA03G/89JTqxtMQWfrBb1R7FZvI97Jq8ZeR5jZ4R1o1OZYHdnXpCTJ/eiqZpMcA0dcWRkYVecV9
YBQPptmkBzMkVe0ZR8LXV2SxrBfm3n3gYO6O77gTZOdct6LnSkm2mt33mFqF9TInHXlrAKbrKmOR
BDbohyLAAA4HPZiy0aLruubcWocJGMR6VvPcYOp7bhNnOgc5ABXFJisOhe1UeLjMqjDXNvZgmIei
jJ7y1OvP3khQNkYzw9Eqb9eO4tZhP7pgSnb2yJYiCi2Gey2q2os8CBvlxKHMsOALKkBXpaof9bEG
Kqfbp4Js7LUHibIarQD5fhsbWsC2y96bFo169kvHfIKmuXCC4FgSxT4oqTLsR7d7TeGPnw0xgI3W
+Rl1AK5LoWMszI4ecCP4yVVXIZDgTY7YDqxkV6mwl6Gif1P7ci1CwetlHIazmqU3DdxF3OnB10KS
Rx5j1JtVnLUYoafBmoCFu018O18horyyBv+rJfTuX6Y17c+YAbMaVADd1EzA4FAU/kG6JLLm5jF8
tO8p8loHFACtI/iRFa7mERZBCepMWId4iwyW6oLgoYcPd4LBtnDgC5rO8u+TrKv9sfmXfw0u4Qi2
uq5G6vMzk3wAci46bu/vLmtiVDjaCjvp/EfnBDOFZmxWk+HGCytCN8QZnJ+6En9rm2Y4tb077XPD
2ZaqzQqaINaOlcpw8JQA+FMT2hstKFE5n9A2bLvgBUSSeqmn4BLXtgbUoAvPaSuSbYsvhLmWm3GM
E5+VPPQWoogewra8Z051137Rp/hrJea2UvXnMMF2MDLQEDOsGA2zOdwdtW7L14UkTlta6lrzu32a
1mIZmGq3HH2twjnKhtQyVyvLStZ1bx99iEi4EKSLdMCbENnIn24TBlszbF5FNiH0V+R3uWO4B+Fr
hz5U7lGqip5i7qGF5rhvaY50nT626hGUiLHLfKazXEmiremJ6hj562pG2bbtT3M0rtydcLKqZD32
qJlWXtyehNo0IDxdLATU4tiUbXNOUsyBLT9vl6jnxotYdUKiFtoNUv4K2YQQ38x6nH7+/ffX/vGO
5U6c70fQ6YawbefTOzZHt9MuTT/7ntnqcNNVboHZk2f0S7IM93UgWKQXxHjFfHcWZR7cmk70L/wY
7c8AlLwHTduEKE4cDVOkz9h4tPky263c7DtAPPGcjyAMcVOyOwWKWmMrhCGg8aOqti48vlmjM4uf
OMnY24A1Hs5B8UlT4/gQgztpw26ER8/b7u9fk/jHYzInSwF18Kzo5CA/J041xa4HeLLTdy1PvmGD
1pyAOyTIsaU+sE6kVWQ2V8TVGWTEli2Lvw9GbVgTAwYv3OfOJjTFG0r+7XnAXRYtlVE5JpDwozFT
V33fidPU46P59z9b+xTb46tFqluFSekIzZ2Th5/wDFrM/gsgkP09rHg+1Nj86ra9WOHUh6qG55f7
zLbAlEzNkxmsiXbvURvXv+TOsOddBwsW4z7e2kV/UbpiQbjSPdT2mCwiBzF/1P+XGrcVa0dHewhL
TV2PQb5DUEldNbV/1BzEGjw8/6w6XWE4Yu0Hf6pXhBqdbe8QHOubBGGSFINN3IxmXezk2VOGbGP3
yBcHJHePJXjLdel5SJf4YXeyrZEECHlXOL54eLZ5VC/KaHzLDJKBARTCZayM7Xr0B3uTm07Axi3v
VnXUldAHR3fjt/omyM3qVu+bFFJ+Yq8HjK42nmFEvMJdlnem3xMOmxoIYnq5qgy/WXoFKz03+gqT
LqjLN8UwzHOZsCBTFPxuNQenzRL++8KOwpHgkfcAt8zd90b4s2WhBM1HLjaHcY9mbbEr6gb4LWGK
La9Y7YDobIjK7jdVxwcXRQ296jCiyptgb83JKYP9KXaRIZaMgbGve39Y92h+LV3LzO5dZMx3btf+
MNEeTFkFCG2nwSC7KWqWdlcQO2yIVICmB288uaKId0HZa4uxM8KJ8EK2NMtkOeIVfqPbCj6sJeKP
veoG2YJQv3IbZi+ZQcYf6wYtPWJQyWIq01Z+/xN17vS+zg1rZ3T1tGyI2aqmdoMi/OwLBP0un5r6
X95Unxg077eygZ6ETbzaRafuE4OqVT2X59L2vltVGLD86LJFbCvuJgays9HUsCVL23UXyzK7i+Fr
GGJG/jFP4Mwzt2wGo7vvZoc+qH4PKT/K35808Sf2S/51BNBh+GiC5L1tfCJ3aqpIqrQsoh8DZoq4
YGDT26v5LfdJjs372O+EjfFYQepkWRBu3SRavfg/9s6sN1IsTcN/ZVT31HDYkaZbGghi9b6l0zfI
6bTZ951fPw84u5zlqqnquR/JQgQEEBGGc77lXdQBcPKqvF/OCFnFEz4carpVhdFswShQ6Yva7LqQ
c9uT51DZzkt6kidDxL8/VT0t07HNK8IvLUPO33ydP4x3Js0F3QZwIAzF/IPAjKoM85yMQ/I6RN0l
sGFxK2zg7jUIY9dnptxMXZ1etaihgZPoXaFMMNKEJdxWZ8CWVFy9m0YUT6PVgaBNTBUQZNzfmsOd
XVjfpmAq7wJ6/n8HFrE/RzP88KpCJ0ZVLVtjIPl9xmiIqMkaLAtepQDhmxlJxaEw79s0JlRAvnRr
jMrohJJfHODs0B4CFnuL2vCVmdrHXBj6YU2melk9l5oRvF5+UAbcsoqOfEfgT+EEoCvNdmjOVVEe
YgqHO2EFi2AJxBoU0+xjPcyyo/rNDmuglwmk2Fc1sQCutPV5nPn1jtpwcpf1NWUzBtO2G7/89X/u
E4JtvREtjeTNknUFrKv9CS8zZx3KCWMSv1qZ0nh2YgTM4D6078a6VqMyORmjMDy4Uq+ThFFUNx6l
qdFP2Vh7sJcQIB7Cc3WU6zM9C0v0rcWjiXH9lWpJBxwLe6nVHiD74gYJWWMDejFyqibtXYoqaJ/E
QXUx5/5TJ3eM0T5JFTzXex9ez6nu0CL/6+/K/fOH/zf4H4IWxeImNYTxaUyoh0xvrCDPX1Ndlzcg
aYcL2MA2Rtt9YB4iwszLLEo24GTyc3sObrU2fPOrWXETWdG3qWYH5+uisCntotyD2IMOshK6Vdx1
yTUjr38oreYrFszjmUS512ozL5LqCwyVR4QqKI/CbrzQ+GxXGoJDEffW3tYCPO1TSbsaafddJPnX
yDwwT6e4WeLjgKpBbquOXlrQXWX1vjI6z6dHryaaOGFKDpa/7WWUdnEJ68DN5NDjS5OpkbrX3g/i
0O0wDXGaIF+aH6RY842e5c6kGRKmJhlSKRB0LpF9yM/aRfUoyOwKC3sEwcHS8MH0TnqQprTa0KK4
BL9YXCjjXdvO0Z6UM6BOb0DqzvISl+E+dQGCK+6s3hMSAvFshtfO6E52VePlw+SDGLhDUzG5TAmj
nRlAqxfjeOJkiw6/oddYFVf5BTG7fbKMIjrRxCqcNtH0vQj98ThZ09sYdQpdh1wc/cXR1Vfy17Cr
kLqgjulgGjCelbh0+BW+lC3afiMj+1Yn6oIiR8FDRtxnKYVq+lKB63vTwXrmNPY1omJx+mBoNZ6W
iwOvYlFzAzMEN0acmnBqzrX+jQZ9e5kSDDnIiBzQeht2ml8nDwD9j35NjbiYvlmpFJwxglfbMUDV
uwZa58QT2hHUxuWTvixgSDs4tJZngV9+Q6PotYYHvheFfoGws3ajdd24N1FTHdClvVQiIJWjnr3k
XX2uGajSt1ZwNeCzdYVYqtuI7AbniOLNDJjajQtq++aXXMyGM9F6OOWycjHqQrmdRLibrDK5Gsgx
0Tyb2j3DEvXtIRywEAph0oLX2xsRpX/kSYktysz2YiKTE4j36TzoKFXNlt1cBfif/U1Eb/4hqzAN
oas6k6FpC/CGn8bhHmdK7jqtezWwj3GTcCKKy+BlWXbHGEoEdGlZFTdks1Xwci+dOEDwxBDBJsSY
cWdE80s2RvouTRCcj3WEx5+oepgOMln2IYmXChWZE9P5GQ6RkEGQwmOIC87hZjiJkQ+4v/iGo6jQ
pINhsjYimJDvz4bpTG6ekjTfq4A+b5AIKDAQzLtzNEj0bVyIt1U1B9bIDu8S9aCP9ICQL0u+Zk2f
bqCOMYt0IWkI1xqySN/CiVF2kAfghgZRcRoQ1UoWv8+8qbvbLlaEO/d3GZ0vdNfG2JNzJJTCOX8d
LZBGxti3u8CnoZQst7BfRxd93E/nkaFftXNZv+cw//k71bhmVZF7KZAVAwzWfnr5z7si4++/lmN+
e8/vj/jnefRCR7J4a//yXbvX4uI5e20+v+l3Z+bqPz7d5rl9/t0LL2+jdrruXuvp5rXp0vZf6nfL
O//dnf/xup7lbipf//HL8/csyjdR09bRS/vLj10LLp+8VuX+/E1fb7nCj93LV/jHL6jPFn9ywOtz
0/7jF8mSf0VgD2gHsaUuYAIyByETuO7SfiVNgfhOtE16qArm2ryo2xCJPvGrTUpLILJIfhgc9st/
NJiWsku1fsVDSgbRqiqGMIVl/fKvL/9D+u/9v/bnUoCfBBh0wjQblTVdR8cLnTUQsr8PefwBU7ow
1/VDHqYb00IF17fHhXrXYDER6N9UyG2x9c3qBYhdfHJoxsLLbKzHCmeDrQ6pw21RoPbw2ThUFPfK
mv22Gs/bBDnJtMC2WAwIsZOOzfvcqjb6IkInjMIpexSMxZAxP/jY5cAA9YDq2oc5vihaJXGnJcYl
AEoSOaRballOc5cXu3Saw30mFKTGGuVIsV75m9HnEypn/UkUIM46vwqxoLH8W34WnqM8WfvUVrTD
LJn2Hrq16gapdEE/acImVNrhNYSsfQNSdpzVCxmejDInTxLx3yYuAduhJL5vSxuQop3zbYIzu6R0
1MS2oySFsbV67OURaHmcTKP8Gz0Nwb/vdzGNTgCrLrVBQzeIbAxN/TR2+qGSlkYXVQc/8B+zpXFR
qtl1Nhqyk7V2sZtmcZkPX/IIzYOpZBStzGo4aLX1paAyuhM1aSNTFZJxA5Qfs8Dsbpj2XZsw4OC5
F1P0VRoSQBisfVmaG1VBT75gYCqCcCT+SdF2W+pi8bzDz/c6ElWDyHn9mul4JpR+e6rSKPXKYjxN
ffBFU+ZzVH57Wt3Wo9IH9yam9DgpiYM8L9KexkEkMS0o6yog83Ya2JnbyE7u57O09+e91CuHbAHp
RRb6hFLj9dripWiPNPFDV561b+DPIYEa/cuUH7sKDYyM49whvLQkUXsN/CpHGD20ovY79HlIkha+
T7E/HYI0aLxQQcpUM75UqB87oqm6pVnuGNJDWbW42SnSC6RsTHpMHByove6h6U6u3KMf0fph5jBL
QlrmbhnCvuJeNg+EWXe50s5uPWYlmS8fuggA9HZU4rP8JfCpTypDvzPjHG+oSTwn093YJxiwj9qz
FR6EBQXTr9qrSLdwHEQzaa4732GiO9E/3AYpVKGZPqqf0tevNc0BT43mfNacV9qsbuVQBf09Kzsz
z5/nZLJcAwy7O8/VpuvrRzgi/C+HqHSrbhy9qlAWD6FNW4cnJKZnN2tzfChig94WrdhLxe8qcreN
6gss16ruOpFuLRVAEIw7z44trMKxW0j78ZiZ7TeEFx09RNC1nbVtGOXP4JoIqtrB3Pgy/gbwNK+x
ek2oik1fkTTHRBJOeJU/4BX5VOP8AcDci7Xu0aSSjEJ4/r2Jo2voXKUjouiyTlpUfLv+C9jcr7Pu
ShqM5ZZqkztLkBotijMALqHi5vSXtEcziryxQFxexscLG51dNNEmSmopwF8oANcjMu4fUDFFYcF8
1qaDHMKghGUBqOlyQoYwxAY9BJXaSiC7xuHQJPWLqVyri+i6nd0DKU1xtxyfJaF7VdcdExV2Xs2/
xcJuq5ghBKQpT1pROdZkPkGTSTcUvw8E46UDyNXVZO0LHi13aRIdNWk+i8sQYfnFkSCMA3mfa4bb
ZdNlHxU3dIqeC6X5GqZoCQfwT3iSsLnonlprr+YNlzMNzAstcK6oACS2LxxZQgLe9hlYjbu5gIFk
pt8ay3rz+Sx1Oh1zTX2WmrB0lZYB3UQ0qBntq6jXH2P+nyLGd8mPkBKPqUxX9xCij1UfXJm6/uLr
fIFce9Ym6hOmoHua+zeohp3HNr4KcoCepaTfpFrttTjtOUKxQyAmRujOWb/LAvGKi3xDH2e0CcLT
+w6yNokqRUODtoYuRwnV5AJd3NF3ooZ8oDGXnDrdCiQw3ZlknVEDpEGZqpfYrtCLkRzOjN+bdRVh
SB0b04WtSvvStDeitCjC6l3gIe3EcG17sNcuoLaotE6Q3MNh7ND43SGuw8ZJ/W+0h8+kPLzFc752
jWm8xwBd2UAPrB1/kK/er5u08wa48hZezz6Y4+cUA5fl+Z7woadNHp7qLDr4Kcp0Md2GqUZfI/ja
V8XkzP34mmZB5VQ+oaWkQhgTV0haXi87Ytt8xCyeDqP9TWnxNzSw4htqFfuXBq9w68ka1bPAOvnJ
wWxsLGsqiGCHSaYHVwm7YuiFfDKPXmTLbkj3zRkkmfJeaewKsGeOadSoQsOo3HZGeOcPutjHUXdA
hkwD+WvYZBYBIqzDJSYLh7wVX1Td0+J6Uc40LwxY/ZTJTkmkP7ZLi8WaNZoRz7KZR5sqGs/mCLtf
HG69ReswjENrA7GmBIIE5axrUQSuqQ8TqLvDhLf2AAvNNZneXJ1+DvPXg4pvRZqKwRtzZQCBqV6m
Zf3gh+OVYfamG+Tmg0BbLE6a72FkAh3s1O9qkztFC1YB0g6s84gKJ4WTdddkVzelZp/lgCWRDcJA
OVSfFMTT5zLF8LUmkbDnlCGEVuGYIQw8zTSxkpmO2ty/jWp3bdDnHoPsmyGP8nGs42EfGcaZPURM
7RGCU4WKg5uCFlrQagbU5+wAEP5ulIoB/AEeviZzzyT4zol4ySq0XVTM1OAlIu+p6l+TsVE3sa88
l5L/pQ67cxymbBghBbiNQEZp3oCwjfOhGRWOougStdtJghORO5hmadDHkx15yy1yyjDuzMfMmmwa
lna4eQJB8Dxls9cZuvqMnhLFgnBbS0rr+Bri11QMcy+pzQsqqRDSO27FsjWu6N4MexxnAUKBhnUg
R4dRW19pi9OKTCncjJDssUqIiKEi56RKdnluUMfH2z34Plsy9JZ+dvgOVFa44aWmoT8jnB6XGCq/
NsRmo3hF2RP7alGAuVYbLwO3HAj70AYV/55W9T1Lv2uR+j/r/QP0LBBomXklawP/bG34Pkcqyq7K
tFMm5T6sm3ynSZRRBCS7zjTvyHKdJLCOSttfjGgwhlhOFbrq+BKflnHLn+F6GAaqPNwS51s9jc8H
v/syWxpOj6B+HEk5G1rtNh31DaKd7dflp2tpJzGAyxCv9ceg6r7PEg9xFsqPgzk4KBwMuEqYX6g4
3GYmgkVdK7ymoCBWK+XWRHyt1dLvfd7Lm5Jou40oEo52dbJT6Wro+ieNCdGdNdUZ/PzeyKfR7dE1
dKqqeLCCxfgQAwCjOnSTcSMpw2Vc1jOtrjvCz6PUjXd+GOlo1XUMTbN9EDb0KDyy50C/X78d06Or
QR7J0ik9LJeF+rdVEvvWio3XBsIlboLmQ2lG1zAdd4bWeEOi7S3/wpiqS8mu+eCIgwMHMf3Udtqa
biNe1ulV13+bezBQQdLhDt/sbNlQsUseTFcHkdBmk3loR6T9+yG7VgujODLUC8Rrqry8H9rp61yZ
2I8PApsZDYP6dFIcRZ8KF+Kh6ZK8HcdihjiJRONeMoh87LrYltRptrBsPY2CzKmwEak3FcWTipjq
Yg75v1TA5dRh5NVZuoGcWZ4lWnqHMWa/jRUyGDSCXywoPKikAiuv5mE3R3DsJUhJNE/ho4E8jkFV
OPlM57/taOok8i2+hnke5Z6vxzvwkzz+YkBdJ+/2mOa+RkHtezkYRNeKF3PyYYjOJmVWNkmDViPP
YU5Bqb4YaQLfIOXFRBhE1xUWY7vEliSnpCnFgAVUuhR4bzU0vxqqhWnjYkqpbkr4x1SlxOzJZcw/
cZAPlUlLUMMmfaLz6eSBhtqIn52jh3IbhgimYGTWbnrgEegcSLtG5/EAFIOHFiLBLo716b6NFAQ6
1CnKUMLViZ6Gujz2y4Jmcnn8eLmuiQnkgTFEu3XnIKH/K+V5tVl3vh+gXqX1PBIZyT+fYt03yXO/
pUd7VXVaeSzoG1ESlpnb1V0YzMZB6kwxu30UVscQ6zBXUgLEe5cbZl0oywdaT7S+LGGg53EM1LuJ
8iP1OzOhrswqYo7kF37pYiT5ddT17IjtgO/m+lB6ZqxIh5IWdVZLdONNE4jsmGsHs7Y1ZCrtAPf4
/NbUkORCR/xO00t+luX0y2nWtfUS1J642roxlaocaCLN0cZnYAqkpMr2k4Ffkshk/l/VcBY1VJZ7
c6CgFWBKEYv8YNeyfMLRNQCEY80Xsb1kTKpe7lSpwVxIm0/cMuFljfTGJeaViKxNJko7VZN7CAwJ
NN8xswz9IEXfCi0R6BM2TyUIqpFJAZss5cYMghQSWBduiWCI5lKATVS28Ms2inIjJE2/1hURHUFz
0KBD4MGdzB6J3wzK8oJ/yYpJOi+wKiRuR9KnWbA4CdZFwM0QpLMxPgzs6AxptocW1A1RIvW6VNlO
IqvO5ZYGoYR9prAyXBxn+qiSKPVtIrh+g9XK2dDrX6kvvGBrlQC9IEptav/YSdu0SUvam3qJsHSp
3YQiPtrT4smx6A8YDeNDXjJVtADx4GLo6ROGZyRvaBemZV+fqmWcBTipeliGX2caMhYK2jueGOpb
9PfH82EmmZKzqdm2HWVdg1JHaNTBpYBL5oCGPJDj0zXtfWT+bPw+cC/GgsXMv/WIPieSfUQvr9jQ
O81PuSASi6uguQ+mCAy4ZBNdmhIDRdinj6YZXBegmCgA0EUqoj64G+b8Ta0Yv4emdLHIa3GN99Xj
1A9fqyQbd9Qr53NuEWtjKW1OMh4Ee/oRxJimdRoMyTyh3bRQqKe2pHiS5o9UYUj3KDVfahDpUEyw
aQAE3/SinQ5loX1LRzNEcYDy4ghRcVO2UXzR+m10AcRRA5iLu1qnGMdprqY7yZAEwCaqlnqq3AD+
se4CqckPyK/jcwy6nKweyt1Uq5BakOl3qDwC54rRmSyXRS9rCIrqkMZskXj0w4Hzm8ZVAhhnH3Xj
eQPy8Mq2/YshFuneWtRng3G4T820OBKX+/NsXsHby7v4phaqfYbV6B4/ACckNbmZJihbQKcB1pTa
I8bISHRkCapEYIgP6DK3yF0FipfbzKpy9UgbqdwwiakHdKfsA2bstD7r8qKsoGJrAP0OBu7Bka5e
BUMi7yWMjEiR0nafNmDjhjvRUHiYNePcgGOPlorZOEGqID/SB8dIy/NtmPnfW0DZNwIOX5z35m4K
tcSZYf4eJIGScj0m+whk5ygXh27RP+5lJLC5c7He3Er0cGDeHMNQVw/mMDZbM4SuMYvkxlygRX7d
nIaSFFTOok1pckP0syoRzgWngKqM6fALj06b+wO+stRLLGO8jiZhg2BABa7SEgw4Z/J4QUcIXIWi
OivpEKxg21uT19Vl4AZd9xrDB7zsRuurn6kPvU0kMyJ+VS5eEmCIUT4JsqNABAJNLPUgQrSv0CFe
7HcIjjSfHkwdPWE21N/gROdJbXKkCRRcx1N54atZ70V5m5OAQAWYQaXn0qm0gMMKNYtRCX+Y5dQG
I4EOWoSTBdVSSi+tOVJQcAIclU7akHQnGlB5fa1H2RVOtSjX+JY27owJ4o/VqfQax1w+hdJ0STwd
bwsM3w++tJsXgpQslz1zdSp5gTldoBMExzPVMm4bxd5FrW1c0LVilAE6t5Nl/6h1Rn5P6/Gx7YV8
Xn9Bjyq6Q1wE2H3VXfkhqo8jASNiYjdIITVEVanm5ZrwKvrDiUl03tZFTZANdjhTG8UbdT/Dscz6
jm7AtJuHjiZTOm9MfaaD0eobaqX4WFmU1gztfrKzdt/r6CTAgnLHNLb3pQwBs27zszq5r5H4NWGt
ekE7+IiouFZbntDiqI5z2pwUNJavqVmCmOXmdMppwCbNrmz7aC6LdS2KzkpUm49SJZmkRsvqWCMC
gIJ7HobSMejj/TD12T62y8nzZWpJUj3aOoStHNNa5HvcTCqlYxpWb7kkJq+RJeWIMi3jAnxyaGZ4
UzqiK9Tj+2qE+xUVhSo9ZhVIeNQWLpUU+73ZmhBuJi6hvhhvhzGZj9pCTWmzGKqebgLGajDHwfqd
LHew3HXTupga+2HsKHUkbTFkjhZhHtCbSv9jNUFa6yD3cJoyXT5Oy2JdU/TFBLBvhx+vWxTGN8gL
INeUWvlRq9viuK7l5OFE+FpSHAFyquQ7ubvu6KLAcgtAu069BC4oSpVHBZGnjVxAGF23+Wvo8rEb
SIvwEFl7Ypg3XD2h+/qxcz3Buvi07eOlLMdZ6gx1rLjoc0kgp7nm+8Ikng1yupgf7153CEvmkJ9W
YVCgqxYGIKl+O/qnN60bLaxgXR4nIN6fvsG6+9Ml0LAoSYFB2q07woqWWauMaB3+doFPR/zZWT7e
Ikae3KiVt+USLTIQQhvXxtTzi0idXcmAqIRaICC+ZXelWfzsg82XjOubKDBR6iqMlqSOhelH3ZHi
6fjjNcpi7XFskPOGf1l4JeLsaHBkGZDsHop7NUm3aW7dGXaG0MJyB/BcvdiUfDwdMKHscYsXR9oa
7AhwPUWWaCy2lpLeYld4zPyx2kkYQk8n/NsoCtBYoARQFsgvyU9jPh/qfviO7tawXSyOAx/7qfKY
ZybSnr3PBDnpgNhN8D7cRU6UEqfryHgmWeTUSXkbReZbWJQI5lUQTBfZd1DFRQKcpE8uqMS+1d2m
6aOrauxkZ+wic1Ma0YG0+7GPSpSRQPyKTP1mNNK4FHxaR66l507w/WcTnPlc7hFCe0mQgKL2MY6b
UOrAumCu5NQtAoKF9OYbBMC2uM0H7T5OhruwwvWuU6yrtYOQQ3Z30nR4UQfA4HSwXEMpv9TaqzVS
ydUtABRyv1dQHZWpAMmg5zdh2L5quYQUxngyw+SUScFOEcGTsnxniXYFkpOKsE6mHvsEiCFXGzYt
8V+MbNjYFbobBPmtlOBpMdpui3BeUplOrmuXit49gGsH6natpdVDP+k3egEWttC0XRtJ3xtLkzd2
E10q1Xhrifk+KfpxL1Csc2q7OMOCd1+it5YSuyWJnxzL1g/2GAfdQAHrL3r/zSwmwqIKSmw4kCD7
TeM0hnqOF0u6iYyWuDNdKIx+7dTaDGxckA3Y6f2oWoFTDfPWOtUEW26ZWPbGpg5hVwgjmYxJroYM
JPlCddNW91MyDW8KqSmNtMRSnyYoGNXoH0SHkbw+0Ne3z9scZnSrLuH5BZJRdxr4Kscs7FsTsNB0
XunQF9r+HFQ8PfxpY+PrNzQa5U3pZbCrs6QXya4IwOLED4gNfhl9PBYDH76KVcYnqWsyzx6GmOg1
ugFT529waP1WqBkfubE9BAODnRrj6z51cE+HytC33D2IqyuV4DT2BCkwlpaWl9uVNCEySBSOVurj
XhU8hZYltlpBIE9ffQG7Ff6myr7X0jC6s9IXbrNXgdUQROe0HBKU++eYH7Ac8DGyJ3JBMvWj1dvu
dGNLkeyWs/Xd7NJLzdTQW0FNy/Uhe6DPe63UfulkeRK4lBTvwNJPnqn79xHg31xuHkjKDuQShpP1
/O9QPkLSRdOvIpUvXI6IlOJHiW5E+lpAWQmT2yK136wBHnVflEc7SSMUaPDhA1j41GDr6GjNuJmT
MnY1KqqukububBqYLcvauDGp3wNOTmuKkplJIShFAEVvjA6EZYUE/Vgk+6RMgZWSS2qd5ZT4tQwm
vxsun4+TLR+6MXIpFJUIWsZumUs6xolPKZPcVlmetdLISFqOpS6gP6MzG4P6TAldKXCqHp6/8RY7
nztueEYaI+TWqpFzTzqYAyAEMZ+kyoDbXubgY0wgNOIuL6uhG8WGW4RzQImh2MAwwzB8Nka3VqAX
0ypgNjNNIoTgTB2cybDzjTxJipcGzNzIdFEo/tpQ7jk14N23s6VOfNt63OAAbtO+HbzawnOZ8shi
9KDj2Ffd+qmJdAdO0UkzU26SHrPRpEE18FwZJgU740kpbEwolh8SfTH6X3p2QbZCV8u/7bXpqdHt
l5p6CP8N8WSh+4OtIBxRJ57H15Y+ZJ0kN5FdeOaQW65vBPdLQ5puV+WggdLuLAPVUCiRngEk2zGT
qXcH7GFw3yGkF8k8OqaeIdo2xAfYUNEmzzJU09rl67cmDo8VkXqt6lTy8P+pfDJmjXxwVA0uiHhD
o8tXrSQNHvbRLwqSKLsY/qdXyYeGRlqdwj8NFI2en/bWQ33IKv2k99LluBTs2+WJzLtDnhbBRuki
w80X9V9belHC+CxJixckAFDeX1ThSkqFp3Nsbly9xzavVKVoZxp7e2zLg69ML9UCHabsDI32oY8o
3bRT9NUf30YJmGmSqxvYkBeDoL0rUfqGZjrLlE5l4w1qIAU37BEoiQZuCxgm1Od8T+ZUuxnJzFgg
Iz+hd5AlW40arNNF+tdI0DWOkxc1VRYToJmKYFyasGqH67m2XhLG0FLS781EnLApKh1FKJdS1o8e
oqrPbdNFDs93jdsHnykt+NFBiLp+blzGSdahggY4zRrbDU87v75hRS4hQlyt/woNK960BHRaZwxU
EzeEjwp7Zks3Fo+lk6HU67Z9z23v27tRxdyvlfap9IrHeUrdgM5Op0sjk2jAMzBWD0l6mRb2vJlm
iLl14KpqqZx3XYW/VWl6SXchy3DOyg6nQLVD7nVi4IsJkiqM0RgSgv0KNfl/VM7foHKErenrL/UO
X/oDKOe/62gu8uefcTnvh/yA5ZCH/Cov1AZ00TSYGRq4lx+wHCEWXI5m4GCDCSP16Q9Yjmr+KoOM
NSyZwj+iGDZUlH/BcsSvqmJZsm2Co8Gj4/+EyhGGyrf5SQxUl7FlgrltWwCD+ED46/0ehJJBiWzG
xBjOLHURGasINdfFuCRJYkl3lHmkLF4GPa54cn30q4YF3bkfa8vLaE6/5C0gwaGlooHPC4L/zM79
cV0jos6aLDy2S9WymxDPX9fWBX24H9vMbIDBtW6UsP3e2Up4kDEJ2ZKY34VFH8yuLTKE93MR1I+y
Mi8asv42ttT8+LEQTYNjxvoaU2BWey1bwB+m1y0l1Xr5CKAomPyMQGKpV0buBEJSNppNpXddKOgM
0xEZqUdrH6tKar8goNCQYeVMxuvuvp+HH++kpjDNbprE0ybuaYYYSlzJ77+YBYp1j8q1F1tGnzrr
r/i+e6iyU0OhF4or3fijPvnE/kta8/EyRT2C1qIUxtDLcQ5u22M+J7rsrqvBMNOxXlfXhWSL9miN
Ff4aft4xnxVQtdcS8sdCEEDCTl6rycny8+t0Iykcg7HpBMNqCG76iLh2KXvk9uQhemAIht9l8/qG
j3dBvn5ANAARbCLy7VRV1My4MdQ8a47rmvhtLerUWnY/7Zaj0ReeqsaM6KO4862uOSYtxmXO+sb1
NdMMP+RPuz7O/tM5c3X5aRFFrRzo/2Lz6erl++7lw60faT3H+5XW1Y/PuR6Ylbty4l5LpEQ59qkl
3tfQkVDQrkrBca6r6+51Uc3pE0G/731sWtey5QTrml5J2D0X8fs7PrZ/HKCDqT0W5S5b0sAxt/jl
mzUPfF9fN38szOVeed+/bvzT1z+dal2NqiGG64NM7nKN9ZB17f08n0/x03X/sBrb39VsKABF/fZh
P58J8UGD9BGO609H//mV/r0rf3zon773T+f+2L+urYufdv+0uu6KwJQ7GsxyE6UDJBB4/D9u73Xt
f932/lx83h3h+Lb/tHHtGq2PDuFBN7ufrlAS/sieNENbX4JhYwfiYvtxzMe7P5123WHM12FU6rgT
cyukgUJEtKyJnKHk4+WnbQXqoEtWzhv/sLq+dd21rq2L9UTrKT9e6uiBpWAvOEe2nm5d1Qc8bp2/
vvr6xnWxXgb5tjupG1KaqpxLSajcPK6r2BH0shc3s9jJ8O7VlEALcGtJ12CtxVCwPK4b14WVKtoM
Q2zZtb5r3dpGgz675kyXq6lijLwAUPWABjnVjFz6fLuuynqQFZc/nUYxAiocJXiiLAkK2pTLAa1E
XhCf6hqH80XEYwNoFOfZOiIdGr9FtfYV907wAwIcfwjSdKy7bwnMAGqp4Nv69Ps0yMh6hKGXSaDf
MWBW3MGKTmWKqilqX2gwLQrLR9UMXtS577d4saGVDaHN9Wuc5X/6lO9fY9JQI5miOvS6ZUrrl3G8
X2a49eX/uq1Zp+DfFusR67HvRywn+PTSbkJAW59O/W+cBn2zDsi5tV/PbK+T7Xrq99V163oa8O7M
+3/9STI5OobxhH77T5+moTpWKhRN1plMXpqldjZmx3WtXb7Kx7bP7/nY/fGej21lZaBf9fH6z06r
rL3f9eiPU/zfLrOe9uMqH6dZt9kxeP6EYjE5eX0cl6lLWWbTdW3dtr5kBr8S2KJsP7b3YQNFd33L
++q6K17n1fWYT2dcX2brDLnufn/nehBd1B/Xft//8fr9nKEmbSYJX+NZ4G5gFhJipaV+EvITbPAM
1aMMQVQZw/NsAsLSDeOukQfVwaAPQqRY3BISGVybiuqFZpRuHEJM6Y0Znwo7cpmfW88ITZShKGbv
6izDbBbrlL4VuxXqnCTWk6qhWVlGx6R5MiTrIBD2OAwWneXCpw6qmTf4cExgoei8S031Es+YE/ZE
GF6kXlhGMF8Flb9ryhF/4hoHijSq7mRT0nZ4SD6mkfSykucm0QHZm/ULyIBIsymzG+hf8Km3d3YE
mE9fUCdJuNNg9nZ4Ozo9EsggfWlYVOFL4uPPMA3GXm3o0+rIwNG122ZYG3h4ZQ7b3NT2ZVJd+VL0
luQDaMMZbFIMzIsUARAuFjeoWyD8mVpgey3qkREROZUy85gq8pdMRXAti8ozeWq8gtgd4QrzFrep
+ADIzkbhwq2KyvZIRUdPa6cESEx0Y4hZgsWfJs5znxdAPbsi/B/2zmS5bWbrsk+EG0CiHxYBgr1E
tZY0Qciyhb5Honv6WqC/e33/QUVUzWuCkChKpkkgcfKcvdfmk1TXhlmSnpNxeavy5NMmSYs59rva
EW9eXxuDpmgDk0kttrW9rnMm5LxWl8x/QERmiZr5JoTYjQxTc2MvkFkeDCvf4x3j7BWt8PS+Kj1i
3j6qkT6e00cKy2K44kb0B6H/ygdXp9UdD4xoYWzgyHkseutcJs27aYaTL50QEPBDVESkhYJUqKfv
uqD7qTQtms26kXwWNTbbnmZeHs9owcqYNvXMT7O5hXGWHceeRRU/WhkYXeeBKOu2WBClx9jqK9Xo
g4mOAG2ConzXaiJsBFVyiG3xPsQPYYt2sU4SybiT+Whd9zstVFHCmvZW9/CAU/ubSR0wu1E8axkP
E0FSZSzS+0HWYBbenCeCphBdJzO6rU75rcT7EEFSkMfqK5v9atfS0s0J6fC6hSixvCfvJ4jMmgQd
t6YHbU6Gpw3SG+p42RhlW3q9g/4DDS2AR7Q7TcoILUmT2G+c1vbjZo20pFcfMsUbzaLZ627/jmLq
m8z3ydcbLN5Fdj8grdvOuCvvTUBllTcg3L1DZGedHGJYZzeHllL/UpgpBKObB3lBMG9TqaSiSu3o
dvV32RhXU4Ya/RpOhy1Yno5ha1LvXIzM6TB4Zityz+rwDJoxo1m9qF2/CJOE7g+3aCtnZwNKSyNq
ZeDiWbTHehm7DXZF/g5Dlk06vvfL9GD1FnLGZOFWKSRkDX5jruPYj9X5UoIvhBRQvztmvk+05dTb
NkAh9UeXFa2/NtW6NH2QVPubusudk0W6ih86NPVVWVxdYRxRxmonkaaodho2a3izvyYTGkY4Grln
YgW+TqV1mCd33re5i5jO0b1pyuVDzVXlyaRYJ6foqSE6FdcZAshmBZkwuXZelnHgHk5stlfLsA9I
Odd2tM6fBZGR5ybtn1o9dvYLU56FuILN3Nazhy+PDRkldJNF3UV1jgWTezpH+XUa2f4NmTFvq8p8
YZIC+HuZ98OYVYcJ7vAgiclkhNRtkZwGSzp8wtGE/Qz2ljECaqcKQl4AvqzoRbs1yRaQZkRSSlaW
/G79QlueELBeN85oe1Na4R/kJGwsdK6sp/CmSHJjdWv5A8nQmmQEDqj/G3Q3p4yz8WCiD5QQhmaT
JcFsa4YYMv8BlcrTR4kdh1fm6wZGAawvG2vom40aQ9BbSq3cqNr01vego0yEoDUfLl3G+PcyhL8J
HrgkA3lZ6fQUlg1WS4ynTu9CTW/soNYUBGEKeoWp6p8rlAd+HCLeVhXQnowvngaYGT6p82RGOuWW
pXC+jmnH4CpRMMKx6MZxngV9AUMEDQsDNLsO+lDIAKj3LiJorGkmBAbWW+FC4GZGl2wK3BcVQdX+
XIrHxq5fufrSDZUfgdQwQf18HTC7YVCNBvvRjMFutESnVDS7qe3ERp3LAdFv9IL0bIAv86lVGnGi
/YTVobFx/MGmAvKEimqIUQ9DWhjS3t6Q737OIu2ZIQ0lijucVfPDzUOgnCLeE9yGVCLMnY0G+UAP
i4VkIqYSSpk1XqzmO8vtzSfalMPgiJMks7dRTljnsaZ0+o6Y7nnjuExWZ/rvHa5oMROlQI6Ms42s
B4KUND+puSbHdSAFsUscJvPqyP6umbLWb2zOPfQTDs7J7JD1P1qqKI9boxqy3PV99sEGofLmoaOP
7aIbCVfPvYWqyMh07A1wPbdU0odWhZAj5u6akdoxp0YKBhMFWQkkYpln45RUwIa48HzJOHZtmhOJ
mkB1XnbgHBgEwZJFi2vs5iF8XSwkncbkvkIcX7YM64hgwqzcz+FnK83TAO/eHzPmsWVm/S7aXPHt
iXkGV0q5D9kJbKJaPJVTojHSTVqovidmGrT8GwKC+snVgj5uMrzECShUS7w3jtQ8OsDRxnZ4qK1V
Zz/bSr2ZyuqdjloBdpGKSFoJQxLrZYINaGnFS7lMCAGdEncmn7Dd5SPd9uWMi6hnt44bTeIPljp+
cFeHTORUtPVnE+Whhmq9c0pns4zRVi/T+/YRc/h0B/YksFPm0hXXhp2FY8BC0vv98DlIklCQYDNG
DMFp5GgB4U1zQqvHJkOT3dKvGLNkRj0FbxDjy2tYoJRZUuXOlsZPYwAlDLAASWS8nhnuxhC0uZcZ
B/AK/VqJHUTMnMP1na614a6C6evPNSvfCEio7sdtuWbk6U7yq9YS5hsGhUKXQOHtVaNiRoQ221Fc
xRNDvZNp+ezQIJKsx0eyxoO408ZLma4xN6aQW4MMNRmr1jaiOe7NagUJaHgBUtr6fd9fXb1h2DiA
wOtFfW9a4lW06qkKd5OFl9vSMyrWtO58JtpFkz3JTDvzJD42/QHvMn6eIjoTtPizHvmn1NQJSjWb
GaPaR+AnzVkT8SPCAWgjaU8McPwrm14R4hxnMX3nozJ7CGUF+ljt0BGN5+kGGqrUICaysJClT986
+ht0Y6QbwRJ5cdzY9nQ1vgsHh5k1rjEMc8NMNDZ+PlkqCdTiMjw0lNBqW5GBvpRbSzXg1A9ebjuM
kBT9AJJfbkjvBG47eotsUy/R8s43Gn2V7U5Ynwx9zxq3LTTQIlaZElIxfEl7pcFr2SZxeOPiHP6a
VFoqH3lqYsuiz2udmnpf5nMCj0L1o+4AElo79e5SUs9jnkqnDV4AxXOrWifrDTOP8TFWjX7faevS
iVF8ZzH0B2X2VQLEjTDh8I6H/hI5z+zYarZ1u6qrAQUbGMjd4nEySkTIZX2JdPVRjIX0dbV8MqX8
FXWr2qZWN7UdvyFZqpnIxIJIx2arJkLuSZfcLs3E0hyn8QmvLAyE4zwhZ0Ev+waSBX8DfYZtmtVn
7oOUW5bD280wVVaQP8ESbmpk+4CjO2PXNDAv11Fo14yAt9WPoZ8/FHMIIl2Sl6RXj4XrJBDui9Av
zWgvSRvwVdHWrHmEiMskRTc9iPvUaq95xM2YwMCDzOz0UqfDnZn8ah1x147C+qGXYKqTY61Qb08Z
ve4l/Q3ypmJm1FIcwZ3Fl7Bwjq6GHdugY5IbG0o0ZTM6YQyFSJOwizQuvoR4niSjMnnQxFh5uDvu
lJq/UfVMMqOwsohltsD5pyGun5xOw4ixXZL0kPRy9Yss2zGacXnHalBG+Y9YLtGuRDG7kex/BP2K
l54gV0H0OJcX1YEmTT8faXdM+JG6LP6Uc/KsRqTsIRX8Fr12tt1Bg8Y9fDMEpR2fBWM3f6OA14E5
NWDElHotLCd9yxwQTkLVyYvlp/i19hFOOqWDa9APy9aVarRzlEvhjj/ducsudI7AVenGUZu6S5cl
jdcu0SGiKwwiovxEkkGKR7+YmwHVThwuO9uVv2sYBD6mqFhNvuA8tpvGsGjauAnT1VEe4rz/1Rah
ixBiOjmgkRPi4XzN4qaAkevLUpCspwjaW/diguU20ISivOiJz40eHJAMeJz2o+a8GB1ez4FNMnrv
+bkNGz5V+aKRh4HSEg+SrWZ3g9qdWaUTr0EL5LTpFrXnK7DEz7gaz+D2N3MF2WLGvVyD0b6D29Zh
CtTi/SAMsWtJ6EgU7aHtM+WqpmZ4ZZKfX4m7MxQXuM3toXEaDu1EnOSfxzQbbeuCkO3w97ciEcZ+
wSA+qNe/dPsBys/PfkHi0fSDr8fLU9c8AboYr6M27np8JRs2quhOloywaFiJvJDoRcGyo2ACWRiJ
SnsL1JFZZXIyUVgktAjuBm2KHvr1MOfhQ0tsXllUJzsazevtQDtyIaF3oRKt7H8eK3GBgGaPueT/
85hcGW8CJd6ucUCJOGZ4D6U2vJecjLXdXLkoBEt+TwZ2IcR1WQ+0Zus99ke8b+u3TOD1a9rayf3I
vPv20N/HO8v4kVD+Hm8POUojrjnoMb8Yu2r797mINzDtRWbE/Yqn/NcPIByDk/yvR0xRFZtkrsrD
7R++PTWMce0wz/fZnNb+7aHbDxPYfSfTmp9uD5lFndzZNlz4KE4f6BVWKAWuvaYlD2PDFD1pwsOo
6Rd1TvPzNJmwXNaDs3BdVT1ymb+P5fNQkjELTTvDk4nxg7bLWVfwi5oZWpT1cHsy837GOWEGJA04
Vgmjgw81j8g3NWuHMPj1e+K6m6CtcgN9yPp9XJuCymi6pp1zv7isISQqjFw70kB9nSn3JkyV9Rud
7c2fA1urd5nGy3E2cv5CviLXphIA6N/nTdBr9vmiNn/+kK1W1ikqkmtRF/KuJqPozxm11EnkTWhl
3bzo7iuqrwdDcaIHkYKTR25+uj3tdgCNKjahU9b727e352pO2ftmM6pQh/mt22OYuzDJVtklR7BB
0GrkXnMCXK9RxgvWdfkRha17vT0u7GK4t4C1hqmj8v9YnxZKlPC2iBnL85vsAq9qohHxvHD+Vcj2
90rkWmDIKvsKfrnZatgx/DWL7nr7gdan3UGt15TO9Xm3H0QZFKoGma6eZr1C4R/3QVfo+JuSmcpt
MKGM/vu5cYNOzQVguctFkwbOnEb+ooTxA9wzx5+MmWRZOywjzyaUICDyXnpd0yQPcj0Yfdcf6CmV
OOVRjv1/FcH/DdsDHgc4jv8z2uN/tdln2X12/1NGsP7Ov+ke7r8swzSA4rmGiyjRZoz/j4zANf5l
aZZrWQJajwmUHIXBP3QP3fqXqSIxcDRAY6arr7/1bxmB/i/m/Tzb4eF1+v//pCNAF8Nr+28dgabx
51To17ammaZBjPT/1BE03CeNWsg10M1x6PAYrh8BC8Ac+JobdnKQIqEHZRmMNwK78yzocQfLbd/t
CayPpP2/j1j0nDWCxM1j31qclt11A0yWW4vLElcVY3LQFzlthZ5Yxxi7nBNdpDrDchJobNOQdsIg
8UHO6bRzlZQ2K468KHOQ09JgNPG5+LGDLwZiLwpKbEGBEHpGoAta0Ez7uYqvUm7Japkgly1UzA42
m5NC09HuVvZ3NujWU5eM3igMZFE403MzxLzRU/tJ9tQ4YpgRTapJ9qvAbIhtyFIBvdpzfDVKVxxW
LFNWfBzaOn6hfqe91jgzMFhaXQPJXyQTL9c0SVF+dovqdw+xNfZnkiyXjQoZnXcjc/cVcaZJlh4S
PIfXhaDyhAAUnDLpdG9W98hF8IOnMt26aqFRhVts0FAOY7yofpem/Tu09XwHFevNnfHdFmOJuHU5
zQscg7gqVU9Fm7+50wYslJWkLg/JO20prqBKoFgAMJ3Or5BUngpKSCRp8Q+X5Jwt6CEjmAs8rpbO
bXcZv4GA3fdteM1TqnzsdjRJB1b5ZAAzSh9/n8mEaFJc5majuve2a3TI9OiboFlGsaH9CKss2fYl
Wq8wC4MwSgKaCU0QUnoXDQlQhjsAphzNi6k5gdNEu9R1jkOlN0FNgxHiQUrqdztFOy2jxYdSiszn
GTh7ZLrPtVmaaOfadpesRb1Vp/tlLD8qNXusuhZTe/3ROkjBGlAUd6FCH7rr1cXntpYcZre7E1Fz
ZDhjeJYFygbOw0ej7N2G5JQuhXex+CIqv1KgwhBxH/seHMKc7kH4Iksxp4/YWeE2hA2MBc5cFPuU
INFhtmpt31vOm9oSR5e3mKcIg/6lNMkL/enQrZ/b3GFinyMw1DX705gIx3EoSrGmTl5jVp/2QLsJ
Y1FJU1NhhqAo9h4O+QVLXUYvOgxPtFWymvs6Scb05eGJbNCJvKt18nsRbeEDfcUdXhvBSL8CNkqR
5zWEccSb6Qx5Yiyiz0FE5iELr0oK39Mt5rdUF2iurR3R6/7YmNhRush95I6415Xf5gJCvJvMryHJ
DULPon1adr/CmL4rLMyYN1Q8dKPzlAPT2r5WKVndJa96I0nQJtoAR7y0rm1GEFXlaZ2b+IpNZFeT
pafBoJmgp1Xlh4xXQPOg4HdYP+rea4T+QUsBKDRtW69yrUCrVw94Rm/BXCGAZMSP5WNlwT7BY2/t
aIi8xjBnSwuOG/aZfSzy11o13qvc9uK2hwWHLL0mrmgNTBov/J/IYrloifOYcsUBZDubaKPD1qYo
NYGVlq6WbKaBHWsOl0IQv6fAJBxyJiGKS1d59PD2pPvJAPIydRqQCabIsVp8iYEqAgf/tUGftMUw
ghUOnHskxkvkIlUoSpSbRXOjBsIXH8vxW9HRiSo5wxFJitKClEZp06OjGB9dHsP7a9tD+N5YE7X6
FFtHxN8MYBK5T6YZkWlvftOCczYin8JT9OjUIVKisFGeDHEEMPMrx2cXFGlqbJMi59LpseQRFr5V
oyajKAJfHebMJNuebPjoDQV5eeQewGluOM6mojXsUfG8j+X8OE06M/U8HQ/Ej9LND/VL6igl/5u2
83VOUH0gMUX0q4iYwR/cjXBvs6cF7LKOxgctZS1LUFEm08c4K5mv0phnH/zTSC6t2f6iHYG5jH7O
YpNyXnV5EbSx0HZ8ahOAhaCQ6b2eNXkwZ6DxrahrGT+kyt7JcBJ1qntIy/aId4L9YhZhSVizAnpS
NixWn30GG2aTE+QFQDwaK8C+zlUkgKWWXEXmnwkHlbA90NofCI5xnZMkDEf0BAR2mYK6PhSeajJz
VC5AMqjzkFR5Cbu+qNaso40wFEFzl+8mkzOjmois6S6xg6+QYKzad/I2CSZY8rt+nrdIDw1O6Big
cUyEXz7GUdA3xSsoFJWb2eT1cZds9XBkMjFYGOaWVPgVuuAZQ2MgCqF8Tlou9rQjucUyXty6xGUO
U/3OlMgBK9HfTQwLt1M3vSlMMg+TfFP6soNWhAG1Ws0UKlp5Zi4gM7QMH0l230aRcWIxYFEuqUcT
MQIXb4lXs1jxYOdhStylc4uav0U6m+vmq1NFrw3O0m0ztKQoQkn0sTBiaw2rOkhmx0IufgfwRN+N
eRbBbMBGI6Lss07Gl7RqcfFh3YUl7WMKiDyRbQd9BG2eSsQ3vD89nRjOGbZ7ctoYU3NfDgtqYPeI
g66hj2xjsFS4I1rJMXSIJi85ZHWyH5MxIX7IfR2s+IUMIwZvQE8sd6caOlu6ejjToealyohPdgGi
IHRUuzHLLuGd+W4gN9sa6KVyByLisnmlMQ19MnTR+C88sV4Um6kNM6tQQMedn4hEvLcgq24UFhLM
ComyT9bhNNknFwsYRZ6F88NcWB9MqDFeQf5ZEs09QX72pwrJRMtEJWy5kCsa+1ot40uYWudkLvpz
hyO2V6t9jW3GH5MGFIdfpOJUhja+iNr4dnXwVdocoEjpXuKmPdZRxZqLF2oaXSKlE+ZbknAjQUzQ
BRAlqVOkEE/6JVz0PTEW2D+pmhwSE/1Euhg/w99u/6NIsYO0ZkX7a0V39IRxT3nBTH4Mt4o9X817
OXPiZVrzYakZLfORGzSd0g0a+REcSg2zCTBCJrNkJzjhQGO0rC3AtbgQ/VyVbwMhjQDb6p0lc8tf
3my1/5groziroXOtqN5O+WqzHicjOqEZ+NDSpg4aYVMBjdlzqig41te7toxCDIKq6h5T3kCbxM2t
HXUhcLjubVF0dRcb9cUmEJ1nPrO9igO1+C0ayGLpbO6qoTuEY/6Je6ryu5o7KdYPlfWIxapLunRv
qwsJv+4DIPnJM3MqwcSYf8wJqG4bnwJ4hyan9dspm1JFH8QVhkShF/B/aPuGUgsxxDiZL2It8txm
OiwgN7cQVDCPVOHBsZfEqxZct4vL2kUVKDeDc5h0PvVsVjhFcQxshkL33SGR57pbEp8YTIhxcSZ8
bDN7CESuV+g1wgw9BhwUj8hJ2wDQ+x33pWlrV/rsR7bVc0ZyguZl+EMwq1vk8zDhhwm7Ub0AJQci
ZgdDmVa+EYk3027qbWmZG8fppj81V6ZAYEaNcXDSjrM2PHYKAUC46DUTiFnhWOdat+HwgMrezCqI
AbhX07aF7I1WmbGvqeOalJnhh/WWDey9Ow4o4fuZl9Soj0te7/uwfYwTHfvBojkbBGN+w4fQsoeV
mv6jk3jStbSug7SEkoV3hlICDpgyNCDEpTvs8x7IPYg+3+LD9KDXuSSxRPnBMtRttrzl1C47fA69
L6Z2uNiL/aEVzU8Jkt5vy+hnssitGMAaaalT7qZ1gprm02mWEa4hthxeIYZvDRQDfn66R4Rz0t8e
YdlDgl/LNiAQHaUmA5n3oRr1u/F71OvPObaCptIvhUAVBgGNuCipvzUMiGTWG76R9seaYBUWNyeg
RCR4qkIcABS4TeugG2v7IGAPsBmSMPvj5dGmmennBW5l3a6OZjc9Z0Mt/almSGP2BlOfydHZddDt
blVktJadPeKksWDLpE+LPeCp6Im/BU3QMFJPPxNVBe23lpu4SDJyoZIcr+lkodMtD/Yvx462pirh
7igl1wnwb8xMmN+HU1X8WvCRbMwBSQOBbSd2rurzPB5QTayI0zZIqu6LWumDSq+c0LtUlSG3BIL6
Zqba23aWYBgmDJXEXWzgA4Sb3qoYbTJNw22EYQpSBIbxTVjQY1XZtvhoLWDGqYdUk9ZF0v4GcRB+
LdZYBSiDNtIu9W2ZFpbXdUHeOwrtWSYyBNPGgx04+Ma9OY5XfE1/b0BKMZfBYYkjNzurlFPGBXho
dXFPxAPKmLT/QSwMkoIh/Si6kemSUjOXRNNRNBaBWmYJ5V+OJ3QQ7oOc04sSu/Iw2Qz9IgeRjQSZ
rrfLvq31b2LvnoaGpdTSLqQhsUUEs+ullbvNM/U+6gIVsCIY4O5cWjXbmFZ3tgwSDsPcnsMkPCiZ
muycRn+N7FWuIcdqZ+W5uuEeurAL29jDyRL3Q0QtEamomsvJ8qJWZeJKGz8ylS+92qk9pWzZDcYW
EQW9R07kwAhDv1W6XZYoP9MRMxe9gIhAPu5wpk5NwmaHgR1JLYFQo6OxBdNFi5O4H/JHGKMQyU5R
y/1ci7VNTCHmZei3wMwWEHTAoRnkZ3jcTr8dx76LOzuA0+zuqqyevHp23xND/NDUsH+iw/2olqQm
EFWAh8/wUpCOGJbQIDHtjNiylzN7k+bRqNnNu8uAEtQKLT/CuSPU+lPLVpdskrmB1VFlpQs4LkMS
xF5lz649nNF1tftKGs+KG8M0a+dgNdhI9TlN9U03QZFuJCKKWGPGJJNsUxSL9FyneZ1nfVWv9zWQ
UfOn0pkvxDnysYs3Fz8XSD3Ih2sZpWukD2nlFq9VAh+umoMms/wht45ZhkBCdpDqY9MIyI0cvaF6
78nghlepDoEYP8Ykrk4VS0ECrnSXxuLJoU+Zq0b9bBCEoQom6RZDnla9qp1jQ3Ig+kBm/mSC13Sj
Dk9A+lVG8Y/UacwzfZ7LohBZwf1y0r6RtX5EMjw6eKSNdml2KDTx8uGiE4VOXJ4mzy4NaqLLuIZj
kB4arxFFDtZJ4ukImuAWFSHGWef9c34m9qvGV5fe2er4S5bfYsT2Wo3LuFGlJOQrQx40juZ2grs8
WUaJHHAknqq3gxIE/LaAx48h+w6wYPgQwmZHD9geM6EzudFA+Evngotgy+5NQVvL9NZ0yNIM1xyo
jiS9nl2l06hsT2c57mcJpy/vzz3RGayp9Ki6mBwPwGFibOyDoy8/CiI5lCz0ipTFpQq1S4ZKZt9T
8ViplvrDyASojZChtQ7EibUuiUL2TYBRLpqJbrB3Zo31VH2tB/el1bnSrP7Vapwl0C3xNYJvQurL
uWw053ENHZB0/S8WXS1TRBc628+DyhKVrKPhQXJtFunTFNNLL2PaMl6aR0/5atkAcHXpG1pDPeQF
TidVPJZL8pYJtXvUYrzKaTl+LuZu7NL6YOv6m6VP3gW6zFOyxM8L2RB8oixgCSllAASxEqAxICJj
/fJ2SItfSDmqg5L06b6BbFm3WE9uB81yAHW5xu723U0g3mgllkYjvAoV2muBTT6MS/co8kUJSPQC
HqnCLirkoSsM7RCuPh5zJm2Xs4kvx9zZATmj6tISVrJM7m+bSQcKeJBHkw4tpxseYpRuczN+lzry
klhDChaJ+NrZ4lV2kPRq0uoAZlM6DIzNe1bkr1G5WrEpf47gfRqSVVEZmyXEdjJWVWnhI8xHwvCS
0OGVTSxMDTGVqJO+LHs6WMpCw8KUrGgrV5MFYqsV+GY0kd2vlysKjWzeKk+qTUqYqo5XPbQvymhR
QxKz7CdRfVBXgJfUErZ0KuLPfn4MFUjd6LIGNe8fFRNnplozlNWti+EUx2zMP6xxvCNve/QrRfWQ
7twJ+9QmxssI7hRYGFIF1C+4CTm1a6fYxi5aVFX9YMyPiEEOKmeI021mRzzmhO34vV2/c3tAkNsf
m5QYGnC5y84xzXMI+GtjKZmxa2vNBdXk3GW99e7W4q1mAN/UNcEfNeIAmG2bsUJ1U6ieYWlyB31o
himQC056lpWlRu9p+Sh9EvUq3fbCpBf9S2Vr9GcJySo1+ItNd2fPqr438/JpUbaUZA+DqWAN79dh
hj28FXiAbR10wlgUaDSZxOYJ1LtGD9oyJhIR3eDGaRbypfOMfAL9Dmr1GcBCE5igeI+jC5ZvkrH0
VYBSR/Gfg76aIfT1KbfHQJx3ZEBM0PhWx8E4QYwRjvJVF7k4kmRzDxIq2t2+w9v90hXOz2Sga9J0
yCgIc8aWvF4h1spdMFRHsMh0npNL60jypH7sj9iOoS64IMry0WGm07zd/APjzZtADVljJ0Ij0Bn4
tW+vXJmgwCULe79lBZHdXmo/zHi+7DEmqSHSd9GQfVTG8tCmlPzO6oK4Hf7YE/5+v8I38TXEh78X
8VxOvG9/rmexN2ink4UWnXo9dQO0ra3A7pW6GbaNYbLsAPXpJepEunjJ2sxht9kceufH7WLUbTpa
iN73hHb/s0RoUfTvv77+23qW0CCNnALZCP8IDJdid/sfm7aEjnl7H27fl7HbBraYH01d/nQHhGgx
7ZOx49M1JVEzcZOAV5HTeJwWg3KK/ZiKzEEv2YxF49Fw+8NIhPdOqQZe5PpKb6vI7VvikBYPdlnk
tesHdXvprZ6/NdytuMXgL3PR+kprMIhPMvp9GVZbx2b5jckjYWcuH5AOGwGmfLyDE6QZ0LmrtwLO
Vhk0pfv4j1HBwA9XDTtqMNaEwnXrPaHltKUwIczFpOx0ND4jrnb1pCYgkLQW2NMwxePWbbPxqEbA
LPvWtvximdHxxTiQEPbz7ywRXl+cyxoLRwZihECvo6noSDY7QXIdblKP5uJc79cK47b+ZvCBj27Z
3fXovvkIa1r+ALtoh8WkQ6Qcbl/dDrczTk2U70WdkPyCYl87KzSYHTXf/7lUbtfLehCrfYs6HfhC
hz5B1qshLV1dRi6/jFS3gwGSpJIzfwXddSXCEqmvuY5b5JGHmuAVdhjm7yKS4ljk5p1DpyAgm3Q4
3g663VZbE/LFxoYIdNTrBkaurQN2Sd2WvlHYRfS7WW1WR2pHqc7mapXXh7tsgtQ9cWPztZ5dz+1i
vB3q9Xy+fRUTfrLvo95X2tWsabqYu6IGA+PtsKynxhcJIdxlb/SgaOUGSesFdkh/uH0OYsX0/PlE
6OY4ALiVwWQraCU/0a3OZ7Z6y7ljWIo7MiUlR11eJoFg10yK+1lxmMivhyaJA6mIOei6+FU12dJN
RDn++ZnWKjvAKs7BnirznIdi2CwKlsuaDVNBR+JsOXS68sTa3Z6AhAzokoXHaP2ZVoznzgq/RwPE
t94oCFFGkFLZADFqjKAVREU77HQuNESIZXE3oPsacrfbd3RDtaEFD0tieQy/gx6EOeFuGLP1fwWl
j+7VE70FOrgtRZJYX7TaMuNCmjR4BYXGJZ7YlioD3yrGghRHcnvU5bm3jdPQlfuMIFjpAphh6S/J
5vyupBafLdHRQ6LhtlniOTskbbp3IksN0p7d8zjOxow/Q2hk+jTiMrTS9oXDQMHI8nOcNcteNkqG
KDAPerZYyCuV9yay2U0Bs1Gq4uSEJRo4idBmJWo8qG4H6HIqPuqZbo+p5m8S2ubWrDkZtNH5Stri
Wqwi3rkbgGqSKOSp58SpEa9byVnDxHKSjNg3YgZmZmldyvYkBsikk2fhYfMuTn8P9iQsBI2LhuDp
LAZ7TTN2H2jcwowe5iY/FdrsVXLpqUEwUcuEW92aS2fOgnzpDqLV7SuDaB9FE9ZeVfPipC8OgPv1
gJKUJhCiakStv6cZ9kNsEu7jouiu5ohkAkPXCIDhq2Y93L76+wPiA8RxCrGbZUxMvdsP1BjYKzYd
pEz/+QO3v3J7sqElrx399aBRFes4GMI6CgLskIavX7q2puxnI/ZzxRyPOHpvj/49tGNl//mlssVD
VYGBxLGgU6JN9rHsexXb4HonoU9+hJDg4H0WCMIKdd+G6LKoCMFXA3hpUIQPbf+T5spqedDI7hx3
kAvjUz1zxbiwRrgV8LmwPEa6clS5cR5qVtVxZtksFCT7hN1Bd46y8aTNuCvTEVomojNPC4khEKxr
vZJVgckqsNFN7cuMVS7v7kfS57/prniV1b/pVcPlhW5PVt1zkrHHhajzY8yc0ENQRIi3vqfdKu/g
Y/zKayPcTHYee/pYM3prt6IrrFsP86hn+QfK1XQe6WPQSRss7COKyL8mtWm2Om9Z3nZfrs3M2+m3
7vS/2TuT5caRbcv+SlmNC2lo3YHBm5AEe1J9O4EppBD6ztHj62tBmffdxqxeU+NnlkmTQqGQSALu
x8/Ze23rMfFe7YnGeOxgImzt6Ykt21xJr0XnOtDpKtWDdBl8kcZM56TlnJ1LNI9IFqP4EaU3VvTW
BU7fudDn85esSbaBBTQOWASbrHUMHeKPmgY4RuvQbiuSW7chfy/DelKn0WOfv+NnAGKh31gTNHVX
z29Q1WN6yIOnoF1u9tLXbUigaVEdjGKkO1RTLMzR2khATilZVFeXtrahBHd90B/hWLWnpS27VP3A
LL6RRTP8kntRJ7fWZIOkk2ylMNp+sTMMcK9uMm08Mse/Jd5mh772tZ6YsXnZY8vglAuLcRZwtKF4
VBI8SRCjc59LrgBWyp3njQJNEVp6K0huZv6xnu5iMSpeozbG71XSMcahoXy9sU+SRZHQNII6CIeq
pitZswz2H5s2VpveQtvFAsgdTPgIB9w1eACat7N+IfDxrYVzn8S1X9b5YXRHXp/4o2ISIPNoWxb1
NSuZ5mi3mlmRQc/I28vu6mDTdljN2qC4CsMjVEBCk/S+ellc6yBhpNDHHwg3/LHzu8rq2dHuAtdN
12lj+V6JbqdCTAQaea1hqiN1eD2g/ezoGbj9zqDlBxIJxWjlO7Z5phGIlcDVwUxjMhgoPy3dZwpx
pn1uoxTPvjWz35M8/wRc/nOs5otbwFofwlNjhs9KEKgnzoF0vpR1TRdSDf2/h3GgucYA+VCPXnKa
NDFuHIFBdsZlceJuN04/H/08EJxrniaXtTSPkvdqxuQxSUq2FHDVFhHCi+kEJW43AjRHL4qYrEfQ
IlgCmDkQ1DJ0+s5tMO7Ue2+hA/zYDkm3bY5Cebgcfz5vGjlvYnjMq8FsPSIscADAfVl1g11zhmPl
HcLUeouoPVZZO7FSUqtZyzmTXgVvZku39KiWBzNCQxtVU8Ld2Sgf4Nu1I8AAUlN97MISeoDHOTYW
qJN/yBU/D4Td3TX5rBBQ0jpeIaUriQyzqpkog18Cr/E6yznEyOXE0ffoEAM57aIqWOQE5Sr7cVD/
fHG8wZKC2H45vRjLw/hToUE2a9c5rWZE0wnSE5wkScK9grMMDI1NmJQsuIdTQxGSJ3TeeAZ0K1QO
676YieHIU2/dR86AfWCOyXsc9YKJrhiO4fKQc+Q56u/AFodjOxOsUfBMCm3Z8n7+0qKG3UeiWONj
U8cmkvWRw1oDnGD5cEwqQqOUb6RoaiF/v5g/LvA8XgB2oJIoa/+sHhkG2R2qDC2TVncayW9dmV1O
K36pUK2GXIfeLrFb//3zwnAO+hC2Ow/Sc7b6+49Pll+EwR6TbtaWhUSSp4SLiYUM+CeiZPmzn49+
HjSzPJfc+tRH3nikVJF7ELV+kM1vlt20nFyLZ6c3kKqKzqAFR5MJ2wJDutIi37rrXvUG/r3VL8NC
yl/R6ZjPlodQWjMmbIchkDDYjZaHcOaGDbVxV9AbBtXBgxNJH8JUsm9/nmEDUAbF9DDRCQC1iAWS
NpaRxNu4sp4yjWXRHzPMkYYsgSwrnXW667FJLrU2Zy+OG7EI/aZhReVD/jBr4A4OrffwP2K9/4pY
T6KH+4/Eengui9+fbfzZtf+o1/vz2/7S60njDwnSB3QPyU6WSeLVv+v1pPWH5CSg65bEcSA9QbDS
39K4zD84IRqWZLGkAPmBBf2l17P1P5DqAS+wlggtcEHGfyeN60cv+I9yPdul5+cRFY02UDoU7f+S
p02uM5JCFD9YGXUmtUG47sL6bMdYQQh+I7mubV9b7TtVFvyqHs4X3ipCNQAhpoTAoGnCfhBrjbsm
XOsFx9yN3gK+AyV2DInxPPX199hl5961SfzQxDUu8TTpMRI4rWAssjD1OqhYXujxaR8wz6N0KegI
rgvBuKSYGcADY52M+WpE2l0Ff494DvkBquhJohvKDAQlejiga2dLJ5/Bx1fNkG6ZamN0gW7DL7kY
xoeBusf4SIyiQl2BcGRcYj6Rk8T2HcBFzkSPCqIkMc2Pao6+IyWuwkl+dYN304joMqjgPLYL3p0s
TYMTDyUm7saOY3jVq9c5qh7xGd5jB3prMrWb9BFGbduhLpHPthXddjL9RuSATsupXiGKfRPxSexV
yctMHtudwCsPX/psFrxOacjvHEr1asMO5eBo5SYZ541P/uW1JdJEN2w6d/a19xLmknTCDFb0dG4w
5BRfFjI8pdxDrPOyBQ0JMBbfkgQOejrSd+g3WCTvIPwV0wWnDnGYgnfVTvcoJlZplNdrveZ3yHqy
COHU7nUa8SiPFtmQ62NjO9ijeA9k+xkovg8jZrXKIC9iJTjFBdlrUWA2K/FzpWCzZ1T8bmDjT2xV
MUmjN5mO4UHUIl58q3ezpD6t0I4t/3Bi03/9ebeDRvuyK/SbvA6k6mAcGt2XBCsg1t3RBbSY3TVo
7xxCPmjPr+NFP5iiaT44Q70ZekLBbBydcTNcu2LpR9Gy7X4ERpXgjZ/DJ2iAbBgSFiFl1HdjzQzT
kmJfxuE1llw6/E//vnGYCi4O2lK+qNbtCcoIP4OMyXyrvMdEKuL9QoxJsODheUsaR6tGTxIko4TR
2QjCWLmnW603Pk31aTAnuzdRFhjZEj/UVTp+ik3tiQASwNGe9XSrpIwB5h0HF7S71fC7Dg7o/oCq
EDnZz80SUM+u9ajH2WTY61n/riRpHsZk3VGkxwxtvcd6DF/AcF3TmPeXSQHM6Ls+xnEP8vSuJux8
CyyZcMglqbIueJrVNkwwuk5BNR6Wk0hPAE7FgJLUuXsP98QqvNcHGtiQyK74F7BroFnoMu930PpR
nN9XJmQAONaZrX8zWRtXMzKLFdKwQwYbHbWIQ+ZE+j16TPVI93FX7J0vUEUjhnTYsbkT9Bfi+Y5c
o+OqN1CD2epsD1wiEuzlOs95r8KCIBK8ja9GSShFW8INRjXBlLpRr0MijJV2yInygrfALaZx03FQ
2dVVfg4QlK1i61F6uEZ7EsVDYz7O6a+0DskLJH4UduIKh+O3boTftjI2WIlwrD9CVtgaqXFLj6Fa
u5KbRvVkx0Y5J78yP9T2iNkhD+igytTPIr4u3OQXikziOkbP5dwavBYqIseOt5Ds6kdTWdraZYbN
V/DxMFbEzDAiZhGspxbynHW4zDWcIfM92bzKlJ8rJLJn1tpd1ExnYMnXVEgEmNVtAQF/nTdQTYmA
RVGU5r80FrJ10tYHdGR8k8w9MJrrzGwcvwprnVmntap09ATALe47F/cH2cdIL+ierc2KGf6gIE96
5nLPdhUDllhex4TFslTqAwLmt4l7iMA7MqCietwEsA4ZxhLxZGsnehfjDm317eKKUJFl+lbNE/Ki
5wbgjp+S6cdh1QImwVSm4Ai9qRfmPSblLUqqgs0gvVi8EFSo7iVEoBozVvdi6wG4FppizaZJb6/s
RbupJ+m3RRD9GlZruaWYvQ4a72BvO1hUQuCmfVHAjsdqr3fOvnRJeDIQ+V70XFHMdagn9bxrNh7C
Fj4aYFOEnR8iZtsNAVpXnCZ+bxT6psdcux5s79awzC3pT1rOW6EFxdmsgs8UlFVoAAaKqoRJZvZg
DbxbqfM6tKDBZ5nO27JS3g779C/o0TznxmGcp5trYdGFsjMC3haYpWVzuSxrCb32u0mlySb02ns6
Bw+66r44vDwpwXTFpVtCoyS8lenXz1U+evs2pbJP4Gm2YjfYAzbKZoJBJMubGEAug1qW28JWh9qi
NP7ZsJh4xOtZ4xelhRys+wYxY+BZjBKd+JfVVzfj1H7QoP+OmBwnc/dW1lwGhpF90f5hymRhqQ7N
fJfbpuOjTzsEDSGTrqc5q0yPTjUpIvRi6dyPDsLyajsRY6aFGMmxT1/nQV4GyEfM9liBg95c11Hg
Q+rEgIKqJZj13zrjUXdGdBll091s5Ti0ivot7rBPViGbkWYgFLNGA+qwWBzgvVJsTtlVQxG8nguG
XTLJP9CbveC2PhpzsYpH9kn8K5Wu/wYwRWheML7j5YeeZ2chaOwPe0kTJZzHGd6itiSxRDnNKjDq
RWXXYikXLDYkkh+8ju+WbVtsDfqaWI/0jRqYHxGiS2PJaDmes/gMUnts+pmlwsVnEHTmHfy/n2DD
LafdCecremYmj5yZLT1bI4MBsryqQ4a3Qc+TGDqDNTlCCzfZEl/C1ZK8r5neboF3kwy8bIfcPNYi
qX3NluorQS0zasauj1kQtVB7nKf2FV5jehyRLKwLDNbKse90hLKxoUdbr2OnjKyL06ITShPKBs2p
HrSB5xJ5F4sEQVa3TIcXohfnBoZ8qUXXpXSJK/MiISqupGlcp1l//blyPKukI0T/wdXA7xaa8CWB
Yyto3x4aUJEinMKvjkjkZuiDlzhZoi0dUmquMC1TLiS7WDujbDdjxLx4HtCHJHKRQMPORdvqkyMC
/KD47Q5GfYwdgYBPDz7aznHwFEYMagIUlyuc7c85adZ+qlFmiXTrgJ+VZUtqZtUn29aw73nJ4bEJ
0Z5ac/zroZ7K9qSGnr79pBA+KV+gaDtaRrNzWzT4VOBvUQ3JMmV40DT0JSmOaXQqz0D+nb1k+sIu
b5Z/7Z5z3UcIPXzrVhVuCiDOxjEEWXb883OdXvum6GlSmXjtjlGZ3aClhmFj6Q/u0suoyB87/pAH
S0lbO0z8uDMwVNqqOzrL+fJnvPLz6c8DE/ruGGynsOmOwv41/PuACLVouRYTKMqOFJ0TAZ1Es2Bv
SZeDoecyTVGJQQKo1Zw8U6EZa7fCHcz9LMmmbOyrkUdw1mKke1GKGRSdE4yLhECLXW7i8LZbJC3F
ctIseB2PY549OQoQTP3zBVid9ppOmUblHbbHuTXCIyOBuMZJkjAi5E4K5kO8oHM7lZ6i4kqHFti9
GTK6mYzwjMyQ7HQyPlQWYL7P8fvSlMEAa5JAF1kC6RDzVc+26M3bI0OwdqWK4iFwfouxCB4g5VCA
ef1nWar+HEm9P893WSTIXbFSpo6uc+SnPInovWLgcLQCPL1hnx0yaHV+rbhg3EYfET0EmrH++TCV
JiWOQIO0fCGugCR1Hc5kY04eUIoNx2TptPx8lAFKKWR4kvBCTkkZd9vRlG+FNtOR42Jdz51Aoyqa
bWka1nGImBEL3WLs9PfPzRGttyiir3zpTKFloY/754c2HpMJesMiSZNYjunkG1ogcshG3gk3aryh
zKEbNbqgL3LzXJe9dlIJs+7QoY27fGYOMccpL6R9M7o98TTExJ9+Hprly39+OlTPiCCCrShb6XNQ
obtKWir2fnLkzAE2qC5Ff6ILxdkQKSF5PfFwFkEkV5bpLLQaGN2zDvXL9ZxTnRfiz48CGwSRDZQF
Jw1/9vNXuprojwawrMBV8PMn1vJNoii4eRUir67RL4blXIIh6WnDE98y6uotVUGxcR1dXIcAtUHv
df1pqAdxmTTtDHCb3po9PMRopK4gXE7FQKe7tobsVMvOeCRQyMPeIsLdz6f4Uq7kKJDLNVCbVYNu
PqI1MM7NPGJp7jMQJcBQt+gnwk0bWwNNS3zxqP/vUoe4aJWOb3kn8+eq8xw/KygQ0sKhPAdqYHW8
2pEUj//QX7gtsyksi/9VdPktwTJt82//2/jnnHpnOa3bAk2OEFwsOPb+JSk68zRztkvV7ducxEFz
aURH33FKZLxFoARCNA4OEGfinqA9O2b3+v/5+TY5HSZIYsm4/Z/NfRjbzMlrq27fyPHJmeurkhST
HAStOP2i2Dcbxm2dYIBgzLv/+GcvMdJ/viJLKPpfT13icDSXaAHP/ZcfTfGvARUh6y6bOCcuB8am
8x7HbCIAwIb/bet7PWrC9c9P/R/c9X+GuzZ1Hefm/9upuvtdqjD+Z971n9/zN6eq/gegW4woUjdx
ntpLLvjfcuidP4TuAYSRNLiENEiU/1vna8FS/9XpsvQ/LEfiTHQcVxpEMP13Gl2mxMj6zxeQt7TY
+Nd0YdjUqGIBYH9+3MdFuNxp/8czy8INSjfbN3n1u0wQms5kIcz1NyLG47gkknZe+hTn9ZngURK1
IhRfUU9XdTYuUCZWcrFzhG6zYNlTrHsBhxRg2uF+QMsObAkZvGI0h0MtWjeDced22tUdKNfC0qJL
5FrfatKrDUX/71nUR11o3imx+hjo28JmTuyrBk4VRRBweOSXUAukBtArqq9WmjR+lmeVP6D38+dm
inyrc6+5+YrwlsFdRlgyJQXJFs5tpTGm61In2QDqumhQx4hbnenBt3DJnIRGM64rQslyDrCp+VWM
Toi7D/4+Rg0dUyvgn2tR2u+GIt1VlEyzk1lsp0T/wJ9/S4wwKsymOAK9Okzz0FJGMlqsSvemhxIQ
c0LFZFf47jQMaykdYxdTRWySKHogDJeRF1w91yvZ3mP308v1jemMGMl60qraxtZXfQ0Hzkmc+ySt
+XWrp67tB7LvTmUxzwcbQShjioXUMFk+g1bm3xP2Pi8ksYU50p0mpt92xlYQCiam1i4lBtAs5l08
GpB5iKeKsmo4WMRs8p85ZXepIJFjrg91bgB2mNxbvZyf3chLjgGTCNGR1U0GWe+rtmZgorcElWdI
clTEViMigjwgs0ygXVej6X7lfXxVqUaUCpM97Vjqyc4yo50zO5/eMkgsipcidLkexC5ElZhKPIBa
W91MPK1gVreya1+C3D5XXrGOacVuBOJkGOaIo+sRwWrc3SHPzTZJ7t4TDvumAfaG6LYD0Ga23VfF
VDRtuxfq4iX406YL4O7heTU+HWA/b+wz8cK2X9PHCCa106b4d5tNW3cRLkaEVJhW9cVBBFhr7Pd1
TkLlNO8Joz22xWKJHLNwg1IhPCF78UlU8TZIuolBxQPTE8F2Elnz4AQw0fTp03J+T11gUtnrnm/N
xFGGi48i4FXP0jbeSqO9NJVdHSZc7pAts0vllsnWXNiBeeGY28bBsUyuw30SwQRnLBnh8E4Odjp1
Dyjw3Dat9ywsOfSLv4r6eHwkIC/bawl8uQWwOYVOcOAw8IrmmdbLEntE1l2GfIPIRs0+uQQy9r2F
ORElr5M0sBEklaAV0o8u4xhOUGSedA2LBzD6Y02Zs2s6BDJ6x+VLFM9j43bRIYrqCdv38G7QQQvJ
Mm5rwKCkM8hIlMBo9PcCIMNhmoynZLSMFamEW4h5x3qYSVjHXliWXLsjTdKd0c9vUe8h5uzVuWDW
v23w9AptmBj82zdl6mJgHQY8A2O3D4JY8wNWqS09yjuaf/oemzCuyUO7UNJImxRgh1DZIxP1vSkV
p4JGysmtxlu3SIYt4sxFglJzmq2DvYaS16Ga3A2GoW30jn4+E9AQGlRdrQvDmh9pXHAZRb/o9ZMQ
O9YP4+SmN0LXFwFsdlTSqe6k0dd8zWo2SZKehtbRgPiQSCLkK+GVxtXBa5IJzCde7JyVE34yc+t3
QWk+DyoW+xJSFGJsyO112FFODkwHLBuvq4s7eJtbNYLi0l11PSroNnRL4mirt6yTztbW7O6ES3lU
dJrm8dOe8/jRobs2G9B0xEBK22i0+p7ede07TELWTS7PP50jMWs8nzBt11p6WkIu6Rpu8/krkBwJ
a0P0PvrtS9L2ku82F7pHpvaDbq/THqetSsVza1tyg0Bw29dLhxoVy9hG6r6E9xUyZyQvF9OGN5Ce
zl54ou0COLGK6huhjH0TFk8WKOPtRHqLJUbE/FNzsKMYXxwXgj0H9zEtJdMgmlCH6BrNludj21bn
wYbNCC588XYW+XNbFB9SHy/JSGK64bKhuF7wmSegXnWFr4Je5MWIfmk4r2n9zBXlPbZc1zCezCZ5
zkmJ2jZFfOq4+AFrNjExynQic726cbkMTNEXhwGalYdAZu9QXm5oSZt+47je1py6kzuSjNcFIC21
Wq9WcfSmuaZ5OyXuMZp0e+v1mJw9z813YTO+ka9XXkEQEZjFvNKLcb0oKC5V4i7QTBeTmqndOzOl
pEJ3gqT0PoJNuPZEM7zaZjPjZ5b3fekgzIOQvDOiwFhZqGQ3hqvmgwUY9AnV9K1b5+NpTPHPof/I
dxUhKmUy02WI+/E1qowLG1qzpzEbH2F6FiXm0Cm1jb1WB81JdLwiZkTzbA5oCfRFcxOVBzMoUlZS
IMToRa9Z4nwAII0PuZv5HcSDN4fQvHVUGPTroJf5xTScO1wWN0E4gQtAVdY6GMIbp/zFXiNeZmk/
TZw62n484e8tOAx7D31B2prpqpd0zj57K/BAXARyw7W0n3EPiGGD1tulfZo7O6XLr4bkyZUtxCv2
D0QkVXKFOokS+ijaud9FljetJltLz2GDD76a5lPV+dag9fe0JEY8396NG1XQnbwx2XlGnR/h9mIS
69Krm9gXJkLekaXapBKZrjpp5fhBlfaoc0PjbGvfEikJ3qFhtFNl2m70RddIey1kP3acjZdJ3Q9n
zEUStuOqqyaBKoFjWC5UdISdsZCsDlPimJdRDTsMuaCJHPegZvbAXsviK2alPf7gQ82QpirZTkxX
itMY00UXb5DU4YaV1ZvuZd3VXB6wD35g49kawXaskDHC9kIIwU1b5bABha0iMvc44etBA3XQBRKs
ynwhBOCanhF87zIjecevzUIi8MNUHJRXo9sJsB60+q00UkeQzLgQZ1ZLXddx3TTRS6ieu+i7ad85
HtGl9pp+p2T9GMJxuU/akxdZGFiVzHegTPDQoEsGAYKKe5jIoqxEmN7QdUW36x4KgrRXYkRVFlCK
6Hpz7ci6hR47akczLy+GjZ5EyVad0lJ+RLid8YAv73GaVXRhH2KVnQIoQStUegx00Ff4UkdKIKrs
N+WQBwSltjc60rVVqngx5iUQV5vNF2UWvd9a5HlbmtZtWzRcG5uIKIXUrCVdoCpjMlfq/ttkJGjI
PRLP6NXOR2MncqBpVT9TYy3YOVReGtUXaUrUlcGePOluZQZ0pDuzwgNYNJ/EsoR7q3Kqvdk5iP6g
TA4ETHfOcMmGqwtl7aQHuXu3XDIoNZ27sb8fai336xm+qCbapVEy134QTPSD6OXawKoQdGOpmvrs
vrMEfRuq2y2e9MsoKfVJadsNlchQU0ttNy2Kz8gFFzsVxa0qAGK4zZ0u2+Y2N9UCc1jSdBkg5LNF
ilv3mArgD2qqcNoaNWnwkSTGL7No+nh0b3ESeb4hAWy3/G47IUpytzohuQSqX21YYlQQCHyGmL/m
WCaAqSj1If+bN554z6MWLnNlZnuZY3aMcNyHZXWecvPNsVgJ2gEpXtIDWEvhLrg64lNtYpPuO7Th
qF1tH4cGpkudtFx3vCnzZXoxyfeeoFajyjGLzMlNiD+jNxaGq+qstVfg548OGlG4RezdE7tMxGNz
0KIA+OEUXLSq+K3n9r6un2vD+yUVPfei23WmeUgH91cwlL8jzMtO/IYU62YCEjr3HDeelYfxuPzo
Y4fOf7sjxvQQO96F2vRG0xkYBGLdB+3NOA57FTGtlhiAQc1dLIqIDgWNi8lS4dqeIuByMTQF7IUa
IqRWa3etmJ+dsUHjC8mAoDgwHEvi9Tzvbcu5txo6hq6Uv5wOZnzYnsemeuAvahmCp21lVnduLh7Z
adtVHP/uKbxJh2leoKBtEeS3gImDU1oPO7N1Ja84NIiiMy44lJ36eflLZpU+wVDajxOWh2S4r+3g
7OYOwWC28VAaCpGcDXAb/BNTPXZaCxzxJO7KyT1yZX93jgcdOXbWabUFjY3Loo3Wvd5t0Zeu6tne
uqp6aMvwZVB3oVftuGIf2/DWSXSiy11/BhdcW/ZvYd82Fr3M5QfWVrM3mG2CtTiNfN3B7wlwI3uu
meUvP5cDNYOf5jJI9ngEgpvSflCkYK+Zb4F2iUzfxeqx0gdSOzHcrDQ38HMM2ECv9eUGuRBPCrR3
2IA8PEkcHSUzAzcKC9AcMa4DgpJUeQitsSUpusSxbXs7p4UOZ8aXHDXVJzbP2HUdLPGQFMjEawvj
bWya10E155H+qFF/NKp/0mj1kTwdGOa10hgbOeOn5k2H2X2HgvUCJYYwuRzybXxfgPZv7PFKgCiK
tPkcqWpnj9G+aspf1qTf9qZ5EYqCpUM9KyIwLHJ6wDz8KDD47rTQfEUEfBGTtccDfMj7B7qrfkeJ
Q0HvuyWQh8Ga0FRK3ymyR6fP9tFNpdhc56DaajlOeEwECNOKAycyOCiallDfwjmJK4ZsDvDXQCHw
zEFSc6WAYWYej5iglcw8mtG7yY8ONaUs8W5x0jvBFffWhB06A7Kve0ju3JDmbY1JQjDkClkiOsBz
0YTjjvhUvQ7vmxw+ddWOD7k7PbpEKsgmPoq0Qztvbp2OWWjRIiWobvR6ulGmzHGxavvWra+1ZJTH
MUyAWheac6Y18NJj29SEuYoGB7O6DW6/id+6VL9jSCvpfG7oxx8BOdwLrXtt0v7EIrTu++a3btmg
JYuLx1iQnuuVZ3q22aXJAIDbnb8j67ziIr06dv07HR+VAclGz+kamIjinlq92SkGltR3K/gwX0yn
N8RA3HpAQTG5HGKZbLycqPuOK62nuTfW2wTAzAoX9y6DioNHfR9aNmKXlDxFewLIn/wsmUVmb7Fn
vTWafi/c6AOzpwjIlHa6zzKMfV1YD3nZnKah/KVbznbSuo3qm0fX3EWE7NHl3eoyIMWR41aeg22I
78oiXQ6MdDqbb8MJ7oAsvUMh9NzxHWTec8gCN6eCQZUAyyS+2gix+my6T31uP+lG8+W12q+wnY6F
BJoSIMj1vDPRAhsxfC6jVD1hwrVcLKGTvJVJ9dG6FG8RBLDWovcfvTrBY9HA47V0tVOMXMc6vNhl
dapwn64BdChYjNz2U97clRa2W2P6NgduOVnrL8W4eNOdpQIuN5U0wKm7T3nq+I3mXUeKiaJiYA2I
gjUNBE1/7VLLr7I3ZK4fKG43EMcfyILwE08/Tzag98Ardh2CoSUbIne6BxYMsNiasdEqIFAV1ii4
jyLFTZlHu8aq93o77RIOFlaCvtsLHpIkQuRj7EJzunQOl7bA7Nrdjki/gGVVDFZkwpHI1JZlcS/7
2sfwQQ9Ba06AjCS+YfPGNalGaI5hoo+BGU3xc1xXtIMzMLxpF30pM9zWvX0TpwEkbc3eONnoEAfG
gpn1exCPhKZ26X3N6prnDSkcHtIEbfzKs+S5ilSyC1HcrYAD0SMZ7iaYRmD3tUfFtglLoLpMCtGw
bm1LQz7PFVf1VOW7Ita3aooOpSEQaN1VSc2EwCJtqCreGmshcCsObfPtjMTKTBGHTPo9obgM5+tt
LNSLN5Z3taVqGl8EPuQ4YKxMkQ4/xdhrhmEfagSGwVSHni4XtZxOlALJRAPOt7Z5N0pxhy0CbP61
iLObvM3xrOo7ox0A3mg3uQO5wGgQ5nI0Gmt8B0/2UD4BCzhN+Ns7K9kwFltj7IAFNz8mufFgk4JC
SvUFUg0+isBUK1RlMMoSjkSl40/k0udLoQeOZldyDLTFvl084MQnm6Lc0c7ZhKgbTHmu8/Y1snbj
qDiD2fj8hlsli9cov9Hi4pTY7Lic/nRETxOgGMUoGb6FkXWUyfap4RqxdAgYCKSSSL0iKnvEa6Hs
Xcga0Y/yQuvxSmIWt33ZPLeU5ypu3glzuVAAU2kNKfGnTF7FnaMQKy3/VqFP54guRTHBPmtj7c7E
eifLL4UMJLF+Lnw5hHsKJ96VTKHAsn/rnGiJKv5uTJwrDXyMufRNb3rBkH/X8+w6NgqjOI0m/jC9
/h2mTOYnE327M7+ouriM1uxnM3klVn/LYIfXTasmSvycmBvYm+N4Xt6vuivfoFY8e2b7njfZta2d
XZVlu670cVremxU6bFenpyamJb/kK7PD7xiARKtnH9B84tWsbEJ2re4+SDkK2zM4gaAxkWsFBV4M
axMV/G2ysXxhd1T0VnATavKBnJk7A+OgmyRQyUekD1pZPrTqYUaY1jJcQYjMRtoVG3NsCC8sMrA/
24ZONqF0Ilk5SAq2RUV7kgBTLgG6myBhaahAM3a6S2DAU/UKlJUc0B8S+71xhhtOrhRMyL9cOd1l
80F6xQOx2SxX/fyqegR1kvg7PYQeIoob5CdvrYnceYRBTBzLV9pMx7H7HdbFsoA/Z72wN1ammVyy
2W6wPO4NkOwcJxi7a0l9UgF9hc4tjJXiVL+RobexhXntbKTVbV/elk1/KbmWj5nDAT3FKyLj3j3a
Dt44pB4Xus5UdeWEdEvsJVIO4jaosRLqI8t1v7O2oAfWmvsGugQpXIF+nlk/hUFl5BQN6qHIu21t
nb4d3tEVEB48ZBzht2mFLdpzAnPVTZg5RmM6cAJYuZu+9SQn5xYBYdM8jKWp/MENI99pIIszb0Vx
Hz5yIvg1LwFCdZOoQ9fTMg8zwr0VPH6wP6j/sNcxircfEwGJ1qhNhELWrRjsmwZi78qztOfayxCV
h+HjrI23dlDAD5MVb3sKjG3stE3U1vY+qdJxlxEBvMowkcAAQrlG4C+K5sgXhnLX6dA8d2nmbfRJ
vpiE+GzjYjwo9i1li1dMq5Q/HPViajm0EaEG8+be0XTm/NXC0+l6JIY5EbkhohiU8JwDzAJ/SQWr
vHdRUdWEZHTxtKXN3l5XQSXJMo/qgwp666nMPhkyfKjhai+herZ8UhUcHcI99oXkLcwDXzc1jegH
lxPyzkJGcvYkfkKxzHBCj8M4yO81TYMUBWc4HMIy+YgqxJETkAIH9Rf1W2Uf0sxw1kleH/4ve+e1
3DjSZesnQkfCAxMnzgW9kZeqVFU3iDIqeO/x9PNlqrupUvfp/s9czw0EQ1IkAQKJvdf6lpnVKFDx
Z3ZBOV8lcw8VkswkYsq9keJg8MWGx7wKY4z5WtvY+8jlnnPiUDJTy1ghXLQYQ2EdsWW3dHDys12m
j0RRvCRkmlQ4M3eIvwEXYfCsMucuaqafuedxuXvOy5I7gBJDl/lBS6yPZWSIdWxrjxAbxlXT0Bbp
vJhrom5hJik9Y9t7eOFDh+JGIZA0uTtUHWQIA5FaBVye8j7acKca4QAes+YOoMnTpJcfo3kbWnfN
Up1h6N3Cdd6mBNlgUodD3Abj51n3fizW3vHyg5PBRCm1QLZfj0uZvSBW2WQylkf3+QZtWGLpVHys
RkBsmj3DfrXOVVd/4xJ3LcaZlGPBHa7VjOid2+a61A2G4N8J9TKsu8WrvuUGoQweiS4UljkswmSf
Bu0D99e0/rvsI3kFlA4rfVn5EZRZndioin5YZkZI4TSi6hkk2IfMg0aFwUREuGMRZnXsgpwfcA6J
daLpYGnafpzcp8EaPgfohiM8HkuVHi3HPjqh/iGQiD9D049csm3cbfENvA4Up0Z3AO7HMGH6wW0V
ras+++qA3UxLKCljpgPuSIvPuj+QyzhuRqE/QHj5IcZ8Hc71Y5iY34xmvk6ClLFWMX0Xkw3tYkSB
wU0JGedUhz6IkauP33zXymdsjdEx4Mrbdk67Jr/3jpI0yAQKdoRgb6MupC5rr3SPuwvQmCdgYxAH
TbzYhvbNDQUWyerBJiiKIgjGMqJBIv/ZoVq4WpzpJYqa+5iq3+g90EPZoLPaCRlqOC/NYzhlT0be
3+pBwMgjui/77Ixdu7oaO3Gkwoxj341rLuJ5sTXCbl3hFoVfSCvEaY4Up384HezEKTxxlwSFqVjh
1+r4JRjX9ZB9DRnfr63Avh/TcT8N9S4UyGCFfpyc8SVz0s920H0Swr7ttKbfRnn2iOYudZIfc/ES
JhQ0CsaNVkc53bXPbq5fa74DGFhbmSYh8tPc3zQ6cQ4zuUhZM33VLXC+7ewK3Hb9pkLhvnYGD5qv
jIirvqIv5MwI5NWgXE8/Bm5gA3VzHOZ13iCaIpZoT+rVixY3ZEnoxC0ZN1YZ3ced+9mH8xI42X6x
0QnlJdI8MTIYgfJBAt4dLE7oT033MaxpKSbDvv4Q5vi8XDBSfhMdnAULfj+VLwhJjvpU3A3FvI31
jq6shSC9QxpIVZG8WeAKVHvbaBMIl3BlOVEogcuiJskC79a9W3z3NPWM1xeIITrNJq2n3GMo6jzG
SanvxMJX2NSD+4pp8SVvoaBXQIt5eSgSlDhoWoF+yomau0z+g3WvdIWAsogLzuGVWjFHC6Rel71x
iRxVpA616Ltud3SXD43oh+6sWASZKHkBb3JDcEo5qUpBhbcgllAIxYOwptxbtmq2wjmfMszhQyBS
uw0sb9oFXsxJWQUxqokWB7+nSCKW5WANSO3L/G4vKhh2do+7T8E0XmcVXEItV3MnC3ZomKomXTOE
a06TdAv20lOoJmqdmlMbXJLO2O9/bibXpoF2kGZrrhfjurQkJVhtroqP1jR0dDRBGNBBI4vUMriw
iRGFgUQ80E59i3i4rMu1WkPC+s2rBrIFxx/Qv6qj05QkY3nplRdSjnPN+Bto4A7JKck2dhd123gM
UeIfoAFwK0rxDcYpl+OWWpUxvqTEzXGXygSa8jFry/pc6fO88X1tOy+cJk27CDb5BP4zTXUwUB50
0biaT401H/RGcHKdh5u0mRBf2UAZC34/kw3HIeQiyN3yqpzsZwH95DRwE5AA2bxx8xm3TjvMhBL4
6T50jlqGbB/roTl51glp63zjTcuDlxC9Y1hBR4Id8URz/a3BWXgYiiDl3hoyIC6atq76m86qfc6o
zpkuQ7miOL8t7eHoIldcg+Pl3xioW7WUnVnmOenjdC4Zk6LYDj2tvSkhaTqkmVP5MMRRG8W9Oert
zWDDvSlRjSylc6zg1x4Zh68+OEGWXQugWGHRmTeDYZo3cxfy6zenU6A5t4v0QeegrnlKf5PbZM4W
1nUTA33gwL6Lu8k7uroZXGFIZgRkbgJt+qL7lFG8ynhpjS4n947x+0LzBWV95/I38aaAasHMt0oW
+2aIGs7Ufvt1nJBPj2ZZ3GrtUtwueJGQ1GKyX4aNR3UxGQTQaYe9YrcBQ1zRLds0zYubyHXzG6E9
0V2arm0AJejfM1oqlNuKhciyQUdjz/25e51Rkb6mRkoGS/EAJtullFXPVw7WXfHTpESw0GJbObWP
U8FYwg2VPJlWCVaEouOySck3oJFKvV+vuN2M8vlGJxhrLiBTxPKd0HvS6M4xvNGFi4zd9XqynEL2
Sj91hH/keO5DHw/MAMTIwdhGme6JAchWyJ1IRwmlCQ2VnJ4cj4oKjiyigMytWve6WW2xcxd2SQ9d
zjsv8aGo0L/mY/5s+t6P3lmuylwGSyXlo9VMlNCamwC4cqIFH4Cw4Yn46tTmCz6sJwz84MMAx5n1
eZz0p7gLwb5Y+sfSRNSu+dUXF1oHFTqqsvXyMC5Df84zc2Np4sruGCnqznhV0oA5gI6t6+xUmfFV
WzDOS+odWU+Unk0SjNwQR5YY7HXpDs9WaRyGtGvBpRpwvPGP4aomnDJgnOpq/kMdYloq4wiZuAdM
09KHJ59rlTZ592MM2Gke57tab4mJMU7c3iK9LxmCdfbHMRivvTn9PGoWw1RuPJG13oHEuhN6c8oO
tLYZlkz+NrBrZJRJa8EDrG5z97qjjTqYm8FHgd+k8WMVB5usp2w1uFBuzSLtVhS/v481gzA3F1/6
igx0jCzorU3yK/Uz3nd29mL+tLm3g/pm5TvyCh+CmDP/PJVU+kICBRg76M5dMIQutIx4h+l3Oo/p
4q1hPH3qHfPBWh6WiMOGeMq7HvjCFdYFbw37em0YhD4N5ZmsTIKstBuRdxMnQiKOlrpc14P2HFR0
Xo2ooLeblgfAKF+DgJ9TOjQPgP63Y/KA3Ykz/hM8ZarDbvFhBqmuzeZVXev5tredezwpACqS75Z+
Nw7RTJGcnkXpdV8KFB8poWm72eXWr59eiqr0jyqHR5siIDs9LTVhGGed0EYnrA5LCHXO5j4PDQhw
g0VYZNPwNWQzEGnjiuCfQ9oa5EwZu6mAT9DiiR9LPD36hF3B5CbHjDGNm+WCNEMs6yger0s0zIzi
NnErCuzqab2lQEFca16/uKH1zXWRTff0KkVPVF+T+I9zG0+HyEb33hTEhtbQ4SPdeO5tCi52e8pd
NzzG/WSSfKg969oNljf6uChQrKb+kdUyaHQg7T76qeNzJg6pZICY3fkMzgZIOP0cohXTYh02r4AM
yg20RghQ1nAFjtAPy6Fka4rzTB4uZYq43DoN0XvNRCUintuviddRqa/AsUp3WejTIQ9/eK1TnF2M
QtzyQTAKHbO8nSgnrIzZO7jOUh+42y0emrb6gGLq22AlL0n/w7RsezcYc0AmRXjgvGvd5XxZOcpn
ozCQ63HHTz9g+uBVMQQTf3apnXXd7quwi35XU17uHGvZzrVPmFc33eoRXIea7LVNHaALTFPTvrK/
RqDcdzZ3lOzu2yrU7c+Brb/U0XLrxLlxLACGbJMJsxMd+lUT+WK7jILfdket0DEYNlP0iOYqpKPZ
a+jHA2sTmaCgygiOLnmNE6Qpji4nrO8zbj23mtFw+Q3ozzTuTB5m+90gHijUsuUJaPiRM1J0CvXi
xpa4jFDoj5HNmNnIC8gKZTCsXYAMUWdlRAMVL5OWIsFPEB/7nNko6TrXiY1EpwyIMLZurLBC+eZn
VMbaxqJ3hvbLjrytazRf+ln4e6dq7inL+gfT0zEywVa0owfw1/HKpFOxJUXngZ71gcqQdxO6WsgR
XUF0jeBFIwzLD37FwMWzwYSXWZlDXRhlSM9Pp14+EnEx8NrOyXaMqz6Yk49ZfxtZ7Y9wGp5qtAcM
1IB8jAJNNVG+EAruqLJ40NFqqs8dMaxWbpEQCo0zCPVvjTaNJILIu4XaeSmpAK8YlI7byeh2k/B/
iA5N5tBr8JRT8R2WPh/BrQ5WYXmruEPjmGeUJwJuqWNouQDFjimfbN1If+/s6aSdhS9F6yKv8wgO
oDFmnEFxY+qa6DelkeaBhhfe9UxQpT5aRGsugbUt8zg9CNudaRWb2kG4bb8JvZr0UcL2Ti52IEKL
KZ62OEMlACEcbqi+ZHu7R6cjsDhv6zr9lvW9drJaGAqthZQLh29W7HInaTZux7sH5ZwgPQjz01g+
TxqBTq9r5OqlkXcB0RMhNMu6EBLriTjs7DQ1l6qwaqdd39TPr4toTvaNpcPiJKBhx002zUU5+JtD
OhYpeB85h6UeoQEpDjP2tRN0YSScanZpKDjnWZgjfNc/Fovb0TnkIWqCkbwE9Nx/Yqk7iDFCoyGy
cxsijYjkXOxx64IT+jhTT+UnWBwFMYrnqm3LDcAwkgGDhVv7jqgRTipOtTV6Il1cm76wOy1f5jwq
OG3VxZmTO0YWN9myg64qPv0Z73VxrjXYs5GtPatVaQQmCGUJVozOttLj2ObxsdbsrdMSbQc/bYea
GaaXnAxjINbQ0nA2+WDsnZYg0sbh7FUkAjymhdmOMsgmmwxKVejuCyjkIXscPaCGDKvgAUmSj5tu
CatzNvTlGW1JvSKzG49TkH/Tw0bj0pUe+ti76ZuJ5mJOuhNGH2uTirQ9I3eE+N4gFchjDh9boMSL
Sas7m2EZ8x6T79y2cjygIj2P3J5Ilk69TnCaZfpEwUT6XyprrshVrqpzJ3oUHZWx102zZCjhp/V5
qES9obrgU3ns67NBNva+7MKrLmF01MNLOhd2a6xhDMuzS0gjRK10k2LDIUURPPYL7tzdZusVcGjc
GaOTZ1HbUf8wpuJW26dyMsvzIL+EcKJh0LfxdR3CWG6w7qn3nlB+Oqu5Luba2svA7HZubosgj+/x
+pJK33w3wLkdfXq+mRE30N7dY1eKaSfq8RxZxNnVFeMZPD63Xc4biMX0yaAFvyFz+6oqWtJYxeDI
y/aX2qEC1tY2Ju+Q4dxsOF/5onfL2GfXtLUBD3u7Ep1QqNkopTyqSc4Evj0IsaeN8KpC+vAxUOad
dW89QNKm5+fX+zhyvphD+zHJEUJroiVLHsnlgG8SIwYFczdJfv6vHeI/QoHgU/gnN8Sa60nz9Uf5
CwdEPed3N4QuQHrggfB923SoGnvEZv3uhtCF/5twBHYazzZs0xf8pz84IDrhXJh9eKbwoYgK8+KO
cH7zfd3wPepatunyIv8/9gjexq/uCOER3uzSgHA9w7Rh9kr3xBt3hMAHJQJt0dAhRjmm1r4+jW0G
ZOHPudd11UTvIJkxw61GNa8e9ZdtUwA9vJlnkLHyVS6vpxbVhGpvfTK8EEr3SIME9+CybcfsHt56
tytkKSlFGUtce9tOa3zPIEHkyljSMdWkmiUy8/VBaLhSyj1ym3pU9utD37zc5TGXV1JzVOkgZPXj
5wG3L4PHP/7Nu/86AphG8vHnZjX37jGv76zVKDNCL4g3l8cUevtM+9bfall3rFzYjG1A5EyxUPYR
lkNPYkwxPVJoZ62auE77y3IKYf11C7FKhKLZ4VE9Wz04G3RkYE9q/vLAy4tdHvn6cPlv3/yDv9v8
bl1YlN6uTZ1rqXUAf1IdL6+k5kzfvXZFDfxQ8mEnbnDljQWzaoJj+fc5tYgsj80WRK3XzVhiURD5
rfu6Ky978d1OVYuF2v8k5CzUDlzucZ3KQRppwcWd5UGXWNyrkdZDYkYEM0Ra/etTmVfocvQKqLJ8
oFqn5l6fpw5pg57VTu/0G3Wczmqd2syAD+FVlDJw4blgBT0k9Gie3jxXzRqjdef07rhTS5eDXy2+
vqh8gyZpTNwRKU8vMabUPy4e33jUhyMdBWW3ncNGMp6ki1dZeZX9Vi1arofTQcOFEuuYiN0SS8ZB
zXaUIsuwDo9QwIsNoeJImWU1VE36dpLeJwijetCjtfDmrVqv6qVqTqTBnkgnsVds4KCSgA4FCL4s
m9gNt5lTfDYmcMZqgmv69zlF+QVG/fsirOPnZa48Ruc8giHMGpOLhWRI/pgCDYc61/Vo2PuNywgW
pp/C64bcCKerN7NmfD/ZQBzbGSUDVnW2RpSfT7ma9RRDHCrM0c7viAm3kQ6Ia/Vx4G/xL9Tsa80W
JRHlVR/FY8HACz2CSys+SZxDYs3cVF3evgvHcGPUgjQMeexWEi2rar1qUU0UCVnNQca7hp/oYUKX
BVqXBj65XrBLV4oHnecEuS9ze6++haTnGFBz6r+JXptJAwN7K13Fsx8zQl+KcEV5iiAmeiy/s5DD
uJbtOLq0mwrDKYYadAkEvboM7ittNSctKNjX94Xki9vkhCO0NHwXsQtvSu0TS0NpgTrgoFapXXfZ
V8FuqaiNZwEj/1WaYXAFwbd7XaRTWZ/mhNykJpA5DkKOEwPCluXRBx7wo49GaTdayzHBd7xfJGhZ
bVNzmDm2hpSKscebkybpbGrOnyqq4FoNgK6ONLQqZv/DU7C3jtEc1EyI7NzsMquWC/zXuoeWUmGM
tcFkhKZmFeVYzXmMsTmYwitFpVdNg7QLJ74YiaJTnYSwYYhPYKukAoefhBa1p1lO1Nxl0VsgKOIt
+6lW9X342RsmZxsh4+OUgmINW3pOemq4XPd/GvGjsDP29A0P2A+eKyvjfP/nh2WQ3vNh/1yeBMUm
Y9IqYnn++ISvH1PR9RyJxKs63TiK/EoV9S+fUi2qz6uK/zgHd5PXBPuYUMu1sPBpX7onLuZCPqqa
qs9fYu1xXNz/qn/S0zkhuyEhFvByvKqjo4SWtAEXhQytlRf/11+w/Bn7vbbPI1OHRiV/1HJiWflN
HfHLMxqNM7DEJV4mIRTjNc13WtgSH1169QjSYbhLJChxbIFLq76RWkxUP0ct2zodsBKJ8ZZ4eK74
vVYXJzURXl5x2NTDjhQc2FqD6W8qo6s2rjzmnQlgQ+6mZJ/nA8bGqphOal1QzF8kIQK/mZ2c1cTJ
UpD/pdDJycmRkyw2dlDZi7m0b15bNQVNi2PjPuojORlu4SHgrBcQDnk+cTiIuj35cjJMDPN9Cdem
ZsL1O5WoQnWAvy5bdQcr24/4eYf6hroHPzW1+xvZxVGTBXNChqZlJJhPcbwXFy68IXGQitDdaSKn
0AEJtUOZr9jc6uBWc5fFjhrtthRjv/Wo1bozWAo1CUP92R7IRFlkIwzd5u8TV3a+LuvUYgkJjtsJ
uUU9UG2+LKp1ZhJGe2hyZ7WETkhq6OVLv86qtW9e53XWg7fsdJz3aAdpu6atIaCB9FQwT6PlflKg
bMR9tOl7l7wjnVrIoKEtK20fEjxRmhuj4jjL5FASjCoDI70AEWnJla+zajsnldsgR5cgMnLaizYm
akJeZBCj8C7VrFqpJpXcrOY0Rs1cNOThdnmOWhzuzd6OX19EbVJr1QvNjrxmpcYyrKrWqRiayOVY
vsjllVDac48W2wVQIvnDU5tLNZ5Rs6h+GeTK55CDXuChYpLmIzvhsvy3m3M1blaPVE/K1C/m8prq
6ZfF183v/ltyeQ72hnLf9dXrO1DPe/MuXx/4+hpu3QSo5DwDTxwX/XKSF70Wz9hJLQeGRYJlACZd
rVOTXm69LC4eVyf1YDV3ea5a7Jc6QqC1UgtW6HJhVbPCdhb4qvKlNEtebtXs69rL61z+FVdEdD8Z
dGa1Vf0/9ZS/e/CbV7xsfvcW1ZPfvL78FGrdFHOm8OKDISH6iuKqJov8Af/dojnD7AK+iohDPsSQ
WRW1HG1cJuiZGvoq8w+1SvQkSBJJytDs8pB3i2rD/3NdWUaQgdB8r9TjTDVeePdar//lb7cjOgvW
tVOT/KPe8Z8fVL13tQ4tNiepy8dVX4bajAn2jy2Xh6sH2jrpsgOc32o0D2Ncr1+fJF9dfXmj1rHL
XX1E+ZI6j8DqCMXK+mFTqkFePgzXUUh8Tyvp/rYctLmqY6+WL5PXlU0B9AhktcGFSbb1L9tN+czX
l1QvopbV5teValnM2QT9blmNHmqcyKPgW41C40a2wWmVUQkXGp2QuqHF7DVJuLVsginwYIMdt0zY
WYO67E3WMj7qU7tx57o9DBYRvT1tcs5X/JYsOWzr1VhyUSPtKOLze43U5+ii3Aa9T/+b7s9JzUV1
br/OWfHg7rnVP1yQub4aVSWof/FyGg0RimEs1tpZp6J/ytWIb4q5TYqKjCFXLK/foZyolY7WauvB
oKNHqMuDIdM7MhFOqNAi6scTcu+hh7IzyUlvldUREzsWzgobgbx1UXM5dnGUZjrWxUKcOjkZXbSX
bWNK3pT9TQF1BwvC0WWi1jmMEDambs58122M7bUet9CwcMW10MYzzbHXep18ogbtbXN1OUaNy+hM
TtqF1n5ZPgtOwexjOc6y5bhKfTFqTk3Uhqyi8AgFCA++ZPy8TowsIjLB2wXq3NipM7NK7FDgZ/ru
jEvUWkLDb2aLWJV5jFDmOLpP9TDm84bNfHj/YF2erdXT1BY1h4miMtkZZdN1byZIh94uqq1qXVzr
JS3kCaEz5rxT4M9wh0EdsH9Jc1TrLhvU3CS/Kn9C0pPK0bzav2ruMiEu8vd9rtapRTLg5P2AfIpa
fp1b+vtomfsdbKc/tqoN6oBRj5PsbDpf+g4/aH6iElucGBuivflzEdMcl8hI3ey1cnutywvv5aFR
TEZRIHC0vXlQZsb7OMboN3Cr6pMU3GLPIlTEkykiPhB5Bkc6rAO8ey0BJFiiRxcfxmBW/ZWa9DWI
iq6n5SemlouCzu2ImvRk9jGIsFDiih6Pojzz1CqK53Key3UQrxWh0ZAkvPmUYaRAU0G/iTP4SZeT
y2K/yPSay7KaU49Rj1aLVUDyyv8Wa/+TYi0FU+8f2TXPcfu9lMOyt+Xa35/1B73G+c0TjmHrlGQp
jaqi7O/1Wt/4DbqFY/iQxjzLdew39Vr3N+GZBixlthgS3PxnvdYyfrN80xXAZADfeD7v8P/+n+/T
f4UvCMwV+Kl9t/wLCIrC7xsakiXryK5tCsMyeTldVZrflmsNaH5pb0fO2UdscHAD+slW92Az+j2A
xQXqUQ7RjY0EAXWseSzItaEfh6AQptMeufD1m2L3v3OpXt+Oa8AksHRbeAB2fq0eU1cxMFki6zdt
w9vMVUTQqvEdGypetOKrXwWoyr28Iyymuh3B9Z/++f9Dyv7LtwEpiG/X95Hcv4dY+4mztPzirXMz
BZ9Lb+gf7Sk4OF1bnGnoZtuRZt9mqFQecvwvXCqd3f3+n3OocKzYtiNcYb377E1E+Haf6ha4vdH+
WgbIzPEYoi8CL5w0sfGkJeEZ/D527eWkJckPB7R/Wib5GW1MtwdXgIYoAiYByW15PQX8ctz8cpz8
WtZXO4ZjFQyD5wkiCdSbf1PWH4ksnum1WecsIMYgaUmIz2QSci1BKy2Qk54uNwCtcKPZZBlocb7P
GAZtUE49ZqU2Hxlb1SPxsv+8w1Q74ULzUu+LX4Puw2HSPceTv9e3xy91BAgcU2ydI3Jd9gRbk8lC
L5/kHP+nIPjyA0OgvWnQ3k4gum3abLBPmRzYcOGL9+mhTSyDKL1h52T1fIZD4KKCDnpO8WFyK/ST
7w8ba+qbR5JbDIImEHw5YayfR2f64USNc4/bxqlb9+CnFolrc72J4rD84nQ+2nrDetDS6o4fWXrt
68VGdIl+74iEDEKDkZg/3xMb/RP9VXMflAAvAa2ZRyKQPyNSeBZG4V/987el0xx6d4jRH/LoA3k6
AEFLoa3e7EWiT4M+C4kPi8tS7MKgpX1t652sgHJDlaGPWKYaEDZouxWoj+8l0Wnr/+kbQYdjm3C9
dH5Q7yBsiNZFFs2zdbYpz516EV3nIjAfFhjF1F0e5yXd29Xcnq3AOnYY0cjRnZ7++cv4FeMljxwU
XPDEbNsVtifsdwi8uKsazYFueh6CiMySg+USRD/189Hy/TsrRqhpVP92evvr2Zb/iXpG/W8uCe+O
VjEkltsZmXU2hX0AMgMnvjUey9C7K4Nc22GRXM65ndwYHYKQdHGvAdOil9bNjxBl/+WnY/z1fAMZ
0oD976A4MhU87e1Ph7x1hOmabp7BbVyVKVxl0++uPdTOqNn9B+HN322XvO28AC6fxeOwWwYySZHv
HdF7xhszqvTrXmaIt7Ntn0ZvBjntZA+AA+1jOSf9qm5SwsW78grNu5SkcfLWB5Sg7dCv/nlnGn89
c6vmpkFNnxnj/ZEdGLoBFiC1zqM1l+eCDMnbpsGkARUs308JN6aB711V8sajxtKA1NjuwR7R9y6r
+qFduPGqxLgier3YEShlrs0R3A1yMpono3kebEO7ydpwGwgcIk6OBI8Y8XmLH97dEUCCO9tJ55VN
zWef+G3zL6df929+t1gxfPqpHK7ue1winihcfmnFcZPa9YESb76GGEI6DRDsc40aMZzK7T9/ozJQ
4i/nCsehl6y7DEOM97+PqfKasnFr8wx6YXrIw3C+q+LmTq/I+CY9zN/5uRfto8z0zmpCxcZyfqR1
kf/LRVn/9drDhd6y6Fq7PrQ93stffqloscqsriuNylyq7QAQP1IIz/YuihRMR/G0N0YAB5XngVEL
NfPaIIBG+oDMg2e0/R7aPjbSJnwsyKn7l4u2/esZVb4312M0xqCP0wmECPkje3NGrSATGw4WtlON
i88hi2ar2x0q4CG3uVD4M3iNJF/z3q6FlOXoRDmQeOXdyutKOGa0MWqau+FgaufRjgNqzfHBHkLa
hmCw08D2oeFwGBeFTcbM6G19RmXoaFofhRhPTGapGpyD8wRl5GoiD+7aT2qdaESnhq3g+ZvJCu5h
fcC+9vwt/PBT11Thrk3g2gNVIz1NjvvIa4j3eTrtahg2YF78dDMvsQF+q9zq2uAfUNyJu5GGYFme
//k4Yxf+eqTZDH1druH8cH1hmg6jv1+/w8KboBjnpnWilJzhtHU+iCUCfR472s4p8ltT1t+zmiCq
BJ/yauG9E6ZG6DEjNO6HAmlTSRKuI7XALRR7Eh+ATJxUIXIBE43crg4QbtyNyY5h1xdELojpU0KO
J9RkkUxqnBPHJInOuZ9GQs6zFAupha9jg/US3R1tMbDgyX50xhso2yEiAqg+jmzZ4KmZ143s/i2q
26HLukqSFzPNaNUkk8tTggS79VEKi8bkIlMhodjB6Vubi4Q1ZMOwHStkRnFkQoKMKfiM0yGQPoQC
T2yQ9TnYXXgZneF0O4YHHEJjeu5qoueo7cMt8eN7B6HevibTbRUXz1mVDigui4fSsx84r0UHOSxq
suHLTLL1DK3qMTJqgjwigRiy1ohCd5zgNrVdB5i9hcl0Lm+pjnGTWy+YMwWsQ8b/+zqJ2iviAvJV
ZYc4y8xsphHQ+ldkHFcr4rJi9p4xUanvqectmbV2p4phT64VJDJBgK5BZ4hMHsA9xpRh+tpyEX7M
si9JkXwysdgterzVeyAz7hBPxGGO5RpZ6nM5hOGx16FkEXS2rUg5ItqSmlipB+W+dbNiM7kCtXg+
mCeZkkbsexVbR3u4iWH4XLd+sl+mcjgXTUuMne8+juGClNUJkNN25EEtAVazZf6QSBDxlJgHwxYR
fTLnBezHsGsjv95mbktmE0C/naX3ycbFKXc3DNJORePbpHj9JS3mW8srDnkQDw+uwT4fTQbyXf/g
pEN6hbDVWcESLLZ1An45LaMnsHjufaQHkM9DBh553uAgdLpj7NUZUezZz9ZpwwdtCH4GAkjvaKf5
dogyfz91HYNZYl2vi/BjWlFwKDnXxD2h3l0A8t5YPO/TKJ2vSXFdJ6N7DiKr2jNQBXMVoC/VMxRn
4Tw3T/3QkyFbgWQIsCG384MHdsEuI/gotoNeG7Y+gIJq43BYH3Uf00XnavrWq26MmkAUgdn5wLFm
bsAJM57R2TfYGijDGIXHTykbN3XYQxyVR3hT4HfNA45Unzm9Dn76cdOey6X84Ydcg33KL3ejV95w
JjM2VQQaKzSTFAOJANDUO/qmbb9p/DQ+BOZnAskf/DQ2rpaRkYXJnfS+iqzkjED3Wuuz3Vhjj2xB
sIbWGNx1TrdJ5lbj9JHrG995Iem+21IHb3atFulrPx3KYx4upHm748qCMbFzliS8n5P6q2ViWW9a
MnnbEJM8PDlOGD4ZqFZ9xweEVJ807jEwgq+WH8znLi9/ataA368H4BZA1FgL9ioWwD5+Cm2OsCKm
qxTPH63gsTFA74W0pX50V/YyRA+l0YoV7gDcjK7Z3LYF9EEnz0+ZKHBdQJkdde06s9uvbYZb0XIH
/LfLt1AUI1a6ud3aqVnu07j5FItjltXuM1w34ryDDciF6BbLa0Z7Bcvd7PkpfINxPY6uSRWTf0iM
UI7ZjFPgUlMAoP6Gub0hBlZjb4mcCBxfRGJduFpyVdbaR8zF+d4e3RrSekvOpl9+zxlSIKXCuKjr
1V2VhkA9MYdhYwwwkhPgaSzFowDUv3N88zhoy5fIBsGaEMWIBsnNjkA3CAUZvjRYrKif7Qkidtfc
GzVht0rGNV+pQ66qfpjb4Drxp/be9HcF7aKd0w39mqp4ws+ubLdN23EbChX9qXAPYeeGT71uYn/O
8g+NlUxXxEAEMI6sl1BMMxmic8ptNO9kKHrzPqtggVC09T+C8i1vTJRUG1Ioh00RkZ7Gxbo4xK61
mhry3fWgfp4Yoa3oLjeHpu+nq3zwn6K5jvm9DXusoNatFjnbycq9TT21ExYVe34KryYxMLq2BIkT
oSDRyk+/DGG9HvUk3OkW99Q5jUuST7Tj0Ol3dYBhvLb6q4CktmttuW4Gb9ypmzO6x97O6Dq+sqaJ
Ksy7cblvenwJo7HA09Eel9bAmjZZ9dHn7HSfBvSoCxoOuWef53S5KzosOxLctstJ2tuKpH2iOOae
w9wrt3Xqfwlyp3zIJUwv6ZIRFOY4YrmazOcBw8+uSibMqZyczCXlCmG0L4hTwk0xmsOxCAANaLpu
0x+t+21R7kfuGTZRZM3b0kknDhLjPtSg5Tho+FcAbiN+uvBlwAbBJIOg5GpTdmW2V/PQaAeYv/0G
Iko4n/ul4m4REGkLg66xqhDoWWBfVYb2wW90Cr3aMAH4DO391AMmtFICtKPG1bZZzzkFA8R60rSc
wFjXvDXGtF+lLhJq0pg/1e38acji5jDlVr83/PqzFAd8Cmdrkc5VZyvCNN8AuMKQvJAeUcmbC88a
2x9zQh5L58YCafuCXnqialRbxc+8JaXJ02z8O5F73zl1fuu1ukbPvZp2ee9dDUPX3DMOX/h3frj1
A3uXVU10zlqwx6HelCfN3lXuhA014v7FnLe2WMydU0YaWQooPHYeQZwEAjhHFMn/zdqZLbetbFv2
VyruO04ASCSaiKoXgiRIiaIkS3L3gpAtG30PJJqvrwH61Nm27LBuRdyHrW1JNkGAQDZrzTkmu0vR
by1PI1F8MfT9lNW+NkHfNYEfnFSbprs+hSZjjwNRW1PF7t+ifmOsiuPG1a7kNNXXiTIBKSxqvGIc
ph+R7j1nRrrcK2BeVb/NDc++bSs4dqrCnJhaMQRG29CvTZWfvaGluyjmz0m0LsDMoI1n7YZwCMK8
0+GMLQCsCIbCXau8c9oICn1LXQVTKXrcYZS8TGqpTP4m0RtTCe5vZlgkuN49hFUx7VRRjTu3M6H4
efAQUoF0phBJipOBgsOmWWXxlyOmTTwENbwqGEaf8sgYT2norZEsvbVdzFSe4kWBpClaEwfmlSgI
74HDIY9xDLAgJAfkZmIGh6lK3sRE7immIm3PzEh6x+J9o9XwHd/ReOxc67Mq7Ze6TtnuwiguQ5gU
AOi/ZFoIQ6Mr4i2szDtV9HLvtWR+ANnc1y04R2I+IIWrc2kPbFSs/pOpAd+drrWZ+7sw6m+WND5D
XubpMknUCMFrGlPC3GF9reox3lmq+AjhK8allzBMw9foDPvdVEyrG1na26aMP9v29VoMm2IRB041
zexSvk/lQp60WXwhrv6D7LIjUQF7O5mQvlRFxCJOoitfcYUL7BAe2V3nlITL1J87tyZ1ZTLwIBU4
UZupP+ZeFCJSLJHqDgVmDZio9PF9lUION93poJd7QHj93n1UI06xdhLvsa/RduRjG/v5M4xde5/E
9LllAx8EYAyfdfWsF/PzYKSHYSZOmUAlrFXYLh7UPEbbGqqob9XWoWjfa8SU+KSSenAs8La38sXM
SazosjbfpWsMz4CVfuLDqCw6fq5nNpuqNkn0meR5VmvgbdPXLIwz6Ysaq2KZwkRuUZSOc2X5sOru
ld74iUMMiUGMXCigVbkkNelkJbXIQeI2yXY0A0/NGtlLoGGKfAAbEM1PVr8Qtzt8WLluddsxqc4g
2vtdr/Zk4JCrM/UPQ71km7wx1RHjM2ZG3YKJ2mFc2Fhjfhf1hJSDEDgY9sy6V6300UjuYokVg4SK
w2xmTLJgTAmUBwepAa0oIgBvS02D1Uj7FfpN5EdiaGCFcEgkI2tZdAupl/Tk6t022VkT2Ups+1zE
hbu37Mn2+0Hz8V4jZ2yDIdR7X3kM6OzUtqwR3b3XQT1wLWMzNMk3drwYknBMtaBftqq13jMx3LEW
fbFAnzImMXNHTr1l3QldXXPuXXyRAe3fvWhlswfA+S4n2Z30srJBPhrvWaED6cmORSUKhlBGOUc/
IMX5Nku2GKLKSHCtP7T4fTYepSQpCpaVEMTQqZoPesxoURSEcC9OdW2lRUfmVPbAruJqGbtqB4yk
BxRRBmUEic+uMBMPdbJNO4ElqIu8DSToIgizFzeW30aIK34sdEQAcxrMk/OYkFi2y/DRkUEF6BDZ
2taOohPy+2YvenP1tq/w6iK8L+rsnLjjO+JecsaPnuQxzfuqNIZK1VKmp+0T7cmks13t69TYW6Ek
AWDgufQxfBpb8SLqoroWA4XzwiFTqknUtsGB6WW70LABJVYVK8eK6QeUR7Exhi+ivFvIytuMhGlt
M2cXabY/LiX1XSmqbaGgx1TVlxz0O06uCAqT+ZKpEdNfpZB/LrnvaM3OmMvuVLnRZuyNT8qULcKq
/BSxEPQz0Gel40FakbXDSDvFH5agb7qzGwLsDEcv8nOruzdNXlMLa1y7nnaUIWfR6XiPFAE+6EXt
Re0zq27PhZ2zW3fuSxV3W1tIQCdGjq/uk2wBF0qrmm5ndQhTEypzCn0sVbFGOBbXmFsXZF+anU0V
FbsWIKlPmomzswrrymU3wVDxJflcTcBjrGl6zqFyTBo8p8IlncEdhLeRoAI61vmS3Ee9xdLoNg47
ruidtdrQ60wMsO1xUcOmOqUts2thyCDLnQ/CaP2pCVQEdRuN2cax1XMrP+Zm/6J5GcuT/mqdwkxa
yNuIKPBOJLnPLkcERCCckha6UKz3/VYbsivy1g5OEb0v9fo7wUZP0zDVLHI9tsPS9Xs3xwE87kKz
iP3Ms++0fq73gvS8hfL06i8FqK1778ak3uZdqU6UQMeHyKuMHXuLBbQYVSKxNO1OumXF7JOlO4Pm
sCBxjhhzmuChZ32m4qlftaFQe9oFIThuKGRG5DqUsCZ9P2iltiUoJcMt7sx7uBpmMFXNN9LEjRv4
OSfFMHxlJCy0t56z1xWyOFOv7J1rTemZ10nPlz/lU5meEdPcCYAcx39+3vUgh7RlNhh1qoQdlQ6r
yuS5uHx7+cKmBBuTYzPj1gLU8mChtJ061QcKpOK5BmSqs5pVM2j98divP2svP5v7+AWDdXwgqjk6
j6Z2iPROv3IA958vX+R//mSL1S0XgUAkR/pJjPZHKxfqMNgTRae8G71jHGknej5864zNKaslt1CG
9tygT9Ak5q5O8vpzTlzfAM9My4tDmaiRbSLiznJFswxahi0cMzq7Yug1xjLuQR0CoOEjhOGcFPVL
V65ktizt/S5U9+548JAwMluD5qphp1Uessss1o3ruWP+1m3nilOCJ76HgQhuVOtuWolbUPXY+mge
MnAiQHVs7UXK9oRyYA2EpT4mmWYysItpGt0OeawHcGf2vOwtRZnITxZ2c94qNtnQpc32SYrTuVXz
Y9eI5znp7C3bk+/Dgo3AthoeoLXGGAtW/028LSRVahJk+Uzr1mmPHXJn7Ozq1JmCTDXs7UZCBK5V
BhNE1xuiSdVpHSnHeRbM3BHL2jIVWFZHkPJRR6JGxm6wWrrCp+jhXk/10J/crtFJXClvAaAt5zrK
q4BJagoSwcMTpqSjysE4WOYI7z9uzGMHEOk6h8Q/iyoGgrbcOGYfn1y30Q5tjZh/mkPv1h42uAXb
ez1zvEPL0oJoEAN1rmQywacLNiDOCkiCxW0nJZN1lI+HtJiLQ5bNHiN2PwUOMlwwjjyicQMwJDHS
FQvla5qLvh0INhKtOMEGoao7nVLZZnIqHypBdwrTBevy+KGINaAzti5BMpQPdtPcSsB8p6rFu9Rg
gR7XEF/X5C2XkemSBw5o2G7uSr1zdiBYjHtMzlnuNrsxTKIPqivObm3EX6p637skiyR24mzrRuI0
NHu142n5VGlo6Iu8Xzb51GAYnPP2UDlPqdMzvI/TcsOx8gxMQDsxD0RD0j7k6TE3repaxtXXljDc
W4sU4sOi3JpSILOrKafPngJqaZpEZsFsvebU46AuoBqiZb6qRnHFQhXri2vZ7FAsGOxluXfY3GaW
F92M8525CIencSSTPA+9VZg4+AmZgj4dQWzhsp3f1Szv+9X1WUUVqLgC6diUywMIee3kNuUDQRV7
T6uavWsz//d9XsDYoH6C1XUHUyL60NbhM9ECYG8r9x3RL+0JwcWTkUMeMCZzgSmSQsdYtCd9jqt3
uE6PbLfdbQUswr9sPs0KS0yvMKZjCrobuijeFGXIQC2iJiioH97UutJvcis1bjodRiH9WG/fdfoy
by4/vPydsZTqxn0oSZnUgDHdx5YePxDN0e0TesAUrFgC+IC7YZYU/b3yrP7IVIggacqrZjtUljxV
4QRwxEbO5hVWqTZqohMghpHqSEnMmPto1Brp9illjKWaQbgBICTprD+Mo/3ohcI7NG0xb52qxcQQ
LUE9NiSmmPTAeev0tcxRP9Yp2+c8NP1YZs56H7+LF+MjNtV0DAeYiQkkMZGdOl1XfAZxxWMwaQRJ
kv0nYLwnDFg6+9AdflPIedc575ZBziy2URqyskPcSvhuBk0tfklIZeVO2gKHv6Gdb20a1M37wvIw
E996bMg24zTnkA+z+KuwY2O3aIRGpti+h9jGBd1p5pVlDvZRj94jq5qvLl94jt4tFqwMzWUkdUGF
EbjU/JDuXjS3F1nuD7FxnZrdrqRusElhrl/rbPrBYRIpPjnEC1Lh5qrkLiXNeEGnpciEYTV2tRhd
cq3U2pRj3z+CbBwq4OqugfEW+rCNvHGDij1lg0H9xBUnu+TZ0Bma9Uib9l5sHAsRAw338vzYgYyg
rWM/zKP9tYsckIH2ZXw1HqECykAZ9f0lZ3diuN5NcrpN0oialNrEIXGbrcDRXQ0JidsW41cnRnb/
Q3oVi441nug7Mi+/FWQPHx2ru9YWpMIQJeytXUjwAVSjm6j6LttMu2b0P1CFqzdiALiUuUFSs+Wb
bTEG5dDmBFN6T/XiJPcJxGNXRt8Gq7Gvqpl3PEkt3ame0ZEt2SqYj24Muxw2deHVfqqlrLJKYnQL
OI8HdrFRvgJNGTk34FxIAW0A9cRtfkOhKdvpgJRpniCF14GAC6WZ12OuPUwtBF2gehAcbNKOKe6D
bI/ok3m3ekaBysvbz4q95DFNKKwbOUOU4uZOZ7KnBmsHTrHZEHee7Ycc/4eZ6qQLZw2iFspgszlf
se0Enpsud8KAzDR1AVV+gFHWO4AUuKCWodnBfibjttrIPvF2Q6pblEHsOCg0+hiytrYpaxJ9Bh9v
OAuFTU18SgxTD7S8vemttjjmk7GleRsGIJACWgquHxe1vTOnr5TmNHZrlPQgVnTUF4HNWxQqmxed
IhHYB0q4zVrymQq0i/WzQ8bTOZ7ul3i2Dkum3xkIZgOUMx1tYvecFJY4VmYcbgdtAFo2Dj75lrSx
jRRYVBuBqUoVvMuCbBgdy7s9cG5uzKquZL6p7W+NVQx7x8vuBftsNj7wEcEJ2kwM+G7Z9RjWIZTh
p4LAF/JuvJGQHUXEWbbITcW4RCbGRDioAyaafTUvRjMlM8EI19U9wstwb9RfOorhB9sbD1VM9mph
v4sslW97M3xpbe2bjES+UyFyTBZ+nxP0PMhVWVxbOa20xmEfhAH/Sm9qa88A8RQbxYOOLXgX2eGn
EfLYNlVuuZ9aqgRjh64hY9gP2pI+TV84h1wX8GXF+zCKPnmtQH4tZiKLbDIb5zkxQG4njArsVles
IygRmqliTeciGQlLZL5b2Ld3nTDPDkiQHlTKbszad2k7fF2mnlvx+5iwWiB8BLvGWF+HZQ3WZdm7
0N7dZNgtOoLjhBJ+QmxRniEgr915v3gqgTVnw5otsms28PY0fvXqtcRBR3q7AoXSlkgarYpYpmNc
SkHuS4sZL58QZxnzyaBEsUdG9iSnMt9iGX0v7bYmVYMciEKyaPbqJtmgTcYGmdvEglmfZ2ADjAeu
eUW65G4GFbrzTNH61J3H7RxChrDFentr32U6E2DcNvnOni3Smq2BkgfOVisUAc1Xxvi5eUEixuPh
di8EpQDh7uGd9JBW4LUasBEoAgGb9z2oPP6iKGTooFLG5QkP9b23uIGn6f2h60f9CkZCs4MIMd0p
/TpdF5IUv1qmh4QeKVVtGnEroSEy0oeJLTxQia1AO7edWXrDuUtZk9oeLD0jB1Q9olzWMBwg64fA
bzXLJyfq+6c0ieWtHavbQXnRvdmFB0+O2WPuuzRW27C1T+OaExlqdRqYGv3kUWcRD4WU9FDWdqYT
VfuhOCK0rE9dE5SefCpd99nOq/rgzs6hyXrntq6IMKJOv1+SNt3rpMyNhcn2yejy22RR18UgpoeC
liGI3P5xibQQSETpnqwhZn1lIQ/2wmAZiEmoHRZKMGaJHaEASv2e3VFRm9yLDYp2m3b+XBKj0kDq
8gbjKQcxuuuAO5cZJhdlRQ9ySb4NmqCUg43qpqimsxzcMZhN0ez0uvhaLootRtp1B6G5z0i2TOgr
Qn9vRlCd+0QALMq6Q50kBAW6DQ336a5kwYXqn8qL5X2o1mZHaEafgX59IGEeCvRKxWZV+tWsOBsA
d0R/FwUto2XpAmKbYSL3PcnUtnGnR7UeEEA/bVkB9gc8qXtD7fI4S/blym9xI/irZe35HqUmP0wq
nVYwXSLFgR5lVL5UzvDVavQs6EPjRla2exKJOmSoSY4ticp+RXh9HlciMI18BDLFDE0PySWYvnZY
TdTRoeSfkzvh5j6USuGPuttRsxqMAF3MF/rRWKbT5t5lLA6EC6hntvFC6l2L/rAkBzi153ORa0Rk
43jbgfDeJLKmwzVZ95FRBIS4R+eiyRAvtFuZMLphdoAEHxastqzG3IEVBoM6G8FAusrQSv0qjPB6
R5Nr7xCm+l0Drk+uOd9zdoVWJ9opzSEKuBxoS9IPx7FtktXLpBvGs7MXifkpVHxyMeKI3JxqdAbZ
kawCEs0TmqIUdDPZ50cckt4m3MTW1FKFZA1NRXDbpd0B/FB8JXZ4N+HfMTNNTfy+HhrQ4TN5LXRu
fB1d6k4tGfUCh3CvQbPFUZaRsTdJovfVgjzKWyDGezHsH9ibpWo/tk5RBmrtDcKgdH0Zpt+Jgmk2
uHa+TDLTD4O7YOic2aETD7jtuzkAppSf2gw7pzsRce4kcXTUtEx7CBuS2uW2TUCAUY4uoLk6JJF8
IwHTj6baOlU9hHEkKoQaaug/bWke6mpf8indaiVLVdEyeaOeIZqnPWiAgemejRRbRw9+IGiArmv8
2CZGvooBU1AGxQuo9egrDLRmDdvrzg4PonKHY5qxodLYFkUmLXENnZJPbZwNghMn+6Rg8xk51s5s
Mw9mup3eIaJ61FGlkRlonvPR0vZuzwouNZswMBpylz6aU2HsqM/AiqS/rk3pJ3bZLrOrp5MYIr83
oMl3qYtk0EgORVIQDRUn67TRoaT2RhAcICPzPrDYlt7KTtEfNbqT2cKLyu0ICe1Qn5Td3qiG/DVR
zdeWqvJzswDg7pY1zcTU6BuiJSfBaFJbW00Ni5IuZvKajW2omidn5lFxtfypxu+wj0PMoobeXS9d
bG4rdBlbqeRyHrhy6GmIGHE4dN3B7V48d9mGMximMhmO6GIOEVhk4QEbtxtCtihItLQe2LumLXg/
x8K57kXIrtYMWJzpdFBIjcbxXlS7OXXmu1HqLDrDDlDA0JxQLfS70lruNLskxZJdGIg+kJDgnvC3
dHiNW7CjgZrtetOazkSAfM8WVLjhVabep77dERnhVFq6nULwOGQ3P+DKcUjxbsj0sSi7zxOdHNzu
cu8W6l2EVPABLvR11nLdGiMNAex6RBoOpGaoDwmXz9cjuWzqpd2mkQfM0SMcJP1iDPGBdeHA1Jv+
/OXys4uP6Z9fXH6m5UCQRiEmmP4ZRPSaZvTqBEtWY3TqSIiGlz9efnj50jguKa+dPfpDWwIjQqIZ
rob51FydxctqMr58/88PndVkD9GL31z+ePmbXch9Fvc02SHzsf8eGS02YdbOdO95taJcrsOKaTK7
+K8vR44vb+fyR70oiyPeAyYQPDH/fPnhjvnne2dmHZrY6VcN9upVw+lh99HftePc7C1ZyUAzu+Dy
u3/+gt6AHOvNGu7w6s+6vFt4sB24mfUUL18ufi1nUCfVJCnLelxlhUkUfbFe9pHHH2LhDKN/9fgL
/aHJBIjI9TsvQ7tnw1a8/O7yo9ElmqOLrAerSAtG0CiDo5tVx4QKK/nn0UJYm5iTAzCxtZQfPduL
fLn882z9kGrLbQOjfOzIo3dMghN8beWWXFR2/9Px04Qxn5+Lb93/Xl+Y7uHcJlHcX/wk/3x3k3xt
q6763r/+W7/8I1wo/3532+f++Zdv2DwnPdr2bxRqvnVD/uMAGFjWv/nf/eX/+vbfsfAYBhLny6X6
YXVYj/Dvf7me6P/5rz28peTl1/jpH//m/xl49H/piKORSksDpB/a1H/bd1znX1DjbLnSk6AmIWD8
D25JgFvSYTS5tgmQSRI9/R/7jmn9S5rCXm0UtoPWEX7SK7vO3+w7F8H4P/YHaXm0RSyBWUYK/qhf
RLw/yU+jcdLh21fDQWZ5v22KNrnV0iq97urmtp8URICc4huzTXZKQp3AYRP+aNVk27S+I/8vBlow
nDVyGjZujTrCAex+kiTjICQlGHIou2NvqJtONu4Bn2UTeDGzxk/X++7Hm/3ZWvKrcltK5gsXjJUw
McFzgV8rt5sGKR7dTZDYfFR+NyT7jPyqDSovdA2mycaxIbbBc14Yf/M3jm2s0tKfrt+Pg3uuhJpl
WXwkq0ngp+uHd1gZRiH7oG0oraoqaHLy48jg2V0yKmCr3dY2MBRkzX4oyA79+7n/8fh8bJ6wHe4x
TFi/Hn8xEGbMFu6dwu3uhDVmUBiN0e9QChZOBBwlOzbJuNWTotu5ksX8G8dfDQevz19w9ha3N7yu
NUD95/OfVE/ghuTig4GhI9wydbUlJNdZGhvdQo4jRB9tHZchQTG1U6i3NuArXfQNhQD7inzzjUvy
53dEePn6cJFz9+qK9EjDQlEjytQqy6Z9Tap3aVjNW06YV5pyPnhJY8VEaWvZpnCdV4fpIhcXQhMO
wbSQozW7VbprYb2+r0NIm3ZP/T4qw/PSVb5rKuMwjNp4x2pl8nOnMU+1sOIgn1BVpInlvqEp/9WY
sj4Qksa/q5vCMLklX/vAZAPWO0YoHnTNi8OCf2Nr8VdEvhuwDo+Jpeuwl9P6jTvh98suTdPERoXn
0KJ59EqDHcZZus5jQ5DisIDj6uV+rXtvmQr+dNVNCwGTi4Yc08n6+58eN7ZPZmpkGafGHma7uJxG
W5FylAujeeM++tNV/PlQrz5g26K+G0kSoNw58dB/ILcf0pc6zahlUvXczOixknh+w+EjfnVq/Pjw
XMe1pXBtjxt41br/dIYz+it3HHmgUecPm1jrywPp9Nd94hTQkFg6K+82Ju3lpq7Hx96xIJI26sDQ
4G1qzcm2KpcC+rMWaKNtHmg4h7xvc68Il9i6w9pSnLJTs25V1eCpXagl37G5LIEWmjfhuqws2+g7
+p/lMGd3LcHnfpQBATVmMzmB1oz6e2PQPluNTA5/H0ouQ9WvQwk+UsvB34TR1fzttnXplJvs3fuA
Vni2R6F0L/pSgKXhrLRY3fc6xZpRaTsHdWSXs3qEkHWHWJeS4CQVQawEsvcN2ykPWYljUACrxq0A
Q7WNqDSUipvFpMC+6dql8WEOn10HzutEQFOjs3c1xQnDVYrE7GtSlJofuaN+CD/ONnJdMx1Ompl+
+PspG8bvcxfnzNy1DlaS/9an6qdPO/UIFiGmow+qxgHKPSzXY5N+myqk6d34tKQVvXpyZ3yALtOh
nLkcmvw+e91ZJ7u+XlLtFFUvZcb/df0TQuBqyz7kUxzSKqEPksAdN/b2ICtf9Pae8qfz6A3UpPQv
qebGTwVBVughVghUQxIXLZugV8WMuAVfByXza5qL0Ic0focMhuxb996r6qd+OBlZurHAgZGU6tyY
PaTzUhJtdJ0uEVHpsWNukhFu46Duo3p8ctV1NhGpVhVDsqZ/kqLy5Mr8oU2lPHi2Bv6pHBA0Qaet
wH1lVGNaZD77xSFgoDIpxA8W+Xp+6xo12r5pv7jRk0iTu8FRty1brjyhX+HO49cZOadPaiz97agp
uHbUiwhhcO8c8DdsmVU9PFo6ZRfMCbfRCDKYvdt+qp+ahPSWmaY9PZb8yiLinAyDnpgy2ZqbXGnv
jMpB8O99jVv5tXLaO2k9ElUrN0UjP1Oue7QW66NTIIGEgHAsDNsmDIDQm97lRVo1PNmRq7apbJMA
8J/YMF4R+NT2t7gY37irfh+4XIYRYTIUs7xzLm6Zn+6pqYsk+cU8RwOMN6C6wO6pJBjJ9BhOLZFR
CLBxEpRvjP9/PKpk1pVwndeJ4Nc7GUUiEVlLxrSrv6dfhK01/z609nmiBUoe3Af0Jx/feHp+X3u5
0mEmMJATeLb12myN1EqVGnmLQWupniobla8pfWix+OzaZ+moBU73td4jb63lcvf3g//+4EIRM9fl
uXcxHb16cKNBqnRUFafrVB/r1tyns6kdrQV/Wd2bV9ScHe1FGymm/f24huA6/jpKcmDLJrTeFdCr
X3+6uFy1oh+5ztbgnD2esJ0oCgXHbJ6OWZk8F+wZfKn6fpPHy5nWH7S0kjwoqhDIGt56N7/P+rwb
1zBcUzoUvV57/LKE/b5dex3BiqyCsBRuKLpmOy9CJVm4M0/m2BnnztGReVrVLW2aLSjNdFfE4yPB
S2Ugc3379yv0ysm5zqCuZD1sSNfAlUqO0q93YtOQUAlvpgtMYZKmkGu7eoV+QBh7j+j7u+pGgOJN
FW4w2kbMe/mHQlTvZhoIpy43PmUT7dkDhvgrIDoAzAeE4JC30WiTNNzr0SMGlZs+0Z0zSxEV0I0I
cczc4HP6HlshQaIZL/33U7osa15/6FDb1x2h8NirvVqLRCSDaWEsEPNYKKmBaEbD2XAoCZeUm+Fd
Q5ZTKXwiJaxik+ZTdlhQfSODXR98CsRb5HPP5sLSxUbv45OqN9YEndirwGspSCIc83xPOoC+zaJQ
HAfLfdTNitKDHS8YANECtd7Jm5z+ICtOGJ0NrhpYJog/Iq4R4R3FG6sv65Uv8sen6BkII4BXMJyt
v/9pFAuN1itmd+wg3dONiuMD+XUbJ4bQtjTGSfWNH8nYOsYjrdGhhClaxd/R7mxlzIJfDZZ2YHk+
swukXMsGkAajQBm5qNn0x7T6WEzNQDmHzWwf2/s+/6K541Mb5+4VStJuR5Yk6x9bbAn/o0khFTl5
Zo19RmVXgIKjXR12CwFt8zPaopV8ibgRsIHYmnr3QPb8y99vgFde2n/f0z9djVej69hTz42quQuw
r2SwkubWNxejBX8EYr3OXNqw9JT8EfiPbajUp2kLR8qRTyrtb//+XuSfRnoW4EzSjEKGY78a+txZ
WeMsB5w1haOC0XKp85rZh4GOpr12DBNJPFedDCtxKVrJUcZtMVXZrePVR8/KDwtv/BRWxFDK2kOr
Vs7XjkcHp120ZVOsa5y0xEpkZV+kyYsQePncG4M6epGFPquxXdLhrEde9rF18dEtTpj7sSKtAxJn
uaP2/p221+yHjnnb5zLcy8L+CI+cKG4PVbhYwinIqGrOQj/GJkOUK9wCvLzroYyF6p7oH4QVPpMB
8mQPKXN77e2cvvkw9J0vmjg5JY3wrZbwDgOFzxvX9vfBHb6CYVmsgTH6r5Wnn2963MJOFmL/Dlwr
ewZSV8F0p8ZZLazp/36kP8xfNvtESDCWw6vq64f80+PV5ZldtpXRBXVUfk/rxi8IhWDovHPBTuJp
jTdlYRFFV1qPfz/wH5a81MJMJPLYsZFdv944NyFmPrJbGJ5LuRvoDW4GejBHAoK+msKZgOmFW8ek
KG+Xmb2RkZ6QhsROPmRdj4B4jZB2Xyw54DEj7NWf4zbdVck+tOkE//2t/uFGX1EAtiMEiws2tr9e
ox6+rRmmeheUMaruEa1Ylz4rPb8jbMIvkuR751RvFbMui5ZXQz0VP3DqK1ZB0j769aCe0ropSXi6
DDWcdaGjdyd5wUm2i+2cIjfsfbIYSIH3xIEqwzszdI8m2t0tSMYQd6l1Rx+hxxyCPaANWWguyfyY
GON1r721BFonnd/fKVMnTlQAHK+XX8nQKxkrxiT8lv1WR9LCOOjEyD6J3JXxv4n/P8qqdz9e+O9l
Pu4btkjEXlNuo9L364WxvTSLigENjShvxt68sSyOapb2mcFZbHLuX99bJoJ237phf9+RwxGiSsrt
ygcC8OPXA6edEVWGVXcBeTUfxtm6Nxx2h2HsrPCA9pbtig8nUO2yKdYwVkCaS2WHDprczzGMCtrT
HTZYXe11N7taaF6+MVW+xhusU6VtOGwedR5mV74eNcZ5kEvcZTxRmvXMqIK+yoIpm9XdDfvGb3HC
6lhZ7t7GteI680MNZCe0FhLvWoSKjGLf8bmLNx4e608jDCtkPil2t1BSXt3IfaRCU5Tkxc9DhEqB
0LGjBtcj7xaaYKTVnrseIU2aRHBklB5tWTiSU0cRcUjd4m4mzNyUyYOYpm9DGo8PgxHdo03rzlF5
7RFNdN248XlhpDk1HoY+O5RlkLDQPJfMCx6ayd41aJeTx3qz1EwTpWIJl+gzwGTbUx+65qas2SGg
+hyCY9f3z8Szf1yGvDpqInXem030sjTJLlNGHIxlPN3kBtOaII2W/LNt17AG+Pto84fr5dL4wRSp
O6ylXwOSSNJJZlnaqzMAE9GSpDTziXGG0BH75OI9JvFwb2vt95RQ878f2fjDWovAUMuBkWHoUC5e
DXRJalDup/0f2FPuHFJ9gESkhWDXQ5H5LlKK49i2VwpdBCxu6ptCEGwSz+L/f0/FXkpaur12I36b
GeqyXvratRrMx/Nta6ETbDJdJ/asROccG89khRnnuSpPIJe6N27XPxTSXQ5ONZdNjEMt/9VTbi4h
8XmIDwMiCwkWWxHCbvUlrbHmFBFSikTDuorF/JiqaE+0XPzGU/yHUcbTKflZNmJPS3qvhjdWSmXv
xbKBerXA+/COIvRTt+uIuC7Mbau/ecZshf6wl2RNCavMIW1DMI7/OrK5mVUN0WJwTFV4XyoydWiR
9/bdRNFmn/RotUvkc8bUeI+aXJkZQ/ginDi+dkhLCKIp9O5S7ZlAoHg3FDOGnwSfDByg6G4wQZwR
+Y29CB9Yj2JhC+RGe3LDDj1KK/F4dNlJyybnfUeJqSMk9cGM8w/dTMCt07XpMyLrvSA94b7LCzKr
Bagjnna2veWUPJV9Pe5QkkYHmq7iQ2ZZX5Qdy91oTmTzsCe6iYz1hSwjfM4cLUiVj2hSf0c1R3u0
QpaRzijfJ8QIHCl/hTdhkgP2riztTuqqvV/MkCjUUdzT2Gie+u+rHGOTTMr+4Ir3w2Kk3xR1/XYk
whpDvsMO4r4apXZDcJVCTlWy53bj0HuXOh42RIzG8ZDcLZhU3nclujOWnt5HIABlIBwcWL1pWbel
93+5Oq/ltpUuzD4RqpDDLXOmKMmyrRuUg4ycGo1GA08/CzxV80/NDUvi8ZFlkQJ6h2+t8oOTDF6g
PJlv2jbPXjtYJymjT4qg4tpaOr+Ec2muuEPWH3rK302RDGj2ZkA6lpx+ppzbqknqX27jLYtAdoF7
CdtXYZasUk5D85ZnwR8bRdkfs7AedVj+lFVm7Grbza5TMGTXQcu/y4b8Oh1Gculh1Qzbqs1m6j1A
lllTU4FJdiU3GVP6FasS0OczpddBCXJ/blpO9UP5XRr5sLeWz55PBSnCQ5xg+LHMILtxZ89usiHk
NNEmeT5lhS1QmdDelws840nQaExX/ffR87m4YH1ILTh5+G/5oqej9Uisavnofw8jVJVtO9KTC722
2k1ZwG3PbrJrPE7ZNXE1vU6E11tchc051SZMgAhEybkLxKf2G6qXOZbsPYzD6fnRXFXltkSquipU
Mt+NRsz3Af5AE3f35zNM/qZ7VubuIZyLQ8Nyn6xj7+V/D11N7oCzCspYNMkkZPW+pv1+6KeaCI/d
ut904bCvQVxwlIgk5Ri78aqgpDpFqvuYeAV2KdrCLc73+A0D745snfXdSIHo9Cm1jMEx2Wxb41W2
lvFKruqhykBem7w2Xiy8vzMJzX2sDWfjwQ15T9IC0mzfJ+vnp6xQuNcJTR8SDtIJRmWwoV6MLxwT
2I8owaHk2fDSF5vABE4Pb/bRlZFHOkmXR9V28drqfPRmpp8/3EblDxpMRDSmbN7MpLjZllQpnLJM
nSGy5mvpBNFHOeXlvm3aYCtrO/7wc3BatQsEomJVk4XD+WNy8ZUjhANMYsTzh11UJ8O1okdlCvFR
fZbLk26flkc91PwytAFQmbb7loCbffMlysbA6r51k+g2fZHU9MidfOs3pGcnSuK732fO/fkRR9eR
WmMVgPDdWaPkjJRPjrgE3RwQJik+nTL0TkEo/VOVlj7vb+KXMm5uSlfJmvGa2HsWiSX+Ld+WHuXK
LsJglXqJQvjmWG8sqLBipV6GpiUfOfPPjlQcfVNp7W9MHQZ7p+AvhktbbrQ1tldjsmfyST022bMl
RgRvdOofUqnhM9HuDzWMZ2uu67s/2s6t6XmfNOSiN4ao5BVexcr1W9Jq/oJucROPHoTZ7ZrEA/fS
YzHNa1m9zdXwmELt/6zykD0z1eqjoY3+h6c/gIZVCN/drdMaNI5rtOBx1YU/h/TUESP4ZP6r2Xye
WaU1kuIHK8DrfnmeRV7MKy2eD6W5rDph03/zXWNa28KeDgNJ4pZ480c9ZZ9cSMpPVp7548Vbbjfi
JbQK/yPNMVZk1YcexuHhhNk1nT5at7PeQxE197DS35JBxN9wNRS3XBp/np+VbpZd6x5/YxUTHBxr
g1eD3uuDmwwbZX78Fi0Pk3QL+kIz0ElGoBtyGeLg1IPczDSXDq1tTd+i2Hc3WdY6zNua6Rteu4Jw
s/lbsxW/7pq8fxs0YfTIzV5Fr/o3uTxYmv6BbgCWJUkh14RfaTvXLMiN6DdX3fJpPsj8Lauh3ozm
Z1ShV+pQgh9GP/qhnbqgXvP5XbQL3iNuQF6yyH73X7zQ40EZ48DNJ3RfYj+gHmcZEdbcjbFctaqx
eOzDTjKmGEW35YLnXzxWBLekB/ADY8u9o1mc7s+PULqyOY/A25uNfMd+GfM83RcvGvHQ3S8/IpYh
d2R6I1pjiX02lWOdW0Rzq6AL5o1PfOjkW9x7oy6aD8i3g7NDf61oUzbUCUYnVtGe3ZbkdN/n0X5E
XTwUJG0Y0fYPOzOLjcNq5bmzw/Zc+S7v0mBO78+bXePyX1OiPxuarvPt+eAxN4DmYO7Zfk0uLryk
MEE14sbxrzmTZz+VFZCXr8ZQf/zY4p5Dn41/wDkC400KUeyoqKNNE6DJdWVytlBzbrzaQkzYVCd7
mgGr5OnKc1mHV9Hecdq/WVG8ElZxmO1Ou4RFZmMSewGn2TNGF9KZy3fBuU/pftsE4WG2yQuoOL/0
af9d4rKMbfE3VxeX+zgFzFpL96fK/FeTdPSG9teD4/ym1qykLMGK1aS8ZAO1aG1U7iUc5Hd7ki/z
uEyV23tJNIO7LpMlGKSiC1ZeUHwnQnVwZ++Pbad7qAN7bZ9iFXFZM/7VKrtNdvh3lsTyapxLJKU4
tAYhcpHSWmtTtmtGodnKThq1DQbyDQaQcYohsrbN/DFM/kvnq3lDpOVYiBkaSPlQ9codKJlKYF0A
1WrWc60duLE9dNbtpOx9kfgbj23zJJi+qDgfAJnY5w8EW9Qt3j9KPIcfG0dWAkubtuasbBZnBezj
4rffiqJTxAu819xF8Dv0cFAtFXMqALC4jStz02fhn9DCt51lVbqaS/moo/jVR+K+MTQrzOwPj2sg
/kuTES4N3biuCe9lPoTbeR4lDhMonz3seMdXzCaNe0ZwO5v9nUduemOKiX+QY33WrXmjVcLWOAFI
094EM7Vn1M9/0xFgTqNsMnm8v7gnqXVnzNAzhQh3k9GhKgWGz0YI/uXWeTGF4RAlXOSqFkkW+4c9
hDeCtTSfPd6qRVUi6yzyfksk6TayPrwztSV2jKrUwpUpNklj3zxCrwzc2wxFgB2d2f4+2W7wZUjV
ImJ2/hm1Y65Dr1nW2yMk4vPD7CMqZMuzV7Hvb13baNYFUbMDrraMDCbatmSJQKnMGLZTwNDCJ65K
Jvuk0zRbz8CsurG52Fb2DXUBGbPaO9EJ/FfTSk4Io/dD9RUia3QWayPJfwA0nCxIPYldsbgdXSSP
vnI+O6tlwYA0nvfq3jODYXQCjxCoj94gnRWrzDb4ARO7ThePZItQMsIrWeCXxP9SXtWinEQ9yRYH
AcGnjdLHS9khqHRKi/3qHNdMN8mLs1gsc3KCnmUYe/APd9HCHcuYfMKaGc/DYsFs0WFWixczRr/k
LKbMvhv+1NwA83bKHhKZplqsmgPxHpg7+EILCDfn50c9Gk6x+Dhxe11p57j7cXF1tnrB6QWUufQZ
PQuBaBki1gxRfEaL67MzsX5Gi/+zMRcTKEpQtQhDwyERbBksxtDGowX/fHJYfKItYlFHYxhldtOx
Uo11dHz6RxcTqU19066qET/pYA7XYPkLOxd3KTExrp4WGKcCsSk59IWxtbhOl39FuvhPHUSojAay
c764UX1qdzJY+FLVYk7l50z8fLGpeotXtVsMq2pxrSqkqw3yVTvBwtrH1W+1eFmDxdBaLa7WYfkh
FIu/FTmaxxQFp2vqYXdt0LymDNurxftaLQZYvbhgjcUKGwoYDY6PKTZEGTst7thxJJbjLODK5wNz
wV2wuGYF8Vu92GeFXES03eKkLRc7bSew1mYIa8Viru2Xz55PUYJfssVvO4sK+DDG23lx34ZIcMPF
hussXlwaUe128HHlNk9tbr78lLvFpWstVl2+vfo4I9oNFuMue+7s7+DghT1YnsnFl2cLQe+8mHoL
lL3h4u7ls5iFYR6axezrLorfxfVrCi9YPZ+HdMul8vnhiB6YNh0pncUYPC3u4OdHETphg5XgGd7I
rncxDWet2geigx6pRPc9bfER//epsViKeUsNa3cxFzspVV7ISsTiNH4+TIvnmCwMXnCIbsvTocSF
XC9W5BHxQb2TLq5kb7EmV8NgnAQiZWsxKjPMCJECYFku0C2TwdOnFAEzkLFw8TFzmh6ZeHJfswLe
PqXE22zxihO3xOVsLVZne/E7z5Cws8X4XNKxupISwwS0+KA7AzM02D4WNnps0Un6NS/2aJp8Yls+
jdL1kQyqufMW1/TghDjOIvg4RRiuXGYPRketWqKoHgfUJSyRE4ZBXz0tGusw1dvFvT2ObNuLyIKd
0i/ihvCpF3p+OGdu05+fgj7/+WyULEYltfiKns8+NV0em/Rbh5jAypgI/pqALZ/PO2lNduX550x/
CB0WTpav/3x4fvnnR+bouEBvivC///rf3/Pf4/N/bQyLLNewEEqe38Lzf4LwwLf7vy9H4sLfwJsl
hPh/vzf9/Oaff+a/78Sbyu+ePQf/fUv/+4NpvGDgtPu9sRXysuffWhjeofc0t+kEv8lTyPj8iHzO
//vp8z88n/v//hyrHOVuGOpvz+efD5CHwDP870uR0cBgqNP78ynERfNWVM3vXtaUyiHpvCoiVvb8
9H8Pc04hDcKMV/v5Idf0AYMMepCwdE44V8Uh7Xr8H2MXb4CAXZRpuFd2KBEVz16/K2QOeLmCO9hq
QirmMgvU+eQSFJD/dG5JEv6Wt6hR/nAjalcmF+d9IdIjzpKZvOPgvMjJ6tEF1vrqh1TiSJmg09Gc
gcRo7d2WOMLIgpVdjF+lqc39nFaMT8OZ/j10Faa9mfk7pHS5kwTV1NlvVfCTE1u6EVzIWcSfg3Vf
OeR3XK49flF+9VrehGc/WFhh7VNn5SZO4+8NHfuV4c/GzpyDzyh48eCpNbr7HeukPMUTTDtATlT/
sfxW5pR0gxhXufIB6jbZMRWzv0fm8FZLlotANhworV7mydllkZowV8fxaqR54ljyUopSrsPBnNYR
236OT0q5cAnQjQyBoQNuhKrFWgWVQPre/c7eRtU9Mje2VzBQOD8lL06jX+yczX3XI6CL1p7755dS
FuliSeERgoRTvYsNsqOqyJkiaDYsKOxoFtFjoSMGPBEavCEMtYX0G14qp/2ph/tg1q9xAW1CJDAQ
aEZGL4FqfpNmT+E1dX/bZHg3JFykwSRpntX6nOTpryrfGZUIeGWXtcTB3dgiFduqG2Ca1NE5Eewm
ZJyNrHo0DoP95dexdUjVNxgI3WticZwhCX4x2E85W9NxUg3bSI55iSJQXUWUZ+tsaLKN2WElRWBl
cXu+5e3fxk0IOVIC7yyPCH/hNeV6zix/pcxFYpSInkyyuVpMGmurXwTXoqCtZQHBMkRy6OP5ix3H
4ha4WJtcEZ4rpfEjeWp8OCyeAWr5bpRtfw7cQTPrGDjtuF1zLbP24IGvOU4FNIyqAklW52eP1gdw
QMUYMA71dnZLd9cEeXzo7fYX1a1Cym43+ySw1R0MqDlw5KsNxvKAThKM6IHYKMabLKR3TBSrgIKw
oXanBUackO4A/yF7p6CZUHgT/s+Zy55hx7DHFG04x3HuL6ezL/xvyg7Bv0wrkuisuABSHirjOLNQ
Dzejdo+VX7eXOgN6WVct5+CClm3MfvdMJ5GtqPRnkPvc4WcH6juIyYukP9ST81qBtCTB5SVsp4/h
D221IAF+Fw2oBlJreSzgInv2bUjoMPTayA6kgW6mxfaH8pZUWZrqdT6paud7fQTPx4MlU7ifY2mq
dU+OfhH+mjfinZjtOP5a2XcHLtguqyHN5g2FU9pwSBVJTZCzK3eGUfZ0P+AhBQ2osXmqpz1EnhfP
LsU25YtE9LmOA0QtoJsj75oy3E41+NYyJHJnMxYuTOKxiU86GCEDPGLz17IDBkBjlRv8dKjr6OiX
87+aUbLRZD+Npv03jNo9DdZsrDjJ+3uoVr/8am53iRdV/Brx/0da2luD0GuaxTtde2ADZNZgikBx
jPUjZf8561ZdzTqnJ5hJ0/e7sOcUbloWtrl1uvHOFXo6iKaZ97nMik1sj3+zrJkeXAFZhFHDsBKd
Hk5ZkXcYo1QBt7HyjwbVnMXG97midk/8rjmDQK/o6tkfrrEQE8m1HBvQ4RyBjOgwqfjcDfm4SaI8
fZPa+Rt716a99TlzHOhy8KZjN3+ZGyu6kptdV7PH2UyAGXr+Fo1ONx47bd2DRFDERapiRhnsfWdi
LROY0LVbHsZ1nrq05moZnCTQ973RiQts3QJM8/Jgc22UTvQv7lIOWAwhttByGP2RZuWLAW66NDVr
KqBx4NX424ARIM1BsrUktYdzz+L8mYJSb+yQ+UWVxALQAFgDfutDfsZ9b+89kRwjQWfFzir2EYw6
hBI6busgQB9Zo4/MuqOMB2BQ9S/Xyi1QAG3GmDy1Nx89kMddyRIWra2YkDC0uqQRCWuuXK2NKacx
BL/ANYdfUz2nx4BU5FFWayOOsNFGlr3l2W2IYHfbDpBCwz7K1mYgy3PmFM0KuAAExqT/M1bqj23q
dVZw2KlN9HxC1xbnxOmrsR0om85+KiafXmgIldJoL2w57xUn2BfLhltCLQP+iXekPZBx5h70I7MT
d5fDBp9lfk1jhhrJWEG0E57B242gRzU0h4Su147NKzFh/uYqW6bSI3Kf/KTZSF4+jdjdgZpo6Nlm
mhOJcw2JT9j7WtpcowZ+MyO+psPl8d7x45vSO8fUcdcOKL5JQ+UgGi1Ievk3Wt6Ej6LdUDt3Uv4R
m7UQ7gIbmkPQjrcxISlnsmSxHSvijWZYwimAsxIYg35J+zNQkXVjy/BecAJMSkM8hNP+yQoIb5Gr
IHYW/Y+iyzOC7Ha6awa1A0zVbjknJxvMJ8FWTC2YgcK6pi5VSJOAtWxAqgcM07clF218Ae68G4U6
qVTb24lO/dpj+/neR9xcHPVqzQn7c7BFucVyelBtZm2nn0Q6qlfFAGmTFzXw87qugWwYatdAxFKh
3F00O+JHlRR/R+gca8fy3RW/Ewx4Sud3WUb23h0F11h6XQdLzPFWBmOyYqAGBrifjt4ginMvgrWS
bXw0qnlmK0r/NtinPHcyjy642BAss1PJNpa9BH1h9RFWlTdaAealKLu1NcT5C6CG7hxP9t2KGh2u
jKHJXx7Yg2d0owSiEw/SHldbc155vrYPJLfEixO/KuFUby02hRLT7ws7CvUbu/HFLqzh2VnDTzHE
7buX58NVp9lPft26dxkOHOs9AEZR/M9WefUjG1R3NluY89hQqh9sxlUb6dsgGlSjj2lJj6ELMD/r
0fpnZOU5bOFKRnqjOi/4UU0wMVkCpEsCTd+ZIASCthPEGyQ1Aa0kwuP5wYbhC2JtnO8OP+aVlwP8
L2uOkBNfCKJEuZu69NPT6ljmoXq0PjF8ZqY3qdvqPSuHAy0oi3W08p/0pFo7g4BHV5n/CnnPWeK/
dONvGhL9tUB/yESN1cq0jqD+D+7aGxx7m2f6aFqYJyZhEt8wBnWGqLUa2YDZVyz1MNvi2Dl1JtJN
NTIkoXipkxiKfOtzaeeY4vHGPZn2nywctt6kFnxOYm3dLKbAjeWn7TQ3366am2fRLowrqY9ePx/H
HLxJRlipmOad0ab+i8q9vTs5/pGh7UHJ8dVzPXmbcgAFGFPgNjcQRZOKu2vsBUd299K9Y5rRpew4
w471D2FDk7RpXrJVGR1AS/wOpOkco9y56oUx5ICeAiEs9uaEMK9k3oTbOaWID91LpZMvonU0RAN4
80U++9uyHvcldMCjRMS3S0o5sOIP3CtIXG648QSXQWr3QJw2QMqzYo6S3xVXXdil3iPLPI9EdxWs
qjZ3d3ZNR8RgBMaiybT1M9dZm2M/HGZRxkdWefAflPamDEvWqrhSjMIHz9l5G68x26MovGnlx9NH
2lm4xkgsrCqbVeZUV9GuDkGC6D5r36yy2qLeZTmV7RYgwlUOOj3KVgn7jvdoIQ/YkKI3AYM3Yu5H
rkia1Q8fYYAA5B66eChYq+696MtyY3VUDp3h3vFWcoLPnYw5EBSq7HWL932XhNxGzco1trY7XK3C
mMBCQ59Y6s/zTDnLuis4Le1lnzYt1qMbRp9QXhXQv62V5ulLogmLlEPIOck3ofgsgHKnpbqjohUH
OOF7R3f1ZZxOLE5T+OVA2oPUE3sHGCtLmGyc+/pIgpv0Zw/rcUTVvBmLlzzvgpvo/DXLJ/qb2cPd
FMZ3SzOVCcQjn7p4Zzj6z8RZ8VI3FJ401y5hHgOTYB1nzwsTH4T7PW68eGtksfHpj3/joPa/W/mf
dqribeTpCaKBCo8C/6nNCjM39SK9AhHBO+7W36pa99dYFtarGt+hhROAYC3hmuZhcaskVxJa+fuC
hZNHlQ60h8rMv0Kg9kJquQS9O6PwpOdk28tHzAnmH5S74GZkEx1sj+VVH8hsFhq8f1vaC6hoxSqo
ZtJEy0PvJnIngnnJ+vfRLTIfjL0u1WQeEtEUBzHP7/hp8gsjiulVgAc3ZoQjapG+dJ77o+vn8PF8
oG13yAv7q20chndmibZV4FXi7E4YKJnewYhrAFmuenWVeUrt9HOkTUzXWjGhSdlKC4iFX+chrqgL
DLFhG4gfq1M/Gqew1kYwjLSGB2bsc+msGwhrAIrH8MiJoaUrFwuoepsB9DS7i1u3Bh8e+ECZh7TK
L07ab2URzmdIlWKb2aaz0iY9TxN6OEQKxs2dl+6tKR4fBXsjI0PKLtfhheyoPoEXAS3Yjl9ZN3bM
jGZ32y2CdI+CFVlGv1FpR6y2wk4+pDZg+5C2onUuyqR9q72Mn9LaIbR0WZhuk1OnO+G1MYwkj/N7
nJKgN+IE4H/9UmBHOaQMGOiAwop32h8M37mKuHW203lebXxC53ewFXLNfAQnexlDm8fMsE4nhkGW
hyMhA0ebtuFeW9mJfQNxfj4YYlzYDPxg2iarHhUYQ5/Fm3fFb/wpVz1g+MFUpykLf9Zx8mUQ3nwp
HUAsVE1HlqnA3cUO6FGYTtu5qCrwQiB1GgFGLur85FjJRK9F1UHjm4fu4LXAH2Ofzt0EqH1lpMuM
P2P27O1kHkPBAei67bLwx9zP13JoWHt3RnHWQdYyFKl/EIyVvCWibJsa1u/JNTn/TuV4ktTE+9wK
u03uVw97HiDsYlG5x3GD2M6yN1PleLuaq9C+Hgtzo/x8xfZQ+h0rBoRdWULGMFjgi8Oco1A+BquW
jsTdS35F9j9wLs73qBnZ6/NLuJHkQzWI15/01dt1zFtsdP0jhbXP1ZvA35g6HSsDjtil1fheWbm4
NhwpPDRDgy992D1xdCQCQ3dgX0iVHcjYv9cpWKgY1hT2vZGzhwxhghdyQakg25WR2d2Gs1kFX+Fg
s7zZxd7G9qZ316/c4yBB+Jo9ywrgOyAx1ryiT5BQyJ7AwMIbqzbSw4/uJ4xr57++yxYuSr+J6rFt
uMdN3b4x5Jr5BIvvhEFA/7W7OAeIOUMGLkeqokIWLOWwhEdfa7Z59eNuBQ2o3hSZ9auLtz3yY3Cf
jP1kG+3LFgBmHDWHFpsOiwbpsG7ZM92X8Qy1tW1RybL0XrSbMUyYfrZ7QFvuP2CL5EdWBZ1+L86c
F8QJuHhBlTZmuS1KGlc2VJ7Kj4erqIyfutJ/4Mtk9C2TYV3PkwYp4lpHjIv3WQXRtTUKcbEaMB1s
U0FXIS5JF9Xa1Y6dQTBLl19dMLS6EjsHnGNjc0wJTp2suN4jHhBQSLnVY5Z3o7wFHcxRYUKXPNb6
IB1r5CZqs3JJS4azBPt17biWDdPcqsnDVZGnP7oBV8xMj58ilX2edqKU0+GtFDNkRtBMRTxhmfB2
lgUqajb6ehPUNL9sL5IH6G724qlw9rGIK6YhJeZiT/6lH27uQ6frVwSlx+3IkK0sml+Myfz9lDi0
tQyiNYueLbFTZ5X55rnyinqlnSF+7WguTZp57UB64WwopBm6lq/gJKEMFAnrEIPhvsn6F4yg8sQa
rEIrBN6mS1sPFCJ1vUFjTcnMOUzEe9dGRmrBoxVO5janjd5xcqyC76kRwR+p2nrfmanedAvhvYp1
sONqCOEr0eQaQICx5uHcVW2diN/hkwaAxFmWJXFBSAqwzwx8Pu2di8tWzrEaq5cowKZXL6Bg0Qtx
CwLOnL7UFy7C80rHRXQvM/ogGb21LO+8FbCVd05QoD1rh2WZtD86oZ1vXLL8DD9h40kR7WezYp0C
gkzXBBuj6sRtCOZ3i0nZ0pEKTpZdVht3aIByhosvpp0o//2FBRRb710xg00hMO9OfkHoZvw1jDaq
p7wx1r1Dew9BQRylW7vj+JY01u+0lCVTjvpvT9G+xw8Vo3f5giOWXlixC3eBl/8dkdayIJOUh5zI
vRfCcrNJEe7cMP5t2/U9zp99WxrZk82cDLyQcxl4V0OL849WnUKfjJi/VGgt14lsDcC9OQdZooXr
OaldrrPVF3NeiqyK40s859y3Fc2iELGNl7X66shPehjrnIPI92A8TlIEp8KSgIg8+MwiBJbbplW3
JcCPMd35JQIMdBku3ZOGVcYiv7W1MzUcuxoNIqLHdsc58lHH/6xANA/T9Sa2IUKxrds83/vAwLif
a7BGXDciqo02IjaSAPVhSTI6ohj6KUuRnROoKi1Wl0R07aUkWQAWtGFCOFMPhz1rWKPn8DPmPJCV
NIOmwv0TW7Ro3ELyKo8ebN9RrXxPI5dUkXPyQuN3SZDYJNO6o+XI/UBNYJYd/nkukDHyI53cVLEr
Ngkjx3s0pQcnYKWLDm2ycbvY2QcMW4rUPyWIYlbjZDXH0PDLfU7bb6fcn6AvwzOCiIgA65iBG701
NFkcgyuOYQBB82BK2BHvALvnF7kU350gHk8E+5p9O+P/aBg/aRfYvet0LVskLdd9V0YA8XgoR+9v
S2+N3l/W7WheZEdmMi9x2LqXVDi/OVOaf0rhPjysjTeEPOHOSrNroMac+6uytrSEFPIg6h8SZ7zA
PbIWEfkH+i3Z9zxqbvM46FVJEyxvl/GYTN4hCY8cmMocaFF17Iq+PCVmIo619h5OHeAihAa+mouO
8d6aW0aagPFjz+OP5Lg2iPB7XAoO56NT7HUBvrGKDM05wIG5jDhs6H/ZTV+8t7SE9ozL2PBQTner
BvHOoWo6ahP971yXHzVnpCmVGJQiIZnm4qQICsq0Nu25Io3uGsRytp5CAvZdPMFpstOTMLmLIqSh
Nuw8AuZ9QSkwk8KwkvwEFjq8sDK3WxbZtzUY9EeP2GRt6NbcTVP0GbC4tjb9hOC4JntAdGtYl408
dHbjnPWUeCvwwxD8aL8VYBFoNIzWTjjUNHNjXqPZ4j4Y4DNJmMVMhZGvaI0FV4iM+76JKHXIl/Ma
x6+3Mi59TKiDvXU7fst7PB3nJq1jDLF4RLQbnUrO0keFwYLsOFKYwC5vKRjeg052fB/U5Ub+OjVB
zb7NlN4iIoNpTn7Cxi64r5hTLqyq/ji3LqWycc0bcJqe6WK2sOb2KGs57kIiXpvQjFfEQRQtTf9H
ye/KS2VBiLf79FizQXWvWuNWTQJBqF/0tyhJQB+0KcRafi9TrE8nr2pYNtExIAR24dLilkp3WPel
l12KuOXlUYsWpy65WtVmvn5e+ENFNRkYLYhnadtH7h03WHjZHqzpS4OS2LFp+s6u2pRGrs68mAFv
IcmFvG0BKRfDla48Oq5O+G+xz3AiFfhla84o8cjykSqYDKnM+l3nbf2SBf1WNZ37Ex9HuSYKxLdE
vgPKaeV8mOog1ZdspfveOaZ8AVT6XvfsT1EP2wvlGpJomX7hYVRfDc4Z34P0Owv2YT2DUhgV8kUt
9L/e1sU1tN39HOn2J7fBmh1EO98WmItOgyPojg9TcEsLdkripKnWWiFOsLryaDBKjzP7vQd+mFYz
byKT6nxqHDSycIVZWaycmxTcP1DteHfVzmqdAiJoaOXdu+VhMquStKzQL64ebfoDpvttZmt8lY4f
5OSipcYFq4FjZWodfeh1+w9pRwftM+h8in4Wihbe6BhZyU2YJhT65rWOqXxp3QRnjz7nBlI8gAEn
zde2WadbIxkCTHm9d+x6kRECINs2t5z7MTk5OYda9uAaGAqSos4eDXK8SfFpedaddLKxJ7aZ7mzB
khuX+08kAR4n8gYdYIPvRmaiANJb+CSo0v7gknV6K6r5X8v7OwtV/e5Gg3PoqKNXBb/Ls6nM+6i5
/ORBwc4q7pO1kxXNFRcviy1uODBaneNzJVqmLHN2IdCIT8O6JILhdiOdigWS6CHLBBWk3whAeLzr
SAz159CPzaty6/5m9+XR7Jo3B9bzgnCMjqEQHGikt7YDTlxWlDjf9BS90uyXJwVO2CUisJqaJH5j
R/jDHcMRpHNXnDs/Lh92zy98g85yE6ByYugW5+hMG5p/NgFdndrVhRktNVarDlVkTbshl/YDndES
CvY23VD6F+0n/W0wzavFNWODd8felstdxChp3aLuZvOO3aaRARb2xIa+4CBfE6MxH1F66v09Yavy
T0F7au1rs3/p1Usjy/JSEi6g8CysHywmEuC2BDYZxgzfqRfVeI2BuP10ctkw/eGmaNH+4XQYMF1K
Erx4yfCr1jmri37rniqr/6QiwJIluCdEmbM1iYMHmIbOkn1yXhUuTphW0pdRO+9NyFnPtVI6JMtD
yIAK5MbwyLl/vxCDeFg4Q30YISc3B0CeA8Y9qykK1rIjb9RjfKFkHXnX8pBI6m1o3+OhHIa9UoV1
7CIvf41ZjPPNbhtwXcSVo+azTwPjMPnJSEumOo0GscA2cpIPuJo1/cI+vvCq1yQYOxrQblF/ljEH
EWAd2aOqBxsOqzt8MNtmTe9BZ893i7tdsXBXyVMbBu0HiFuqZ+gCQh0MYkNXNzG/xQw0/zXO/2Hu
THbj1tJs/S45Z15uNpvkoCYRjL5RKNTZmhCyJbNvN/unvx91MoGqrFsoXKAGhQMEbB1bDkUEN/9m
rW/V3AId+yY7Jn09RHnuv655ZSv0mA4UQ24bTNAW4ViXXX4tCe+ifqJFL9NKv+jM+oHvdU8tAmVe
1yJ+i2rGO7WLX2yYmq0lJpOOVqzhnG77vK8uVZoRF4Qqkz2UxyGc2MGtyeWHG8pyF8n+ydDChyZC
cEs09LgLpKJpC/hnGit7tCfXPbGnL9kEDwlzkizYFxngnx4k8OOAu2TAd/BDNgw+CZV9FLgNWZQY
csU1icsjIKut20plyM8On4IMNikxNtfvh4Rg5qsVWvoFGpMf+hr7oB+ZVTcnmfGBF2mh/2ibHqpq
Hrknc0De1wE83GVan1+qmJShyra7F4JLSoa96StiqmTH+JCWag6dQ6VCsfIGr/o1sSKaYqGfowT0
QeV69tEw545GTqLvVKzqzdz87SIVelGMcKgG7HrtOG6DpmIY79Mky5PWBl8j46B7TJjFtioQKnjf
86oCjWlRRSa7G8ZXslH52Z3+OET6jb5pouwEKiPWEO66Xd0uroM4gVU9D9E6NghzJQnFfKkBRf71
WwlrHnHEPG2brO/2eoksPCvG/DANE2aBPHyfOjN+yaq7V3nla28E4X0wBzQXSfLoDZH2APiAlNDg
manOdFamFyHP85zHlOiGVyjA7CLI4DmSprX28H0+R9l8bj3bYZySTs9pyaQNk9mpyRBh0OaYp8HB
EhV6Tf1jDlhhYS6ojngz+13TMHPwULMBFui8bdrRQtuIsItFXj7bBJaoHNptPGTF1Z7wQRYmm9wJ
qfmmByy4ZbuLotJW5ZV4iz+MGtxdbegoGIzBPFCRc0lQbKzGnAV/MGkcM1S6a70d523nLZxmYU8X
ScG/rsqhp77TxN4TVvvQz7S8BHMarxO7B5L2ujtP7M/UNJ4/Iw/ZdGk0QD5m/d+0aXBG9t1u2Gqy
YAWA/ZCiKHbBaPddcOpDCt5cdX94OxkQhooQ0Lgzwemmy61YmDc6XetGW9lh+bFPuWaPm3Ys0431
Ntl5+lyHWvNM/RaudC2LdnZFfTQQ3r4d5na+2iODsnZy3jpT716Q2NLiOvn0yGpHXIFx+l3qJFCr
K5sN5PROGqm4fD9ovWDZgweS+QVfY022b2qv37nxfOK9yo6o9cQ9sI9x16WPlQrMU5CPnGmCtkY6
5vMsnlpPM97E70x1V5fAkNdIM8IHiCJvo/TIW7KdEn9bNDx0jRoecnc+44ANQPnazpIdw9xgWxC0
zH5DhKyJC32rlrCUhWhw0lOCDBJTtWu7io1bZ2UfiYf2ckwq8w2dVITI7qnt6UgSKcJtafbNJVLF
g2P12gMNAyKgqGfGMyfNSYTaUVW880BT3uQsur3VOyAUnf4nnYU4YBwzT4zsSEUYRU7cGJ4ZUkuL
jYcOlMFJasmRVjVyNkYY1GTtAHEmFfg1Yiq+Ztn9kVlG9DJ3N9lGJIMH9rCZVffVV+19qoTrE6E9
XCBVHPvStIHHhS9Aq/VTR47iyp602ec+4e4Gw+r/Mlz+TxNN/0tY6X8AnP5X3NP/hURTAwoZ5tL/
809q6H8imvITR3H4UfztH5zTw+e//e0ff+mfSFPj75YwPEfAl4KC9A1n+QfU1NP/bgE08yBLQLD4
i1zKArWN/u1vlvt3gcfW8CR0Hny+i8NZQVde/pf4OyBT3XRI/HM8LND/X1BTseBR/z2aADSSME0L
uS9ITsvSzX8x09ajhnEzU+KkBVyIDfKqYO7tI5+wbTl4v0ZS1o96V0aseiikS5qNh6ZetN2zuH7/
rhOle8wz73E5FNkK5T/qch5O379j+iHIo43yrajC3+x1vwocL6WmMTQoGiQuiJh87gfx0Rjkppui
/BTCCV+YQ/VKo3KhLs3F3qyL+j6O/U/i/SRLpP6uGhU+GE1hvnAPhPRG/XgEQDkemJo/8FrfFLuq
e+FINB5yYQF7OiHHTZcHpzYZ93ZkqAfLaOU10He5EYaPAkMeo33w7aRasp7jrvhBybXPx37YmhGq
smkUBXBinDETEci44dFytQA0Vx5UnseZZPK1E8gbVn7tKU/sD9NWOhw4q1k02jzp+rcsw+HJya1h
h8eNLBNiOZap+Huo6wAZupgdYWJjyMglxZMxnhgkaKsMYDKYbb1/4na3D2vXwxLDZBk2f34ICHXe
8/YxsTdN5wpvhglDgFIUKU1ESG7/ULHtbTixD6LV+mvZYQGwwuJrEp1z7gblPbkzaT4GwjhqVGel
0kR/QF9D3kUDqCju03QTxqo/s0h4knqE0R3y8rqSongoUPulTk4b0CJ2V7F7HtR4LCLTXoP8wsPA
H78mjt9rYXOLjT/FLJgHeInFKkEz1ZqfjgSKUN7kzNuCHfARimB6yZ3+Pge6cwfMtpuk0V6tGpmh
hsnQ14A0PHqZ2HFjR1rTau/ZNJMy1XqLxgIRc1a/hjlGVdHPS/ZfdSdgaVhzA2lxFaWM21LScozR
MQ49oWd7oD0bN2HBYU26uCE4YeLaJy7xYtCBqF47UQ3/DbfmX53khmtxnbkcCToksIVP/C9OcoXO
jxha9mGSeGSU85KpX382uVevBNZipXfRwTbjJ0SssAJj9dMKAEhFFqkaImSH++8OrP8HK8QAlvKv
RwDXvRCOZcNtkR4nwX98RgwksDJ2JQaxMBoOWYqY1LYrbY276d7hZTnoPcA4VSsIB518z4WuPQaV
fWpQbtSe2byVCSvrAG4+Ezv3hvN1RrsZhO+DhZ+pIF3GyoefDu/biqYzfPZ+V549+SR0Tqfv7S18
MhyjWBx3ReIGG1r6Vdf2GtIb/kZZRheZEa1betO27fiLoSRhOvTwzoSMMg9mZXfo4tmrtXY3P5AJ
c+k7huwT+cl1z4KjqB5ERvYZN+F4gyIyA74bjlcEpK2Jn0PrZ9uHCYV6Tosu7JWTZ+ab5wkN3MkJ
HHft6n27SVNhHoARMfES4UUKHTV0BU6pYyVNn188GZP2TirndHcbc2M3+mtqJGQg4PeWwEZuM57s
KBARYuCBTFcsQG1SGc86cw6oKFYy6kQ1DvexMpJ9BN5gFSZET1vReCCqPd/3w588MFscvN2LaCQX
dyywdZla72Nzuk4FA9zOIUwoDBkbJQlplPnPnF3BwoSwN1bmtX6biw9v4SSUBULptOveHDk2/sSq
7ZCwUGb+zSSoJUnIwYKzjtqIDQUzqmnOT5YC5OIiv9s3qdk/Fg50faM48JTKfTTRALqsgBLaYlZe
w3geZ2aKKA9ojLq62yeL6Vf0n443lOt4WVe0KP2FCHFK5M5ElIVzjuyEKKQm27uOUqcoJRuEjN0D
S4B83bXNT8cVZDlJhDxZKOXOirrab7Htr20tBezV8U2T5RpBZbefsYL4Kpje+ihGDTaRa91bmCYQ
s2Fit7zcH9VSfKlkldG9bFqFEcaKLOtkzNMzP9MDqKwnS/beJrHi/qKEvGYzsXlZN4orllqeEskc
EBf1fRu1MVYHK94aAchKYbwCU7PXtItirU8BDukGinDTMrUq2YJFur7Hr+ad7cB5jGSSbhMG1CsX
Ks+qXqLNQzt+aISHpdx9wRFgHTJvgthpBh+2N8W7kODXhlCXnQCdT3f8pHVagCHIqS8W2JYu99I7
ccyRhIhVeCU7jhGHXGE2AMk7FwifRV5NpZ5VK8a7iwba0bgDBEqbLlOYENwwFgfi8dikVETkjsJ6
mLttJWami6bxW6uBho6kJwEeCZ5h7LyWNuJxzSx2jcYsrU7K8jw1PgyGRfE93jLLpVFJi2uFkoXe
WPc2QREjwyIgsMeHDf0I+kKSTOMG/AEy5UWBVTXsi1vhbSKVk5/Vx8XOQvU4uQQAtW6QbjGMR4Ta
cSiMjf2EKanZ1xr++DJ7pCYhO0rolu/FhLSw9vc2ripfwn76ZVVds7dgbiSNR/5Mrce7uJnuY1zE
u9rK3j2N0vn75Knn5j3SXcJt6UXWtt289oVHS24T9FIRMjAWGuFAy+tQNvZJTzSSqBnSJNmM5DV4
drofjQdbzha3FhYXJdDorEKk2exFWQ97st0kIIe7QY/PZYTtI8o0ezdU1m+yTa2r+Zudd0nNkPtd
PRC+IEi0yvksqmBtK3L7VEwG23IxFkFwi2SzFwUzCLMfWPnDFfk+46oUIWRjUWQoxzxXY9+epjbe
f4dPErBbH5E/viPdTvZavma4T1ym3r6Tgcgm2kUNPNdodZPFyzol2tqbbHxgy5VrWNNxMuQMPyIJ
V8FQbO38bgems+10hdOLmO92KBx2XPxhYuKRhEQl29PmWCkKqgbL075vOsZJZfUIqWKN/LM5V1OF
0qWFOcGNQ+IMb79ydPSsY7qtcDptHxjVNWiEe/P00Lu5Lli/KhxQlw8Ca5jZnYmfqnluq2DOzaOs
5XuMjWHlwuXBGathv57UKQspYUEwHlqvgnlCovSq1gg0pmx+DjJT7gtoGGY2O+e69Gu2S75Dep5f
hMVCfKbZVHPEIDnSolPqJpj6Zh1d7mBvgTT9GQauv6hNZ1a+sX7qC/OLtOpkn47EhFqIuNaSGJUt
0mk6NW+AWQOI6ZiFLqqcLvxMvbR4rJE3rIKy/Kkj/j42ZveIwqM9FRwm1yazjVPcoTTWqlac6R4O
mYXdsdXtlVAtIWmsX7ewrK9lcU31ODkoHeFmnh1VZgSbgUHoqbUsayvN7EObu2kLxQvX6uyENyf0
LlOsU5BlUp1RGw6ALNFoGg/wnCY/UobrTzq7kbrDwjhjdV4Xi3anFNV10KP64oILWquQjXRrGX7d
chECVjU2dmhNp9htz5IzbYtAJMFIiwhXJ1d+i/BZ+bkbcYOwEGHUJvsYTeNitNiaHZwGbaCW1PCo
g7E/a8nwiA0AW+ryuyHVyMF00Ipzq2FIzC32KTNYiMyzvq9tJpUFDlc8pSOj5CD19Z6zXITjIemM
4DFUbKF0cqTc4C2vOpP1UJ1v21F/gMsK6yJBnzTb7kfmVMTgTWGHipm2pCdadl2E1svUvFeB127K
5YCNl6MWcFcFFcXW10TGxQfRTT9MjABncp5Je67EdlAGgyKEgL5E9r+PmmhCb3BvW/eL/KjylBqa
eFa9OHYeVVNGSUvd0nyKpMId7Aiyl8UzTyfZF2n8NYZsiXppH8w04h0cZb4Lw/pFVYKpuoWO1hoD
lpqI4Xymo9hzByNmwTq+pkOHYWOFOmvYhLntXdtaO5RT/UCk6J9YN6t9FE07nc+qpenNI07oa6+Y
lUHu/x3K7GSjNN6ZZHVrXGRchJgf2xHHOy/ulCTbzCm0O7cui/BOMAw6uWL9hDNfZX4+gqyEGuoc
sGr8dFC9nuqYELyoLu5VA9zBHYmJZEIJb7yq6MI8Bpw6si70TN3VzMiYT+EsoGZqtsay6lCOsfGa
wY+9sr3lIwZrRFbxNloMr98P2DQ/yyThj2sRDVizwIVaP0z7/JR0ns3d3wHkPbNTZLTO8tWCZBTx
k+zHJfYTf3y/bqVdnv9qIBnHz/ciY1Zos5LruC9j5mLaPc+dz0CXT1gRQLpnC7sJonzcRzMuzMQ1
QrJoQFc3yOeqAe22UyGSNKoRgf5E0tqcZ19BID00ET1Ai4AkOhlG1gEiDxM4EtS9uKt+fn8qc/BI
t36IzqluPxAlWN2wrzM4Gu1qa9jjr4gOaZ20TbktG93YDh6VN3oo1AZO/WbQ3a2HGIQk1XV1dGPG
q9grrA+eGU8PSJQfUtP77FdzGFAMvcdsIjbPHI5AvsxD66piE3ZVvSqM9FB6g6QNrRDxDgH3LRzg
SIewEhYVArsIZVOYAMLQ8l9EMalrwmfUkZxg7mFiA7UxU0pz1cs72YbJhi3qKdS832Nn6Eerib+s
uPxFi2udRlUD/DDoG8gD3sCuIUCajRlK2UGS4mqm78MMUGAiwD1kXstNjkuZr8td06IDQ7iFjcPE
OlXbnYdA6WD2PUDczvgFHOighRYAdtTfmw79wyouWBkWsQfiN2Y610d4hTWd2sp2QXKxex1WIA8y
IAXuY2AtKq3By3dK9cHZfnc52a5DIe4mgwhEiwCFgyLc6qV7gJ5fvtolkWQBiD/Wto75MI7vRptt
zMeyle5+yrt5V47Glb28bYNeF5qFowO9zDZuKD+4V5jH344Y9WvWh+z1vFr6xWIgN3A4gFfmliHD
nzX+sKe0NZ5ad9qRlpWdw2lwziYv1oYG3/CNZIlLSgAYOGECJcKy/vCuxMe6SgWiOUIaEFdYsxiw
cYCWNXCDI+HMH7s6eSXyj/j0ZdmIO42rwJMzQwYOAC/HnZmim7I7FvYKjAnA++naorsrMD0PSE1J
GDX3QCAUwlDjAhktPfHEPoJxdpCLGPmum9Hcfmc069Tc27SmtmaW3Zapt4pVE23smsvbzGPrlSr3
KZtWvWM0h7FoySQf0rNrD0jP1MMkTOLV7XS66QxyhFMTKx0zZooKjEV8Nun/swtasOo02Aiuc2/E
7G/ZKMChUH5Xc5CWHBQM4SULHPzXks5BaxgesOMih1U3UW9PyjsT/8UWFK/X98McbxqLtVsQCX3T
JMa86VpMrU6p7xcw6y7BQJYaXElDT8FIoPdqtCPtDq6wPA2gcnZqGbvF1TL4mr2MWoHhjYf1hIaC
MNySxMtmIRkELvBqbZTRKWbDefr+VY2cKejj7OhZLW7gkvycyMUhTIXmIiEkaT7WkzvzyeLB7sDC
JBwEa/B9sI/4mu+M3YcZJOmNawXcjR41PoYYxLlGunVCo3qo0yE4B0YrICQI/EWWFmUnSv30VIAe
RZ2VqDXmleAITIWsV6NVLiV68nuWCQhiPAN3BqBiL6YOlVbL6qQc1nGdO/ABgp9B1+ZnkHBcWYX0
fGux3XcLd6Z36hHNtqE9D2nxRqXb7XBnoUvM60PJR3KdeWWA9hn4ocjnhkDjIF73c80endkDYq70
rpXkcWRmipAG4P6q8MQJU1n+MCxDL20knW9EBdYVMtzFXRg/h3gFj0XLc9HQliF9r+Yzu/PP82DF
zpNeO85TBF6BUr6QB3BBzbpxFklJNCWP5ZSyMzP7k15mdCrQzVzcaYx16/dyXnSftg3sThJ5pMU5
Swg3eOrp2Lem7SX7LAL7N42ldkhT9/D9QycYfcoQAM7UGBfTbcTl+7PSCnGgG34cqIVvVQV37nsI
WRkyPc2MMjC+Gp+B7OMVdXK2r4P+AVvTpBfDje5rFc6pOhLyA3JkcBGBd07iMwykDFb6JapfZqeZ
zw3TgEujyTsapwHBOKHMpaZvRe1Z5/rStl/JHJXneOBYciwdj7OG4BGfY7JrKL1I1oydE+6DZj15
h872wguLjxVTwvTsGMm4Tt00WI+s/fzQJfqqCvmRiFsYcYvyTilXPeNvGvfNmILPauardNjcRISp
XnLk+GsLxddVU7NaZ4U5XEwdW4euUGEX85Bb+FbRHPbBHfeYe04tq9nDxCMEuNLHXTSLr4I47JMC
4I5jgzYp64W2CzrTLxIvP2Vji/XTmAjJzVoibZcHC+cbYr7hye4N59QPqPX7fOz23wWIS9T7HKIw
UwoBEqZy/vGZVZGBil8VKMVBvnFeGExiEuEjYPiqvOI+OvVpKDRzCVH9CIHHUD1U4cbgDrX1sHCt
U4zRDD1WVm+6B81m9qMnIzY0tu9by7TrfZBcO5WqVy+rXxoW8Z0YvJcivxgywtMqEnJOCyEuthZv
9VFz9twyMNWzc1whoXNv8zcvgnySzvFI1XTm9OzNKJXdGGNbU7F/t8vTWKsfZiW4vr3hImMnW+PA
tw62RTqoXT4Hebr9biRLhcqcsfqP1l1IE4rmljThvWtBnwhTfnw1MUktZfkRq/mrjFzgU+oNU+Nq
ltJB0A9yMIQ+M7mUO3k2zohZ5bybSw1cdUZA47zEK4Le503W1iY2skrTzTM+v8cWA+eF6NkfUawN
VJ7eh720eKiQcBeL55HlL69xzkaBuCkZ+AF3+WOBOnVgppDQq5P6yrwp4EObh3JNy8swj1XNloMG
FALH+IpSOjxZMcJJxzbqHX2csXUrqB4DSQkdlfJL0pA8KyQCi9LUn0O7ChHR4VhtqlLffL//lG7E
NGqzt5ZW9YYGuti5BiBKN+uxzcuGutl8nXKKsCnPrj1T0DOmf7r70DjPIGRJooI1V2XKvEwFosqO
IG34qhZNBYNMzFXMTGDSnjWLBSP3yodo2gypgQZcMrOhEhxvquBC15oKabdEYiqnP4Mh64viZFLd
Qkpk0glKVwv9SB/sI6icjeXmCQpsL0E+yUHYdHhyFlXzEmPpa3bhMiPo5RpMH/vt2HyWA+3MWDlk
qGpRtEaZRegAVK4VQC7aBBAQKOjXdpo0+3jiyRHa0+lej+ZggQeETDGpdOLjxgRGdhh68wfim/na
WPLOfhtbgB6+2pg2eGs9bG8a0722BOVkqeAzTSBoLcOiSs+b/RgDW/TsGjtAwZgLOhxe1hRt8Y6R
BU0Gk+E/TiHqs5aF2hMhT2TaT95fw5QuqH+w9rhXY9pv5j5D+ASuIclxaU2ySI75q4yYhoe8SngR
KK0sWX6aTXycUEZvkdm0fqFpztFG0u+LqNp7s0434BT6PgqDhBJL3Kbai3yZEwtKNUOsGdEIjmRs
Iy3mO8zfwYjWkfI7nAJImN7TQSHMKDl3BsMpkD+hva3QHwnXQryU9Bu9z4f19ygowb61GeoY2uFH
BEns3Wvt55KTYy5YRCXBxZz64lGfQx9qC/CntMZ72IrqpwushlFmgSs7E7Hf98SgIQVsK+EdQquF
odPBbgiGWR75nP4YGWfFTEG/J/cmn2vHquur2cZ3JWm0vTm/lS1trlcaC1Mg8F7RWFybdKZ3wJDJ
zWLQgFEpgDZLa9qZnOFOQrXlJjOOC3RK+4H9Vxi+JbGSe4Ca2cq1RibeczWvdMcj3ROfG9hPCj+O
L2ZcMnoi95gAvdoMaWNCsjvMLnpSk1Wuh4FktW8slbOgouzYuWQ68tHvoiUyxkenVNrWAyt3Iv13
3QoXwQDs+HwbCpXwvN36lFTxZpkJgI70ZHpASbDRPARy3vJQSO1VYnRetU0UroU36Neyxm4dcVS3
rXhMRRr5yvzjaq25x/X1boaNyzTDonuCHrgZWowxZNg6YJAQVA9WcSSosD4jVFrpUxUe50S+61qI
Z4aMV6YHiFzVEL9x//9V1q33BJoYrXGLc8aiotyns6XWTG2yZ0l2l9YC9J0TaNDNYnmu2JuCMOGJ
NovJKJrb36mi+aYqEkcjkSjNG2KQxrQbNt4IM9IlNCVvheI+LmGaAcfwk7HMn/ExgLt04chp4BTa
sWP/G7BiTavSfqEE2pMqU22Gvg82kHiDS9KBSDaM+Mh3NtcdEcTPyqXoTzzWBp7T77EhuDe8Au8N
QOXI1Y3n2vpUZPbBp3H025yQLDzgt6gBCWzThUdhDUzBzLl9kXYRbM2mYtghBvMkjPJFd/k4eyZW
QtUF7ioc5x9ZLTFd2T/MMkV1ngBPIRUGP+eAxDafKFBgKOxyloFHXVXrhLmmaei+LFvWkWxpz7Nn
3dCpsX6AgPOG1PtPkM60g0zdzm4/bnWO0h9FZdzDhNlNihBrMw/cWHiLtF1cxeqGqJMSxT5zdYgL
ASydH+C03EYFVe2M/XiVkR4WFpF7H0NPor3SQb+lbrVNxgmIMA4frZ0wtvUoZ0SWpcQ5m9qxxxrK
MI5T0mupMGURu1uY0+h/QW2cvGBGFLb8X+6Z7EV1UtSt4iy1MvVLlo/raqafsLrV4JrTA6QSdU46
PIT2dAu6qD+EWmRg8Iy4nUzDjesw3nGpkxgC49py0bwF0Uet4QM0RGAdApehCT1R47PCqi5YL5hT
e9TyYEUUKnSVvNnl5xSFGDEQ226SwALmGNfRKeyimnt/Pp7GgY5Rq91H2jeGsKwA52bqNmA+rEsh
2202BMm06hKYxBZ8eH9s8jOWu5SVDeyLeMaYhyRbPQxE3Z918cfwMPssa20s5PbRS7tn+H/Nkzu8
6dJA+giuQnGM+BNQRRK7mX7H6HaixmyfRlljf8jHmzbNn0OHdQnPEgN8z7etekDbhwMXpOGfkYPK
b2rzozD0ZxlKb2VDGtgi2AkxWnpavZ7CKVwD+XiwINm2WaTv4iR8gAL8ZBn9AR5dQRAPZliPj7mU
2mcQKsvHcpiyEqaVqG16ck1dWnpbXku1FdpeJ/T2OCoun0gXJ/qbmJdNoxCxFkpATgDSsAey/eik
i4tmsTFNff4pdBGye1gvqxQp5mErCtC4ItffW43SnOW7uwYdxUUf96wPtCxnJt5VKxoSaJfvGiIq
LhlKF/wUSQUQVQ71Wc/T4BIhSb58/yoMtXOqBu/QyrHTfTMz+z36jh9D6L4MIVMC2wR1J2tQANby
8P2r7wdtVvqxN7R9MTYh8QV5tB/b6LM2TTBCKqujK5mhB1X2EwKV5Wvd8rVB9e2utRYptakIEJdS
bIbSgVZjUoFfvx/ARYTbDj3OX18LsD9tm5YNiYOz8qqHboLsNZoPYZjf0rFIYBL98+vfvxJY6akJ
GuyUzhZvK+OUrnKToy1L2KcuHVpZf3Ej54itMXRTQ6Lb0wrNT/pR3/L9cRIRJ783GQj7mHngVHQp
fibPejdwFCEqQguv6xlM2zSh/CpwYc11A8eE4lePp3mjuRiddCMYnlJGk+ce8o7QvbuUM3pEKwbF
wIkQtMz7mMXfcl7ZtcYhqNzsGhdMyMxAvmOxqVYYb18w5v8phvjVHKI9nT++GkaTtTfRPNeMctrJ
3DUmRgWtsU6CCAo/N9sV2SVHp8xZTw+fRfETN8KHYPkHx1Hsh3pniGadZM4bBG7WapHaNqE8Y2My
NvR2VG0STElUhHfFHjW1nQ5rfw2ziMnZCuioIjOwK/FzwbrrMeiS5JDqSLk9tYreO/HLYV9EJ2Ud
y2F0sE3obG36MN+QdXI1jcJdW73UV0WXAWJJ7BydiSFWY78n+2R8sBqhM5T+OYvsODlujhc3R1Lh
Oo8Z0mBuxc3VnvstbWu3WFJ1ZmtWkLOO9rRDEJDw0y2T6MjuHgNG4mt00Wgus+6KDyYbozfTrhx0
K9QHCUWj1iKgR/N8diK+IRqGn4WL6HIqFMduveGmsWZ0DHpd8T31bOkK1T4FhQt/91fWIyNPbLP0
+7kADxYsxrgNz8PGMpNiW5tuo/eLiMgc81m0FNJg8T2Ba4tUG8Y2W7ZW1MM5+lgD9pLBPo8mx/yc
h+CFOg/Pf28/eZXjY0P4HAWomOW6aBD9JmCtVlbl/J5jYD5llma7yB3uIKivZR48sjuu10YL4l1P
x3orm+BkAKpk8UFzZrkTBigUAHVtP7usifBOMuKJiFcGe/DlpZ9pB7mdvMVloGcWK2bHMXgIuc9D
c/LNoNjJqmjX06DKjd61R/70glzDYAU9xUiwu6hCgW3MrKfIQFYtpNI3VdIzAtUtxmnNm1Hi8rKH
eM2948t29D1l+xYObb4a2vTACc8wHsNHUfAOFILwq7m+G41dbwErbV0sQjtTcx49B5ZVHDoV8992
FYL6hL4efYrRvHUN00crKHwsIe1Gt1uEV/EXTl/eyLjDrqnwU46J33kq9NtAb7lJNjvDLh4UAx5T
jqiTo9zdtqn+zlLyJ68rJnNz1PiASz5U+IYp51sW9B0ssXG5x5SMUSplIXgYqOo13p8ASQRSdvSr
RqoOUasAyEAjhVHPEqZiaJ9i0ZyLgbt9mW0BTd/wQtKTpjboi9rzfCZo3HAMHDvQQ5onaVA2K/Sz
CT73Pi7ZG1rKL7By+DCtfNh3fjOEDQt6DOzVyK0idGpsK3G6qecEhA3DJj1b57UUPpq6TeyqbpO4
1Vpo6SN+CmsNwnJeA7yCM8FaZ8Lwy0GIeV8WzLc8YV5Zhxa0sHO9GmQFuNLTf7VZuopFTWmfNhkL
YR0UdPU5JQsGq2JoDw9JrPPgpfSMfYbXYd0IsFAs3J86AbxjsURbv3McrXM+faBs+kg50VaODe0X
Chq5OgBKoK2+g80NtkwwVvVovuKhi1bOMxL5djsX2wBk/N5ZEgJyVrWBZBBnTfAggIzYS71pDTZm
IdBbsCfnje4O6a6v3hskLwCXI5eXRz1NQwxutUBJWebh0Y55U6Uut5ZKDzR2b0kCbzQCSG9zGBfN
BCUXqirpas/TeKrN4KfBSeS3rKO2xH7ddcb1kctw2XLpfOP0B8TICDOa8bsqw9eOqy4BYbZKMJhv
rHJ+z738y+kVMJUSUJ17CKvmZy670J/NnlXDfC4bk9FpZDCMaEYfGbG97cHwC5VHtPFBfNF5L3IM
X35msTevkvLMvPQTdcB7WPbDQbbun372vgKbG26daUCcXP2/C5v5z+I0xzH5D2eA55nev6am12Vu
uklWBccOIEA8uW+VrFpAzkivoiGERW8CPOoa0p6LDkvH4tpP/y9759EbObJt679yceY8oAuawZ2k
T6ZRypTKTAiVo3cR9L/+fczui9etOq8Ld/7QgCCpuipTFBkRe++1vqVdMJt2G5zVydbOlsxrnrB9
xOnon7VzxrskGtOzkVsLdL0OIl8XxvnflXN2OMduzCwhSJVnHeXS/nLIkdi5sb2lRU8/P/cvvrUE
sC38P0xZJPUCEHAYzGoG57IBJ8NKFQZ8D5So5vT0mzf4Lq7o/gYdl7cHa4SlUH8n7evjygGlEoWB
TZlHbgs4zy3cj2xOtH3DG4eJMoyY2Zk4kn2Cvon4rYV49M9v4xeNMZfJ1YnTchEbe/77dDjD7ohC
QHoYoKZZkKXZukoc3CjiS+Vw6MyXX2YNMjCs8vw38sZ3wXRcAE/3PX4znqUbiKXfqS2byHfhX+lO
YC0jaQK12OcS2FUDUI15+YkjSNwoZH6fTrf87v+IZltU4GJ5ZUOwfnLn6o5N5s/f7w2DmPuqzAvB
CCppHpB9BS0mRD9UxoG4vP00FCxbanwpZ+9n5c5yQ4wBcdWc9orOo2OY/CzGPNtMWHDOshzhxMzd
KU9lfxGiIruWQzxah9/JU9/npy5vm5ht3XNNy+aWeS9PnQpaPj4nY/jHkv6KNgfD0qapGDpsMsvu
b5axZlIgDwj07BnySGjOOb4dRuhh0087VInpYFbnKGPmrpGtKzs1HTJTPtZt3Z46HWKVRL/nWtqe
uTEi8vk75pxuP6iUgQOjiRX5SN25NmO0cq6zphWdop5IzT2j6QsHb+Plf3t3eoQHcpfoLmnM6D7+
/ouqSrvRudJO0NE3Xike4JVuNdum7z4pi5NgImkAG276UTqZvvvn1/51deO1XUOQZsbsE0nw3187
hy2J+l05gaE74ApHtUOk2W1Jfdy4S9v0n1/t1+UKS8ySCSgc32fZevdqTmuZeJP4SWHO/xiqmhTX
YnXv7mdG8XOswx///Hrmsry8ewaEb1u65SEtxrLw7tLizG/ofFSA88PQJRcsXXMk3hsKDHjVLc2O
ZUSQVLT9IyiFtSyReRHmFVYeTcBlPNpI1z5aUf10F40WNa7B0qKqIg9Dq4S9y1iwMACJh0g1AWdo
/zfLh/nrAuo5guWLC2ZbfPbukpVJH05D7thBnGou8Aza96mSN6PzomCEI3EwDO2TxSDM8Xm7CKo6
vPkjPbZFjjh4KETAkqiwA9htTz7jDAfXeP1qJnX0MpcfQtHM+3++6L8utktgKKNdLjv7/ftrjmct
0edamAGtBhr8oBSZ7TQl0JH+aISVQegXRgda4VGhn/75pY3/sOZxJ0PxogHt2s77/dClectrF2Yw
Lu6BBkbOyvBQ7uDmPUEv9Feh7KeL0Xr1yk4h0mWLplaO+rhC49f/5m43lrvr3d2HQYZl2CZ/1xHv
wx57PQG64ztGkDsN69WiHpoXzc+N+w+4X/2BqpwHjvOh5mrVb55s99dHm5A8d8nCdBnY/LqsMOvy
sKnrQa3rn+kJwpmKremT8PaFlT/NCSNoSxS0QMNlhKOn0B7A5YMzcL64iXkIc4BT0nAPc1dhuLcC
OvfrxJD1hpQgYx05aQ+bN/UfRtu4zaSm7evQDohngPfVN30gxLzqzF7ftyQlrtqYkVuNpvYaJRFG
91mtMIyIHQAadr/J8bdJlYMGtWFqWu2hI33lxFBiGfzBRyQEjhXsADEFMuwUxWuHNOBNTjLuypcG
e5lRfsGO9gRhT4GTYFA4GOEhArDNjbJJ3AhoTmo6+2Fs6lVUa2eCN6cv42AdtBRVklZkT1Lj4Mah
9qygNDIX8xl2KiqqtIOMuQDrzkSqPbdRdutUbFCdQWj955vX/PXm9XWMUEDcLZMC4r6Y/SXntwSD
lkwaTsWIVLHTnIk9SoOvaay8x77VT16EDCMD+tSlBoWMEu2qTMsXIB/iqM+S4TJN1giKYGt2JFgR
kLD20DIyLKnlsWsETttSW+FQMH/zxsWvTzwJkKyyHI8JPffud+Jf3niU98hWOAMGd5moQGMya9PP
LorE16KQXzBSBjkmyks2zyHWp5yZdNndWt8GsUiy0wsSGmIUGeShfDiHeYLHFubt0IADYthpHbOo
oq+YvkZMq7Y9U769HUosRzWzBsVYy/A/WemAvN4gsOdk5UzyHWTqgTHWt/vJqqXuPxc3HFMsjP4I
JQCsInIWfzjZhfU4asxCcvlNwrc6EZKRMClkyTw0C296mPyd9sWzakwpRWJt0GHx83G6h4gVP4B5
uuOZ1KFq0XkJc/j8z3fFf7DrkDUJ38FjQeUhfh/dqzcqnnuPLSz3Dj7Nnqty22aLnA1/kU+4VASx
ikYcI8Gssqsgb1xChWJEEZlfR3uZ/WZ1N37ZUh2Lq28bWIhY2+z376dJFINLOc0Bv97h6JJQ77nu
dqx0eU1sOgntY9YuIaA1useRsIl4RqleugzekrhS5y4hie03l+iXB4e3hKvJ0h0Ht/QvK503m2iy
aR4GZpxYyEwX2EDIwJB5QxYbtGdM5HUgEKcL/f7p6EDeL/TePBGzaf0mGtT45by/vBe0xoZuLYfX
91G6Be4cPMb6FAAewBeIO4HE2mafMAZcDR2/tNA0kb4y99y0jmZs3I73pg31Q5QRkTY1xY25fsjf
gaHfUO1STBIcMpOd8puL9uvu5HCgWIoSzE0UCO9LMzgmyejU7hBo0vRXeCf1YxHpZ9SxPnVa5h1o
wEKUQPMPVdA/aP6+qXi0fSKfzlryROxtAbtPAB2Q8ihJxyN+ySvO+TRc4t2I0PepbsZizXJ3bWHG
PbNCFCcmlhiOBvKWOpbhe8rQZGdyO1f+57Bsf+gwFffVZMEZ1dsCnVVdgokvEYQL4Cu7u7AaGGCx
6z2BstAhYhqlvq1ccRQNDC05FeQVmuDiasxCJwFUknBz0mA6Yvw6lS8qMuBLNAss5EGOv5urMtl0
6bwg9NBxJ/MQ0BsNkTdq3rqyRQkhi7Hw/UPdTu2unyr4NksBUjHQQ/1qtecZtyTukNJ5mCckCP22
6FzzgzFxnIcD/KEw68+5osSNknyr2S1O7dD7KXX0IL1F5Ca9l0sUEzjgdJ3/cF9EU5qGJ93rn4mc
+KxDgpe6th1QWp0T0iOV2WLEGdFSuHZ0ieqPDPxTPAe+HzhyOtwr6SSUP8cSBXvq91wNdgKQgZFx
NfKEPa4glsAW42/OHL/e/MKg0sdv7AtL/6XYTUocMqi5FGh6i2oNbMJyhib/FXS0BYmKAcIw/e+f
fmHw2NuuzZDCtd6fN9tIN9t+jGXgZVm7A5gJR7P3T6lW5gQAO6Sxe9a+bRO6NKiyoGTS9lusK6Jz
vPM/P1TmuwLH5pjueiY7IWYwMFLvn6kS64fRSGEzmtZeGtcrzzxEbMGChi2y3z32DfvoxOFFs7tp
s/g1Zpc7UVTkbaaZtoslqXClN1ySpPzKQYTGMelcNULHUSs4O/mM8ueYcApwjRXK7PVcyZ3ISL0b
R/N3K733vr1EQrnpWI5j8bOYS8D9Ekr8l43dzplU2oi2g3hsko2nxUYwF0IPCkICSNJavsayaAT3
zzKCGRQhJMT0hnMAH4c56v1TD5BAscq9Aha3pb2OYzYH9w8Jp3gk7iMHTyk2928JraJ5SOtiFTXt
HMCTYqDQtoBGkaJ3ABQ3WYaB4qGbjrKZGaakjhUkItWKVUwQ2P98qqNM0SIazzjHrSCNvWkrHPWz
8CeNcNwZzKBS3VoCtxHrYqxiEjB6ZEu5VcBayg6pVjPXTu0wyJFrw5jjxybRGgYin06YhRhIBIQV
hsH9M18lFJR6qfMRdzKHVUt/LEWLWUamz20IGzoPm+hALZofRscmrlpHZjPGz03HpsUqhmKueSnI
ohONxi4Qm/PejT/ERSQIQcDOxiwBvbjmkBIo45e7M/MP+xV6QSx34EDFiB+omxjL1HBjblryZrQy
CK2iuc52zAFcJuPOwqa10lVFFnNIJMKIlsRkuPGUGv1CZO02Ci3LFrQko4KcAasx2fLk4wna56zS
66nwvLNbWBt6z+EOpNrufjybhvpmp1G+gm/l7XIb1GKLUez+LpmBX0pm78cukUv4QSme28xMNn7G
3UD5wmQeidDGybX2rFlVd04RP1Fc1EjuTQjLsqXX1Jb9LQwb/SWNdH8foR2Wth8+4/lfZw3PkK41
FvuSqrVNTGQQaj/7EpVR/tCkCGaJ1dTWzuA4x7tdh21LW0UDoytN9ogp2hJ7+4RdHrcW3AyalGMZ
I161tHIfj5J6QVFO+yKqdkp9wzsLC3UwXgY7I+mviTQ8oLTkp0oUpCCTdjiX4iwylGcRPop9i8h1
j3PLWCWQeNZ+o5g9hs4LgjHY8ahr9lWBHzLrKuyWicb8J3qlR/SA1Yo2lEFccR4bR7OwDxHFPhr1
2dy2oYRPPKwZfWRlY3wqC/Fql8UnT0UIS7sYXymu+KPZyZ3Wu+JgRQZWvqg6OjoWf1DxxUb25keE
s5ydy9zeDlDIDireDrxo2kFQ422uWmfhqt87lHqG7NCTT1WDSh0j2dPdmDotstyx8V9M9F0MYehl
Co5+55IQocqAKVRqabn1BuRVPYhFlLDNvgcgha8X0V6IwvZm90yYiFtLvsn4TY9mZ+8ruH1DjL5v
0nNzTehQha2Vch2XAffrbD4SUFW+DGjEV1mSx4iT+DJvugtGHoPVVnfQjdBdcLsBUQtovlsiOfUD
sFe7IvHSgyIcwRdaebB6fM9pjnlxxPC3JQk3xoUdWk/oBXj5WT5PZu5udKFvUy3D7OVAbU3Zedde
xsizOgJBrZ8hM0TrWhIM5Sd2vragtyNjW/RHWG830HdyGPtbBAT5geg/H9FQtGy9ExjgVkcCKSGh
1iI+2imrkNJ5IEqrI5bEytSmRTWy6RlgXRxT0cxxOT8BEL5wKxB+sbDFNZwFp4F4kB91hlQUbV99
1qEJoUzBcJIjrDz75SOVSnum1ZtvaUD668ZNrZ1XERCXa1V09HrFKdOJmhfOtevKK+1HTkxYVmA4
lW1nXH2LTNqsecK4Qzqx7FhjlCKKum99GirQ9k78/HHglLDpyH+6paKcbiioiMvEctUPbrMTduzd
tEjBvuNhaihn1xFizCDBB780cIegb7TzghEOI4Zknf6pqkd6cuXwkoEMZaecpk1bRw8IiL3nLPvG
xsCEVRFN1xZUPVSSTWRi20TMC5gSk0Uf9gihbv5oqBfa8sZObyZrncVlHox5dCpGiKmJi7Wkfcun
Uu6TworWEVBF8s1IxiEQ60npo+CSvsVddPTxyQSZjwhuQvy+Sxhrr5x8CZyQffGhyD50ylqPuK1O
CWryQ9/XAVPG9KQJtjjpixAPSI2u0bU5VtYsKU9aBvpVQ/9hVP5D1erubpQ6uZhZ+mgTC7Vuax78
qi4JPtDxpHUozI9JUerHaCo+sOWzUKFR5WrrNPp81WFIQt+25kzsY0EagUYyDN5HnbMaI7hcyzQ1
rVER2Z4iMrOhWu58MGg1T7MurqQ8/MzIjJ0s4mHQBeCSFqPYJqimyoh5N8JZwOIFx2US4JzS/hI2
E3CxDvJr6wnOzXn2gOqeX0Nakw8L6YEJ8IDzS9tHOUYB3GLzlZEkjTZ99gl5AMgYY1ve4oop9uHc
4JXwjewk9YvZ6Ra5UR5aNfg0hDmQshEia0WbZFpbj579fmzlpnJN74yADgakqOId0i19z3Ul+YKI
4KrJxqOwGjznyz/NUJh0gYXWgnRnyTAcnwdWoa3LEuqxBj03ZpSuragbEU/cbGGJ54alsnBVSXxb
Ve4H8jTWs3QwnPQZFp+w89ZNqBtbrmS6BWCMl3JSi2UkObdgvpi+jumb7r862dVOOvezA29DgYzD
r0U4eToO/TMqtfVd+1tlhDxNsXgrXAdVIfGnR8Lut02o2ZeitKet7OWNkvK7mTQHr/fno0HGGEcp
CqPxO3IO3IeFenRdgyCdyhAHWOvXPIuAiXXdg6mmz5Ndh5s8ys+m0v2DKQudeFmkthH2xHUXDcZ+
YT11JPAeFOYJMmT1hF4cVUdsJ2tnos3QKmJiCt2B+94Acmvs5/tYpmut7Oho4JPJVv5CgvwK96dz
bsvmZC9i6zGygNlk5yq15dHMgJS25BEtK4CNMG8YDxavYhT1cHJK8iOi2DiL3jnNXv69IeTmGiIL
smjw7NtZ3prRyvgxwmlNZij5V+QNkpdRTn59RV+GpNiutSOTZyAvuvS3xHfpCZAGWkEQBKb0qQK5
eRHYJwzY0+dGOhtvtsjsDoe3u7O8TdAYNUW8lbM6N15LBpgPQcZv2/V9GNLWlrbqyANuoKpvRqSt
25HMMg4chE8v6anS1YdjltbxxiuMx5ruSNp908ljRIxgSyj4CZqSVRwSxCl0DPd2ifXeqbG+D4uF
EYcoPmFpMaiLvyItHg91a91QtJabKQXdGTpdGFDkoZPHGr02gEqfQ+yZ+8QUb0loWRcxq8WolB5N
Pf8UjmSYMg81VtCrCVTC65PoZXsi1fLZz2twYKkWhEXToNmjAs3q4bm0FDwvO9owRJ3W7WSXNIvV
wcD2a3I0f6K391JMpn7KZ/QqQ5gdQZALxtt9v51cK74iJ4Hnhr0ZQIl7NroW48nQJwH9RzJtWlZf
2oIFBbO4OVryyjIug4Hm0QOsWB5Ap4JZHrOAtNm1m4X/QOvESRBQJkwEEVhSdTeq/0L3r350Hu+A
kyhzx9v9HIpoepf7VnzmvG+xjCPp1poWGihPPjmHs466MEJT2HFzzvbGttvuiMhDbSKLZCDNH446
vuZL22lkOZCLRN3lZPsydh9S3ZZ7rSBsI5wR3sEsQKiikq9un83HcehwrPrFkzQyNrRCe9Yju97D
fPNZ7qGNz2LADJ6ER39s6qdyBpRgkBvCzhkdwprXGvvsY2+p56YYXx1jCJ/oFqGHqjPzocdkTXsI
wMyUKsR8mVccVEbVgrcJax74zkTp84PZAR6QxaB9AfD4gBOpczT3Zxin/LRSf6Me1jbSbM+JZDra
zHRBSVg5yoz0Kt3m3sgXUxUOMFVjOuodBfYaf+jBabyv0AFMnGNkTjElm8OpCLKqqbc2OVQYN6A7
/SECVsAJEI8yTsVctHKaaQjg+HxohLmN/bp8RI1dHZPYGxkFdI+eVbhvAw+YP2ML6nKywCPEkU9E
YKP5lM4xiTzsx2OXYlAPlz2DUmss4iC1PzmNxnmwVEiSa1UbmxbJWqDqhvzNYrpFzVztbHsOP5H0
tIpHh9zQtL9Fvc0zlyrr6s7syhLp95TE5i207AdfjHhABis/k2sDtSP3XzwLjyPyvkvX2PQvJvko
VK0e+x5FJOxhgk2pH+737YAmfD1IGC6qQ/nbudb4NA7SuKad5b+y+/hbMaGHx+izmwD/bnv0sRvp
dnLjD9NxBrf6gQr71fYH+6QVOgbLJb6H38zHUZaCGR2rbZjq65po4mMpi+hxQcrURMSB1h5tAE3W
+Fy0QAuGrD84OcZu2obec+59DmcBAMXwnwfwK39wRXis5VrNyRKRw7igM7E9cbdhXqxCxohkmMXK
rrdpmQG/Xhr0xLscC53Ack/aIGr6fgQH0G9JfaxOeWMBuMizee/nA3QDwLlntpoJPoSJAKkmq9zj
+0xVzLWSRbfWzHEiLQtXRDgKa0dQlnshNmCHmCcDTmy4R9DBZ3OMGzLQgXILeeOfQ/xL8hAQl6ze
tz5SjVFvtb2cpnZfhfpzyQyAzBO8VUt7a1bxN2JP8ODgfF0VJKCdsVizNJvOCyP4l6GcrlLD1WVz
gpuIdsTxKDCKqpiGnsTraey1XFfrdmEZqVS8JktkaqMITAkXVxNWffVQN73al5GPz8rwTiwk/R5/
tbczaX5tkgXs3nYWSLKe1NMc5c6qj5Y1rJy0Dzry5UhQGTgTMH+iKBmWjZ9zgQWFEKg8dzjawi4O
B+Tt5HxTb4FeHto2C4w2DIo2r04eMdFR22j7PBpxdNhMwSqLedgdkdSin90i24pXbeavE1pQV5g4
u1Io+WilHCRJdPo6xf7EURtdlpf0KzLF8X6azF2cJV8RQEoL7bO1giIRNMwq0QUchxMykk51OEeX
sYkHQrsaH7hkoiEBB3PiMGQVMdewREW1pm+B3Wwcjp0rnUMSjtcIweVhNM2frpwEdHfvPHn4IpSN
J6WZ0uEQI8vc6Jr1xUZxvHWoKCiaenKTuX4HV74OHkuDabGtd8PwdAdBcTbSefBJl4fMdsdMIDU3
ruGUrPomlhdNdC8NqsW1amWxrSFZU7An3baPjPxCCzkcqvE8iDHwqCFgFbNqoqzbovjNoGo58uSm
5oMxeOqJ+pzbczHIFsm194rAy3z7AV/uqeryEdGtHd3o32/61IesHBHk3rrIKictbs6yqYHny+bB
qLvpYwcvlUEXKQIPCiG6jWvN7Wd1dTtxisgf3DrgIXahqL4Mkv/xbj0Uw1xuxq58yLAKAfBHfdng
qlhlXvvadNYLgYQTNqMJ2Ak5hGkIJgwG0ZqV/2uhxXjQcrO5DLzm0R/Eq1b5XzirrBpyQfbYajnm
0tTY57LEQJOnl0ZBaV+qTFmSTbw0SvPasY6la+yUweh1Fuxd+tK19MndasyYA2+XP4fWDwMYF/bw
ZuJYJQ5Ao82PXvgGRfErcffFznaHcBubOf5Ig7J/NC1vi83S2ISqjXY42w4R7phsttTWJrlVxX58
wTn43e44yLk0BlaO0YhV2OIIQjCNW818ySxaYobROd/ntVN+0WYrInuopNrxjBc/d8hcdj5bvegf
iJs8St3NT2lTPEWSwsu2bLgv4fg4TPC+latlBGM5BLkktXdMWvOkumjaqsESb72RiK02iaOTEWJJ
LXrmlq8cNR7RA5gbLcFjfD/BVayuRsL0IkF1zI/kI2gDwuj2JZqSNtrPuvszNuhH4crE6N0hCxgm
nlWFYjV2qV+rgWXHV9Ynxb2+iqOpPVpzP+Ks0sC46tOWZSLZJe1wMidGoL3RXP8AQS4CMuBP4yYN
MevRgIywUdjkbAo676TtbfqeRDBk/dhZ4FLrRfrsO4u9UiEcRO279xpb26B/I6lSC1tOzqTSuzDZ
cY0NJOHNhNuAD17N8/jDdYDzzXrq0xEc48UruCzo6nudJvIASwTreT9/1fZweXD8+NfB7IbAGcxh
PVpxv7nju6AKwE4ake1HZlsHg0mz9i6aZFCcBQ7Ny1UmALqIaNzbrqQLS1nnlbXa2yR6jH5OOcUW
5PToeUuM5au2z8DaVmXQt9lb1zrJhaN8s5IOzHRCrrxjXLWPQ0sGrqVctpRJvzdN6eQt39PldDYK
I9pYoux30dB/HmzZ7oY2JzApc+h9uq7c+t5AoTcuFpV2QGgTK/1w3/G7FpJEVfU7SbXVWPjCuCex
oQK1GwkR+eQo85jYUH5c/YqJVhdjTYoII7MJ4BDQlTVw05E4VzKyXMmkVCcJpSP7NWSR7Tww/LOu
P85eZlwHCSCkkxqO7WHg2aEQ9ZZiJ2/Dr3KAmuDJjru5AbLhAZQmcXRIAxv013r2nH2+DBPJmcgp
owbk9FWzZ35iHWvsQeTBlOifZoxVRth84c8wv5jdtk3I21ZDczWHkZThCQM4vfSbH1QPhIEJh25R
TXcKpwvZXbraKKMm08lRz3VuqqdcpkRO2y2tRK24yaszCPtRZNFZetU3wl69bd3bzd5DnECjgqAC
Or4EDbFVHUumHpWsbrmA5TaQk0YC4gzSLD0iaZ6ekhy8RTZ5i34juaRPeeOJk9Plxobl4+Y6E7iA
oYnWZsoSPceTc+Yk2k8P9JA3loThkUI7fUSzypCucSbiTwfF05hNDxYuN4zD5HLgg7QeNY/F1jaV
dwiBzKzrDkcjtbJgFLHcuQ1UGKy+JIBS1KJ3KiMG4cpeV2y5+LCHeFuMprvLjI59jTQMfiWJ83mY
vnsx7iytDikxzTG/6rJ4C/3ySydomkz5iypM84PZEyC26B/BetQnU/TfqfnjDaapgpkFQc/sVhvb
McuzAlSys3Btr2hrw1SI7CcpxHZm4XyuWIym2AsEh6ZdPNpf62ZKXtEbfPKMegvmV/4Q9Duj7INX
eqQrdXp8sVmQDTRlZ7NjfODRbjmIcv4xJFWMtSFncmX19msYfqYieinoGD1VUWZtkjh7aLtcZ5KR
TLs5jjGYDkl24EB/Hkra6VoaTs+yhpvvt9OSstV0qzAcxLqZ6UnF8P0f8Xi9mhyBLlZ91sxE3xsk
sRJxFGcd06DmNROd2jSZbD57ixUhHOrxoWmIdRiM8hN+uvo2VeonYQ9wiYY032eEGnycJ3Mh1M3a
tZrwfmTDTK4opddBdf4SRKGpazTeOihI1d7Nw43lpoiCabGtIZCwVjkLqEC0TXaWqKeDMJlpAE5m
MGORwc+DTPaIkpNGl5/rq9gsn4d0JAhTG3cxCN1zaAwna2mNOFPfc9qmmCsqOV3R0U1Xk6VsAyWf
rm43fQAfb9/6iX94RRDbqmkGTrt5yxC6a/rnGMvmwel1Ho7ly6kOu2edfD0n1x/yKt5XbmV8iIhK
c029+CyZrhDDmtY7WRntB7cpjhz8N72D2321DfEqcz9CqAEVqb0Z9fR5AHryGvvYwD0imftiI/KW
DMwZGZlfiKPbQp+iiveclqCeDvgwr40DJFstI+kUvwP4us7Z7p/478ePW78iKXud8R/79Rat5R5u
1UlczZv3kn90vtMNNuuVIoDWwuAPyYWx0ablBJFskrWNRWfrswpDB5gO4I3lefAekuEZHXsNq1hu
UM3u7c12e91eP19xlq3evBUhuatxC+h8J4LmmNySW//qfbJ+gr3h1Fs7gAVp56zxiPJl+tS0204w
+thmxc77OjKuOujH/ESY0o04ms8S0To+EzxRLuynNY3rUG1wgmntrhv29PJxr6IEwUGiX+OpmMC8
xy9xRwYYQDTcUgwqu9qrie8s+n2YdjZWfOmvU2vSjt5QXrHdVVeviz8PVTHyoDpb5tbW14yDALkR
NEgx67qHqKzOedYPb1UNDKAbteoyIbm7dYP+SsjZTg19/pFPUpRJVcQZM8k/0kleC4kEIRNxg7fc
tj9aPSFBc8pxMy1PFoaPkjfx/FFunRUem2l3a4cNjszglgGuCp9vZCWEl6YenI0gMzG4f2jsugka
cJ9/fOnGKX3EGtdPaqYycKG2EWGoZHD/8v5Zprg1uqI4G4zTAiZfZy0+F3Rud405VoFfOxXzcj57
96VkOnKYRb9JPasMqsKF5BFHDR8N5mW7Mfee7n8yh45YJ0LSITYKgqBS6+wyINzd/zCs+jJo+qgK
lncwDKb2l++Tr0YTDg9OORhFcP8QpWHBw82H//u9+2dgbZZlnz07x7VsLK+pSJEH9xg28/r+1kmT
o65kpruODCKfQN0FoSLdbCLhR5302uz2FXi3WYg//3WlkvKP13n3vbQB4GTIXK6Zk34g0JuoVKIT
IJzESbthQ4MIRUxwQOVTBgpbZ16m8x4do8nSY8Y4hBhUE3L81w/370WuJBeLXqO2XPX7B+ax9E4T
opJImHBIWIs1JBKWzqrfiwTKlmyrIFteaGC8/4d28P+T/V+m+sd//+vte5Ew/KDATL61f4X0G0jD
EOz+v8n+h7fhLUn+w1/5k+tvCPvfwAcQ7S/wfPGv//oT6m84+r9NGzsQ2gkbm6GFoPxPqL9p/ttE
0mZC73dtzgQeOs4/of6G928WarTaaFdcgz8x/vU/mQO3PxTN6t3X/1V2cDSSslX//S/D+rtIEL/x
IrgnVcB0dLRw+PD/LhzRHT+fUxGZz3qdaoccks5By5nbMyG/MO3QmAZz3oMxcjIQun0AYxrTbpIT
PcPa3/fG/KoU4jgYdgPtIx177myPQUvUdZs12klH1gGm0JD73kdpMLYG9X3bHoeO/J+yEdHTgPQV
fZh6oZjb0b46uHarMfKLw0AP82FD3bmGi1CzS4ZsABBgDmGvq23EGXAyRueL58fMbg2XIam/xGV6
iIWTVkd4Ww7uwSpDyrFezbeZLt1Kh9KwqWLEKpnXPTYR5N1Zb012CHozrUo9msoRWRrOh6aMSbek
1VuNB9sJyRDWWir/THDejw5zakEtjFy6cy5uRx5Tg3HQjntJrinIom0oydsNGc+sYnuwH9Aqf1PL
mWqqiV5POYMyScHJojlfWzF9ZJQrr0PkPpKoVRPUhRgih5k6NFnxOGEQPnro5tjefOy2bSKe0CNt
7MZtP0LG+EnbAhRk5he70XK0lW7n9TbpwEkUBoenTMGg6qatbqjygNNsl/ZDdxWo0YqRFL3UbSBE
oAiuqvHnPaNt6LRPyHtvqjLnp0KMYAQyFT2Xidy1UMBJ+LXrSy/JKTIRsBzTUv858DOeklj/Bs/C
uUo3j0l7RU2weMUPcC9fmtFl9t7GJQ5Dt7kVUZb8Rs7p/F1aer+RHTIueDgY03uGt9gz/qKAgvnA
kCRUznOJVTzTEQULi+MCFdTEhLQPj8KoYbMn67jI0y86k1CxjIa9HHruPeSh96saq4iBxoWDJS1a
49ElP3Kj5t66NcvoKHoxqhpu8YSjw637xyTT+/0cp9OWXM8doGo6u0zhcyOrjzX9dmaDRTBOjMeH
xt17cgbb37jJxiJc69z7A+VMudU1pbBNq308aTSVcuafDmFnwD/fln7Tx2VL9mf3tc878RTXxraf
hy9mUUabnrYH4w9o7iS6PqTG9IS7ul1bHZGwjE/MF5lXQDgtnbFRW/jPf1nk/lxK/rp0mPrfbQtc
cVt3l0XI83AL2r8YXmjTkRet1+Wz2zCMj6fWDdoFKdXH1sUCN+qH4mMZxdFDfgZT05/SSbuNdf+l
1TWNcOaa/N3JYsDRyW+iW1CTqNMBERbyPCUdg2zzkhhJyiGASoz+6yI0ixgORxAOVD0YAbNZEitC
mtVdat3+D3vnseQ2sm3RL0JHImESmNLb8lWSeoKQVBK8T9ivfwtUG7We6bjzN2GAFKtKJMFEnnP2
XttMymNHj+QUj1/Cwk5PWdV/IEDMA7UdP9QRCAgRK0R5Xv7WsGEfaHW9yqo0z7xLBdWLtfe6UBFj
OTDeqscHxwveQhuxXlMX8Qmd04CXdOjXKp7pzKjq0yDaC10YBm+Qlve2d2mrWaMvapgI+zT3e6/6
FMOce3AH+4T9BDzbbL0Xbndh606rlMVtspgo5vSGcMAk5dsUDhc7sMCMCbSxtsFElb59542Is5NK
ra0EqcYiTqGLDleeDAyqOMJ8szyy2caZR65Dd5lgbmVODrWzdvaRHI55rCAglO6uqWAWtIn/UTnd
V6avF9Lbg0tlv+ZtGT87dn9MdUtsc5ugsCALNSqjJ+2hg5hN0NfGAO5RdCFyDr/bw4Zh+Fc0l0Jg
t08y466PYPqnZMyeK9d8dYv5vrOhUIk2HYlEqQlkbONh50ceNWYMJ8qPVM7ZPJ3xRIDXjfEyVlWN
4je17/Ae038ezkbkcSXpF/pDX03nOobUUcnyRGOLhMiwO9oGHS26PbSfxbirleGdiOyKCdqqaIE5
tvPsed2h6pHvTROMwd7J93zR37XLDqyRPWNi6S8Og/Qr4rf2kGeNPMU0/DWiH86rteekG0nO2KV2
YNUkojoDfjjKai6udHKL3UTAMZLBcAdCOb0fp0crym2UTezMisDZj7GDD3tyCBLHX0qyKjcoKag+
u/o08cpWYZFWB5RhBdI1IveyYGIQ6/1OEjhU2K5Jd2blHvgSpIeuyKmEnHZvBNSvxSDHQyIsf91D
az1ZZLkMEpsz8dQtoijF5YnmTTRwdZRe9aDd9mvXkCH2fy8D5s0b9ZN3SggPccciojct35L4yf65
8MqwD4KwV8ZTgjZ0NUSmu5IF3TBfJUSbOvMRHFLzmNbeaRpRnjFQw5bfsXdVBANjM96KlHSPceFc
zDCBVF70b2EDWInZ/3jsw/F9DoXzHLPZpx/fdeOlRfiQOfXJKwx3D63O2eZVpU8GNrE8svRd7VWw
xxjeoe3ojoPDmWyE0+K2n+TFD7N466p9dC80dggZNvT8pXkp447mAlzCbS5NY2tbxTdCI7tzFNLF
jqSpV2UV9OdZSpcRFR33sLjUqG1BKNO1siOwosMIoxiBLtzxtS+DLyShot8Udn5uYPQgnwTq4nsn
Ukrlte5Z+wcCC9ZoWCZ0qpQrjjYkkD+gS1YFIlWLhQvdaWA1boZWinCPTTeCG0PJkQALMNA8TeKN
oMHfGSx8cY3Q38se6aJwkU2ZzapifkLJPDnnlsC5SLvzrvBrb0u+C6jguBhODWy1pEoqOOaZcUYc
AY65hzgTBzQxYlPb4EStauVNOTLYRZI70RA8xyEfrx6TYeOOWcICQFpwwycq4+HQ+lV61aMrGevT
kSXHCPZamL6XCuB4TS/Q8CMGDA6NdRo5TzIR3QXe1otF390uqTzJJWNqnV9usPnbzWHsu+//91nr
LiflP09ai82zEp7rSsoptcjDf9otDLWJz5yglac2ALXgM/U7B27ln2ct24Ow5VvV5AfDmMen3vma
zP4EoWpnGrIkrXWuPwviRKn+060hMnbBcmSYCDd5F6VyvORDqlfG/GQQGnIa8Y7s08Z7NJxs+uQV
QEqJ84IcmKtiHfvkSjCTXMXMcrbAA2C/OvQcfK/pGSTk47VGcrSywK0CAxhRBYVM73IXkjb/jS9u
PJhnQE/zdrFb6da69iNp5sq7jAGGB7eAxQhiRpC5QH26aAC124g3n5ROSBSQeECirdkJuhc0RZpv
zgNUrZwhdqb2Cs4xIzjjX3wH9lJP/PLGYxbH6u6ScKbkr0L1ZQDQmFGonjJ31pAPzPGurlg9P9rd
HDwA8Zn3wo7CTUnoNcPUlU+AAolRuLwxNEAvMpKnvLwrIsfY1ot+bIqJ0e3S6k0EwjnDOzPWjd37
d4auVlxXrFWJ/v8OwLyBqyk7m+wMjkEZZmCtgEPIslWHUmbUBE5fnbPJSl9MmOlZ6n1qiqg8zT28
FTxzcNBSb+VxOcdZuPSVRBbu2CUTgNIG/5b75P9iR2VJtTBJKNOUUvkSFdsvZ2fexM2MdPuJPSJX
zAR5SWw+trPoTg0y1j1/86Mrk3Tt9gTKi24eKVfodde9SQu/Z6kzfAdpQtuRQO4QVQUQmW2tDQ2u
UhWy19RHjZGYZ8x3M+wOENjEG6EjKCAWe1Xcn1JNInudfCg7km0xg0V5fxGqQlm9iB0HicTeQ6ul
3dxHCayYU+fOgVVxfmH+t2pGyz9WlkAd1saXnt4kkwZkL2JJIWXHCAInByXmQf/ObBa5NO7F2Yhb
rEQTFY5fYsvQBRNtUcYMvYfuOBVY3L30Lglj2Ham4xwIke0NwANxZ5OpkUZXvMYAK6fIfhHmxGws
nd1z3uJmYyPx0C0uONpCCT3n+17Czo/6YdjLEUw1/J26NZFmVshade18dAlb2Q/UOtuRRKRV40Vk
TpVteBhyhqBJ4Zrn8ihN8oWwPxoHg03Tg4n7AtRj02wMneXXoZlILYMG35buhdFz9xTPiJw0DI9a
1+7dXKI5TsBHo3COP3ZWy7KBKhHi4BdUBfqzhxAj1ihraifw8ABYm4Gt+EPQW+89KTljjsWBITC8
PkI2TIBDpBxxBbKj4oE4zfpSCsaNlXGfDaZHCp/R7LwoK7cEbpBT397ZGAJrYbinEjzO0ocmXIQx
CJ1mmSjjhPL8KIomfLPS3Fm5Uzw9Qt47ESaVrOJJfMi1Z74Oo08gcgMDaDQmqk7DXNO4J8yjhzqn
Da84J5560BWmqjyh60+VIzVcJeIa1kXLyhPmyOF669wikMlhKJzhZ+MTyIZvisy5DRg1dLdxI1aT
JJTUik/geyPUfuj7qzZjArHcJZttr/Lkq1XmJdNRdnF8pSh7kWH3nl8vytudYWfywm6Jrtmgny0L
dWw04TtUGsjUtCjJeHO9f/Haspj9utT5lk05ukAUbg2bXypSrzBz6Mt9/eS4fDTjgsglf0ydWjoq
d1yUnmaXpd9pCvtepcazjAJnJWtYmBnuZ9TLYNlMYEpbEF/3o+U0RJXb3TYOHoy8eLQljmKHkGl0
QY9CJtEhtmBfRXYkX32PoVbsuRaSWVHsS1m96MRz9qLlun1bZ61G56s4IxItCiAyhmE33MPbfu+9
/klklv9CnPau5GO+69MgIZCLbIyABsqaayZIFODxEP69cc8OFwWFbxC9VJoZzW1orspwg0NgEtg0
RihB/GVGnQ1q1xiTdzZmz7sLanwtjJNwwLh1wR8OF+S8dTamGFS7788Ev4TdJ1XN5Ail84tr1v02
C0W0rUfprIvqsS80AzOjjF6tua4PaczfzYwxecmDZ9dfni1m4zoGXnb07TbD0+JLpBisbkKFjz0Q
w2vgi3mTQ4hOApQJg9ek9+wUP7SuCS4I8PDFrdnnk+2Qb8JJJFu/U1/zMiyewo4ANbq74VktgRFV
eSh8awBawHYmTFD3ZQR9b6p+rBGlTsaTNue1poewJzRQL4B3YxsX3dFKKehGExmoERv1Lst6Iu06
jZQ5D+4kEXZEStC5Rnqt917U5CsNJPCuHVP6GoPxFvdlvy2CSuybCfuqcjvKDDYdJVDxcyFfBCP9
s1P2yDCCDi9rmThbBt2b2Irq1ZzjvO07P9yRsMV8cnAbTh3sW4i2u/SQ+WFB/z75QLwBuSWjsEgz
QyN5I+di/qeGJWu8T9zpkfeBiUP6dXAyhpeuTvdOaYWnGLL1vUvYpCpJM2O4m3817XuuuKhMyhbK
teYbGZpDdgTrQX6EH5wDOwdz5sWnMuuyV8iAX2jYmNd6uaeBa/rh/FTXmXXKaGa+ZIUmbtJcIori
t7w15H0rWqLXI0vh8UizndeSaBSI3OMj9NMnT6oR2zXlt51+D5rhC4JJ9zF5k5YRniAbzbvxoBOr
fIyN9xgo11pjkT1HiBpWoSosJsaOt4Hs6L3ac5bv6SLWWyPJSiaW1F1cBt6MFt1+pLlWpqHlbkjw
2FgR19+xzUlQmPP4hRlktdZjkRxDp3itlqiCDisa1IeX3oJKVpZW/Mnr80PdXLEglZc5dIDAlfrd
tBIPTb9sdgpjK7KQGORwFN+hEY4fh1AfHaN3d6FtFCyv1fSWBpx2bI6iSM8f63Hi5En7YpM75hIU
QCRgnhXpwS4+odRU2GWUOkBCvPR2VT6osZxROozZQ2U3z532QqS6tbErHT+7zgwyV35Ae7KPR/Zk
RjshB00+FOiat1jfmbt4RJ3kBTOxIuxhxUsz+pibML6HoVcYTip6Ds07fQp5F4WVvxlj5PtktM07
X2WMCHuQxDo2d3GovRckc471xG7laBAJSkpp9JoE2thW4SEjvuaAdjWhDYbcza0mtoHUT6vOsIND
boCXgPRGRgWOuSez2uXCgReo2yWZPGIinDfBw0iSK0JJ3Kd5SBxqt7Ci7TTHxOdAY1MoGRCvQjGt
MQFsdD08h6hurtKbxr0FVzSHeYdGlm0zpjSdwW6geH9GeIsGZSLVvTAmeRfHG1L59kgRvmbJgJMu
88RFwn6YDfImcV2C8yvJKnen4GIM9Xw39PhFyOwBf23bbGbxVxxm0/qkCgJu2vaTMmd5EPk0HnFh
kC+koTvhjxnuzKT+faZZvBVWLojBGZ6YIfi8af4DXxbGfKIb7rJqJAuysL5ndThv09GcPthTcR82
gP8ZF7Km4fF+SqHe+f4b+r7iI6ajGeWuI1Zj1LUMUUP1/5Olb3zx9PQvkyUpAZn9VLf+t8zou29f
ms9t+vnn2dIfP/THbMl3frNY5Gi+MsL5Ixj6z/GSsH8T+FlcC4czZmuJBfzPzGjrNyHAx4oFEGF7
tsU//ZkZLf6jcRJ7qV82PYyyBJWY5TPQchekzT9LlwxLHFGWUX8peluPU4T5prnexrL/06j2P3/s
NvX1vRj36N9j3//p1zR2xKLFItvYG5Ncjd3tSZAA3D9+srethHSg2J6q/NgE2SPTJpTSPr0pJYc9
lo1VqofmJRreSq+UR2xd4FUtfhwAyKfckEd+VwWBNetOcAE+5CdbqR3RU3plf+46VIAspKND9Kbl
dj0SO7RNqFr2g1+9BF70kSUhxQmAecOwXnWHZ6etuwen8qxVU3ohUvVyOgVFf80SZBFFc8yyxr36
SUN6rZ8AixvUEekhVvTAWFC9Yms2AeOfCVFrmL8p3/08DCwjdjAGhHUVa5ZIEgcEeuVUGvAdF0Gp
xpvQIRucOuvd1Miwh35V8HdWnYVCzR6NYi3C8uqDFF5DLdGrwFPdvSiJqtNUNCt3piE9JdgzzZZR
yU4l5JIkKQJ0XRVvxEgdWtdZurT994HU1E04FM8pnu8V/ASg5mmW76DjYDZgxmhlbyEf1Fbh3yOf
ZlNaWHgJ50g35oHKpHIMh/F/cVf0Gd1FtNcFLZF9Mb0H0eCDmQCqayOk3M1OeFGO9+aHub8uXSIV
++alcN13tvtotYXQS4DhuB7K7KGJ6mjfgfHkkrVtLP9Dn5jPs1s6OBOqfavyx7nyPvX4aYm5S5dI
v4Ua2vXE0DQq4jrZHsfUuHoJYsU69Ve0SL/2cc0UZOQ8iE3798SHRonwifQx900MFplrJPCubNFg
k1dcYiJVrpMu2RiKXRf0/aARlzYbvcXWlaNrI6YITX1KguYIv7UW/ufeNXnxVSSRi5arhl0VW5Ov
JYXXhjRxfAqEkoi82sQu5U2T1kDnsxytHR+fmTIE7bKUT6+s7onxJR7MSwxO6ajexi7OnbFwTyg+
2NzmhChpi73zUOENJeE0dMu3olQVZoSq3i0CrMVWfnRza9vWwABq2vRydp7GCVRsGJVrmVE5097k
K0A2fFU3xIcqkjgnIqSxkwf1OnfZWgsZ3eXhQgDLSDRzk27NfxXpXK2+ZE3+Jaq7TWmz8eht9ZTo
7JsQBuJO59gVlbt1nak6GfbnQs1sN1vkv72cCABwji0o9qQfg62lH+3eYoCRlJsRfcSjiUpIhtnv
aZQyFx2/zFn/iVZuc6CXVuK4KT57uNBQo9vk1VqvXrXYeBDHrQyoeNtEn40l7r56XtZXmqM27rcG
QXdfXP0ap5xm+OoFEj3VYIt9MQbVWQfxd6CETyyPCP2A2pddWBK4TJqf6wL3jGS5YoCORlwW1Qt2
n+BgCAdiD3qaHzfKCEnH/hDnILaTWBJMi61KG5C4Anj4TsuUHtScOLlyn4CEfFBpvx+gXQJApg8T
+0AUQvtEIAMxHMmIsYVULkCoVxKkXnTefU34dtnGvGMBII7qySjpCXX5mma4fa6NLRCZD85MvTpr
gkiSesjWU5udM+Ylm/gUzrLbUZc4K+ISpgvxHHteC4373r5a+Xg3xgGnhqzBhQH1RUBbZ2FMthzd
N7UEv6r0dTKA/oJTRpjoOxinvS+qFsOlcQ6jlyYHEZAYm7jeUxl72S7MJFVLrbZAssiRtu4Fpo4V
DJF5C9lg2hoOmmjCJOlb9ENxH9TOGvBeJWpQ9jL5ZPv9Ka+sHN/yROsiJ+oQheM6squBHAtAvx4x
R+b8raKp5faox9pRFVtp22R5juu2uyLISurGIhQrrTYVjRimys6DjVPXJIwtbsxgLQc2l9CU8zty
X55Mt1vXk8c4qQOg0czGl47o19VcmUy+wO8hVWKnKPsu3lQeGzZCiHoqk6ycm5W28BeAlgeaRUhC
NOZ4LTpFAqXYyZkkGYuNK1kNwW75aoH+JBPUcadtmrzLXBwDGCfNTMCK6TJd6UrjWz30H1mQeBQw
HBQ4coXL96oc7rkYXJpw8c5HLLqRnT36ItNbKhE/ISSxGb7HkhyDIm++RUjmgWwA7Zb6+xRM3alN
o5dEt9Whx8hZmuFMc1B/T0Y9rg2PEB5P2ZfYqT4W2AtThRWLOJBu46KbYW3Lxq0BaGfWORGuEVOk
tA8hK/WHhP5TbtQMNOmTsXA59xgaXHB4cNunMSqvkW1+GUb5hF72okM6hRF5aWjQdzoM25Uvszem
GOapIIp8r0m5pgM4PXhB8VoL3G8BNhBi1qnUZ1fu6JIiFa2IPxiCq66JQ0bs7wXDxkqdcVtqaPJB
/o3BSbtB27IkCyLGnO2zD/ZsSzjCJz2kgugk63NAPozd8btD1X1HjqlW0ia/mQnMZW7jxyl/w4Bu
Uuo+KHsROdJN3qaT+93JRrXzLJPRjew3QQQUSDvqiV+Jpp9Ah2gQyQPWUM5OGV7SASt+30UI1nyc
JnnkH+wUnWYp9zyZ3lBdT2dPoxZhl1Eype0rX62BcWS4GoggrTsH40rZ30EjaQniNr/VpLP6NmXq
4FYf89rBbZYU333yydtBoEBnS4etpI5QBIeHvqWSb/N+OE8w2kSjcJ1hgGZ30XhrAG+bFETExsMG
Ci7JegnzmMlRaexiUN0rJ95K/sO0afsH9pHtyhlpJfhFNK0sluMto+KD9sbPgQ7Q9NCm3/XW8C08
GWapDi0l4aacjU8ywck3tqo7s1cAnZLhiOsb4OWVaZFSMOJfy9L6i5ktWzxPHwLDTS+GyBkpePeT
xucwW1g/mGlv1cL46nKbcEFmEFOYg7IZcxSBtIdbPqxVz+Ri5cGfExMDM6BcXL+dCEqwV3/rOhYM
ZvUeiaDK2bCWTSugINFd7WBE7mtCpmzYDHut8vKqkcSaJrqhzhWcQGMSrXoLADfDh8viNEj0QQzx
e7HwF2Y5sb/KwbehidgNmY/veQymy4D5YOc5YbVyDMnXaBkckiW/H2aurFWoiG9kvp3xd33k0+ti
ahnEi0Ju2qHINtomOMUZxaPRMt0j/0HvGnfRaCXRE1HCqKfxBe5KPF8r2+2unAPsQbJjPQtg7mHA
6Vn076pN3+dEfGkb9Rwgs1lXNoGBadf9Xkezt506zzk1SUFMA9f3reNMr0SCJORcMtZqAuvFn4eK
nscEbt5cOUH/bpO/bugIIXMHdLLPuGmmaM81bNi6cXkGt/FVLgRXX8VMIy29x93ykude9YgFOAau
6NVmvrKLptiFvsfsLC43icmFfEb2urE8bArYjrpLq8admwhEFySMb7I6Npj8AOnLhvzeKcSwdxQM
+2kATNrM7OlDavUXY3Tuy6a5S7MoPKCzK4F32fTEuK6JoKTVkizUIR3fJaVrQ3uiUal+YJfyfi0q
ky9vWcMxjdjZWG5krZOi8lmUYzggSdjv+rT+RhRMjZXRqs+3o04O95AGocoYI9tGhfJ6VPhahsix
1qAiPhhTbqBUmi620zl3keKL7cT6MCUTY28umwQZZFBoRc88e0ruxjy1jgoJHxJ5opepHKuDLCOx
NsLgOpkdlqS+YuxGpCB9zODAheJy8xiiSQA7E8yPU9IHhzFlijEIImWUhqwz1vNJ9wz0egY7oFWY
ryW1eMs964GgMVqcE7IrGUZbRgvbyaxX/SSsc1eNONgC75qzkHRmeWnLWTxgWFxb5hRdOsv9hNAN
LJQdBOSily/IK7xzXtXPjl8xfqMbIvOnVngI+xC8gHEgA5cwmwBYARiIWLrEYYhA7SDrJidM1s8i
xzwbUFnsCmASSG7ND4vJl50bPox8wPtUlPfFcAmDgXhGj81pWUBHhffUn+Yh+uPml8e8NPuKYQKJ
mVA9zsSey2LYBYtdpEmH0+1RQYZGXrKeVVUxntwxGJAAFCnd77/u93kcH1251A/wAFZ9Trp9UYTf
EzFTrs1G1+Je4IZwAMI/LIiImEc/x9rqmPLaXbYyFiG37+fLISmmpx/3df05rKx56y6acDM16owK
KRsPsRNtmkUYfvuH201s1RujD7tDZ49Rf2Yhdw4OE0Y15sO8zkI0N7kdIDy+HZKW7qHFbD9EToqQ
epEc/30ztMiQb3cnw3isbafZdYAW111YhGt3DkBfLr/udkOYy44CBOfDXw/9+ANNnaxMIPCbcZr/
+OUBGcvp6vaL/37QB4hUSjHt+0WhLRbBNnstwBO3w4au8TE0scZmfBuiRTHua/nnYbCI0GFmjbsp
Mu71Ij2n8DCWUfro7kf6B2nr6pPfBXCYIgg5ldXjezDrUFPxC+qNOkR3UgaY/lUHlCsyeetvN8by
ctxLWiMtJMeFHWMg/B36bT6l5aO6HaEPmU1Y1yTsjeGpWYT1lh+zMVuOKuHgobJH9bFjBd9ai0Tc
XcTiGJjm8jB5kLCZYRy4LtSnCFz3CawbH/DtvmyM+sT+ZD5YZF6AlWlODDab0+3IblLEkYrUA3No
Tu1yczvKIDdstRw/9ctTAwY7Gh9/bFp/nHy3Izr0vO5+RABjJsQI3c62kL2Oub29cD6k5USEEZso
K93GyyvWy6lGjvpYMUElKyZBChISR3+63Ti0nU/V4lUYGKUPIiz2t4fmWZWEjqITTotXGtwpJ35R
EEi+nEHmcnS7W+Aw3Y5W945mWu/8ST/W2gJxlixnZiLK6M/D5f60eCBQypq0iRHl+6HBudAuh7f7
t5vbXSw9hE81JI9cupwyPF4KMTF3yADyYHc7cQxKhm0U5B+JsyLrrVlewe0F3V7L+NSVUCZqK8n5
TOCUZcQowxpimaiQ6hXE2HTuqQZqgRNDtacGdkZDGipi0kA+OfZgktQ3pfqUlFpTB3CT8kVBVZOQ
VH5zIyw3fKfxJSxHRMTzWv6+f3tQ3B4k/5CIu4ka+a+fcwWpmdvbfd3JvPl4O/z7p+fWyo+t+DZW
I68NB3J1+nFo45piFe/YmywPJn0El7rBMfnTM3vytzCbc3M7uj2xH7kO071BNyU4JWTSbXEk4iRe
7qHpbU63I99qPtZ4NLe3e01Kq20rQkY5A+wtoklBgCYlFhaL7eyPn3CWo1/uumax911WlcGjSMXG
9+evtyzcXKkN1eX23t7eVt/j7b/dvd3gKyRU6K+bX54SlRimCaVRP4wbtJk4DUszEEAMMdArGp6U
2XZ+X0YsnqNZD/TPQs7BdlldkF1yZt4OgTJdY5XQZx8fysnpj95ifwlui9PNHOPdDmnj1pu55pqg
y0fj9ml2y4f40+HNkOI1VNJx1O/92yLJJZylsiT89QA7Zp0Sfnay3B4LpyE+3NwmzJ8r/j/c3O5i
DK9/sqFEVf1pHjprizaS7sriQOlv5pO/7wfDJFDMGvsfL2d5ebcjSGLbsZfxgTZxsyFEofvxgm//
iNFyXFX0oDaku1HhMcyKlvWFLxBEgtvhCFxwTU9bI0Nl8c3lyHdgObrdHcOGCjSPk+6ks8/RYPbH
3m461m1uLK76rE3L4WAadzJa/XoSLuekG3bYopaTl2E8HqrBfvjp/L4d0twHtDZgMb/drawo3YNo
O//0vNuZLaCkm45h7X46+W/P+ftv1GYlyFxkGn57LI6YIa2KkR1sbHt//AdvP0L6Eszh0VXI7cQw
b5I2wj+VLFc/5sPFKVqOfrl7+wcrLdX6Nmb4f6/Pv01k8OKg4vjfvT7XuCi+taX+50jmx0/9MZLx
/N9sz8Low0zGMl2AzX85fnyFrQd1n+u5gh4ac+q/RzL+bxaDGGeRXrLHc9RPIxnrN5s8IyhBiFBg
9SjnPxnR8Gd+mdD4JukaUnnYi8hIRqb0zwkN57Kfa7sQ50IgoKAkqRQkq3NpMxDZTi2JdUxTtfWN
/LoZxYqnsmUiQcSneqkTmYfflUmj711w1TNe7YBB+ttQNbr9Hk52Vn6eldUb733icQFNZtbm2Zrp
GCL8Z9Bbex5ijhVWVyPZlJWbtc+NoyYJu7Ft32JJs3+bIDHrDrTP63RxYJrlzveyPvjqRN0Y0kSX
oTxXUZ/do+23KlrrBlFJfYnXgqZ6R/pvR44oFKQCN/xKeNEEsbsjR3HvZp4j9xL5NlizRIbxRnRZ
8Tu+KOKetAoREjZ0zsq17xJVsiKuFUMTRnxtfpMoiyBItwZmjjEK8wq1BMpOUq0JLALG0rXuBetU
2kf3XQFiGgK0zvy25a8lkyB+jYk/3fQkc2Lzs4qaNGR4BNINxGsmkIQNaZocqTcHsIKR/WQPhMng
MKIFRVywiacD6QCoyTJAHtayLq8M28+iqw4pHAD2qgCMJR4NlAn5HI0jHVzXDz4R7UmGKJ2eGeOu
Y+V0CWNzOvnDaDE2xyS8JB2qyUcdF6nhlRZKbT3zRL96d6Mxeg39IfsqIJq3+zatkdgkTVMRSoqq
nl/lWPp3F6M3/XV/CO5yHyOklBT2hUkkY2yi4dnWCcFaUI4QTqz5s5LBjrQfCzezaPbDHamp/csi
Xbd1oF47RWQnxVmlx0e/k5mJRjxJEtT3kzBPTcNLBThpgRXemK2k02PP2q3wdbU0k2J3wtrbIJ9a
0IiyI0G6TUokEF1EG3gVG33x4GcAqb471NHtyqD9kFarEfYO6rOSJJaVihtF4dbHIQ0Bgt6JG8yl
C57DrqrZqzaF2yu9JrRvUKteKtvbJ94A56TKMsOhAGxzgkirbpIH4qhzucNzh9W4qnrzmdxImVCp
O0N9zTSG46sxhqN6KxzSoQ9TDaj+FLCiWDZVElIeNs6CbX40rPBeDaAYOlzSEwBDV4JoS+fQ+FjZ
+fTcK8t6Mklqpn0aY3NN7eFBqCm88A2AiqYdB5iNoH086ix+z2yZvhhNO+yHgrR1h/yXL3XvhvvR
QDQE6qdC6mlTQXt5sZfVqLeKvIUtOIoShTiCwG2UaYva0KyvaMApTAsgK4zFCKuKjfGFuaHcD7FX
nnNVq8sYIQz3gwEBlalcvMY2TTgnHJ5dekibBt/bOk/M5BAyazyKIHTexFSj8Y/82CF/y/pm58P0
GRR8c8f80H4suyF4HPoZWzvts0d6UCHvRxvRD+nbR68Muy99ZlbHTsTWM36fxY3SqejqZSNPRGRO
G38wP+ZsdQ9WnUBDnPiqZF2U7ii7iMP2EiYBucfspY3DFI4+bf7GcMNLWAaxtwKKDruCFfKeznnx
ezHaybZGRPXguo3aA5AOtspRmqwVYsPmaWwObYOa3O6AqvnQPjex0s3V4lTc90Y772yCQx56OzA+
y3ga+VVl9UZWq37wugS6BvKRXaaS/n6G2HykX5WxNjArcpzYfhCOZnvjoE67SzFQYkxJxPdcJMVz
0+XtnTl6EYG7JlenVSdyebTb2fgAxp5g4F5lQECmiUBCEaXVQ2Rl6tHvwSxNaCE3EuAbnD0fND7t
4m1SAndmzgnrxxK9Rh/K15zgwxH1Yt3tsEiYIJuDiTCTqZoOQSg9xn6Dv09pAG291jFWZk4VtIo7
HJoD8JCvnSkTzhACCxtB9jpUTzyDo4M+tI5KOuxknBJ65ByDHDSorLSxA1Bp7KrIsk51bI4HJKIO
3EY5Xo1EZov2p9h7Ouz4WZR3aBLV12awDeruOr4Ia8F1NRUAU2lVVASlu7FiWvOkozR3XqOhBE5V
9Bq02XSNOlo5Uopkh3Vk3OvEQPhHruDJ8XK9TsBsrV38uhuY2/TYI5uE+Hzy3qCWJnuw3s5ZM0a8
IrYioW8exscgJ2yD9wDxmVUkCWqxstz7YmF2VqYLwwRItB94cj81SDMxXFY7eD/xpkC9sDNCszjW
Ejef6Qb6Tk04mjARdKeIGnSFNm3YadbN7RgqgFxlbx5mtw+uWGR78O2kF3FB8OiO0/GywznY11WF
V8oW+DOmRr7DlSHLNsHvVSmH+AivzPeggON1lSagbPO5XeOlHY9GGtvbZO6g1dGZ3Frqv2g7rx3X
tS09v4pfgA0xiAEwfMGsnEsq3QgVKeYcn96f6hx0n7bRQPvC2BuCltYqlcQw5xj/+EPLGR/HbvHE
7RDhUkv8OeIgYHWNXArsnq8aptYXNA/STngAM7Bh0okZyGPThrS4h8BAnNubRRQKM3Y47Bb4Ko9u
CVHl96nMgpUYzmJXmITqqOsMj2fzVnSiHg2NiFQOcsOEufwERSIdVSgLEGuX7UQsXsSobqcLyF+F
Nu22IiuHNz2i2Ek09WFNQxegWpMTeANM81K6eXcuQHHEUiQEEwvkzgqzIKJpLepNYSQheTUyoE4Y
JvZgQMGW8+nFAyWiysRue1oF6HJeG+7MKbH8tlPMF525qE6LNsJAS53EwdKaJLI1SBvOgB7FSpVs
dKMU0vSQGVzDYYWoNoI+oWY9Ie1QtLxnn742EKgoI/sdJmKMgQfGhHafRoGdDA+8kRGkQFmd42oa
dcDYRTVL1uHYtkdBiEjESafMn8RcXTQjCZPCfOC0lxM+7xXLTC0bgg9Jf+5gmTpARVVbb4rVDmbw
GNcfeVWUNoix4mX5IBMoO7Q9aWZl8Tx0alIsEl2n43/odXUt2nxyZRrzrfJHbYvJoIHUHvS95NZx
XT82Q6hgKzoLg6R10YXpzHLFoZ/WOgcJc8ASAvR5UKYCz4RHWzW2ggnPhk09oQOEkIBplDJi/0MQ
bYtuWTFERISEbozzR2FWQSuMs3Wr6cpnMHWKhPXa/5cuyPvJtx/pT/0/X+3VV16MFea3zf/6z39E
lP/P7uvF8vpPf3D+uGKH9qcajz84QPCjvFHwk7/+5X/3L//Hf4txJqIpQUvyX/c3i++PZ/6vdLN/
/sQ/extRFP+N4Cv+g+E1U/Eu+PfeRhRfzQ35EwpqQGy6/7WzwSLNmGnY4BrMasT/8DJQxH8jfsRQ
4SHOocjDGPt/6WxwP/g/Gfevt5jxuXA1oCf7vwJGYtyw2rn2ULcMfTo/Jtyoh6e9aPHih6gdJjLw
9VMCSng9FGHTuTj/HzFgrYmPCGvJ+Xv69xDVLFA1Ya1W+0JD/x4m4Vkvh9fD3x9zFHD08snTTXrw
DqhYgCyvB6gd1TJ8QbL/8pqQpZjQVKuMYTF2VS+85Q90+Xsm1S+YTamYNz80Jg/in/9KpIEa/j19
lBIRPh07qJJfpxL7uaeAU2IZVMkKEMdX8+f+oRgDHjzldjDIvTKwtDNxfNAsPNR4G+UF5CBhZ8/Q
082zJp94GPBnMWDGyU07s7EinZnMhwFl4k8DhjdEWSYfT1XBz+k1/hA6lK6lVO+FOS9VDT5PiqBh
ixzglTuyerqCxmcKIv3CPHmhSSqythk2wdKEsw01+j8gs2EyQET/4Ke6qnn6hz/J4oAkXKj8v8/5
Bzj9PcMhX1vgFgxfZFr+PRD/TPJxH+6Grs79sBr9P0ogLqg4iQdLSssQMzQUAIXakQ630JuPKIxX
z5hyp6mhzBW9RZ9RLAIchjk+w0IJlFOahqUdI9f/M2v5g9jwmVUwSSRlVH7NN/7jAT98gPp/fw1D
02xpZ310GHSxdeMX8v/3gEdr8Y9n2guy/ntNIsfFR/P0DwOcv0/+96C9RhF/uJ8woZ8dUkWFzpK0
/zCPYYvA6i72JBw6TrBvXsNoSwtyEy/08iCTGICYyiwv0vykgTp+V7iOE3ME+61xs5kLa6cTXKLw
EGK4D+9pCYRjW/r48XJnEE4ljRN7B8+QdRsEZ791mTkxKlbdccZYBMun2n2oiEhXsQgh38xu8S9u
0WZ1hX8ROigLZJneA6a9nQ8YyE5klZ+U4hsWHVpvShnSuVuSJEm0sMVm+exM4ltXyNJIo2hTU7JE
n3Ji+pxdmIwjVsAAODzOSIaAa24+sxmaiJU6W+DdQCS2gYtjZaPHhk8SkODEVZg56k+0f0UclAho
AKZhZdPxmNkpO8mRq76phK5j/ikyTzfnscVAnFlnqCyT3otQUiFEhDrBrJx5Bk7H/WCWGjDutjA+
i28k6hy+XXcOD+qbAPEwcJp1c8IajCNBpVybU+spOPRhYy5tMLl7KGa4yg8FXe2R14t3OkvnI17g
0LsStinW83iPvbe5g7Q/YTTfMdG3CYeJFGtGyWqBECtLgh6GzhvDPYZ9sD3GnxZ75OorSjEHJ+cE
u48FzfP0NdNhgB8BCjm6jWTyY/C7Zh9UijAFysSpt8PTg5s2IOyVlpgDt0d5WGV76SJfUxww56wh
zMVMSov6gDdmAHvg9FhOi65yZpkjk/OA4yf35rHQ/QJuHIU8gHpq9zMnOanrjKH3NfvULtkbzoa7
qDdV/MzalVG9U6Jo/ohL8ssrDT9qDzossi6dFan7ojo18LDzwk3CqG4/lnba2ASI6Wd5LdwwZOTL
cNkqH8rPcCYdO1ipy2LRLJh6dejsJLujCP/Oa2bzZvTwoi8MJHHTDMlJ2Ui0CWR4vMWrvjRhzbWH
OD916/Jt2Et3XBiqW/UKj7e42Lq1Xmw5qe2vmiwJsdFwHsPUNHPmCdwqi2lqqa1QkuqqFdyrlRMu
CN/NzwiGiFRDvqPbxLViaSM6UAzxlvg1lmR31yYpLLWjWdhj/hpfzzMatx/lmy7iI/w2Dqw7IwaD
p8CB8fZKj5kuD9KGyIfvKeNXxb6WyU2wxCtJAKVlLOewSSFOUqDtcH1cdLsxcwq2A9UcJxMH4480
d/LE17keUgRzzvO7rN0e+bf93W1a2e42BcYiV2VNbV+Sx7YhWx7yjU1Hh1orMR+38GFGToLzLPRM
s1w1dnWmi8GxHAE/Dafh67/Z5I5vr5FRA53yVsvvrB3gaJDFBvUbjVSiHedPhycVdIaF9AGfIseK
w2Trwaj4PGDhPDnVu4h/gx/BxPVU7FfN2M+PpAxyzOuP6Yy392f+w5g0MLHtGFW3H/j9yGGs6DZe
5usgAK8y8XJzlEXvDnz/zppfwncYVL2be6yW/b2L3GlR7OHQiB2oJcb9zrO2cW6czRbwrpfiw8sa
P9kLXyVRHYnZC0ADmJVb2Rm3Rn6hRKglVNt1+/bAMb6C7QMTxDYEV+d74NJZkdRuCsNq3lpYMmRs
dKw76CfPERdlZQeCE6DeBMQwRfCS3ISmMov8mH7gwO19SDfRJ6Qh4ys44hI932lQn4A6sHdAugMX
GEe8W95donITi55xErAlheGdm4/Cghc7CmtNuNcjXM8Bfs66+hJPze2xMUQM7PbxaHaBHbz1My/N
37DEx3wcq2wzVtDyeY34hiwWd9J62Gmz32fL17exCWbxCFPnoazUxEmTnxSuJWQZ3H0Ow63AkZWJ
Vm5qp+n06O5S/VOzyHL34h2MVSbsoQ4uFNow2Cymmu55DwVR5WxwcIBksYAjzWPQYLdiEgRUG5wZ
zKLuz+6qdDZReLC78t9kwX+dObg0JHwx1v+ZR222fH4FjJnNM/SVQ5DcYmUjbTEwDBtr2vQL63Gr
li/rZba+1QwJnWDmWBwFX3g34ggZY6DY4PHtZhza1Ed+K+WO+NznFVJjR2w2XU90l1llFjS2MF2I
+SbG3GfHhxXbBewxkyEnuuoF3JuIZQzX7oMWw8IsVvG7sSSs7KiuRl/Zyrtp97joS67o1BRXwk3D
AIYlJhYnk+b6xkfAqRkzciGEIeBm8hb5qp1EDsm3XbjNpJME6WzOTNt6HBOnP+fu3JZd6OzJQsxI
sKFhfQubbYwHtrJhjDquMid23xqsYRJ7/i0+v0ALHpI/wCRA8J7TR1k6HP4QjWuA0ihcqSjJzbBe
wcIoPxucJOH1Ixp4Cv4A/TL3gSZK0dGxeCy9PjpjzN/ON2KHoamtk2n0sPj3UuEEySFDdtcyZrZo
golIcIrL662gze6esOOobk2U3z95aVcXYY9drEhAGVuvih7VfBBK9BPGBymyeIoeIhs9ZHyFtHqF
JpWQeW1cIgkhjbEUL51Ihln5pvU+YTl5hqOLGX4p12JjvKe6mR14dQQuXz1Xg7DVqTQs/VqC0jrF
UVp1kzmuB0//VK65PVsnxxFPlNdy2vwKml2Rz7fADofQL7vzJNvwZCe7NwfB6w4wiPeCuGwX9Q4f
0PfSP6iBmf1U92HbTI6OozxqTue5UnxG+LkN6yPqN3AdbzPs089VbsHp01ccI4QCoGIavgNAXFb9
sCXKVYNeYZFh1xm/yXsUAhU8eAk9vt0DXnuzT+N9dm3ra4cY4QIHtzukbgJachpX1Ep8Co+afT56
rYqexEyWySaD5nRQVslhvPbX6sLx55eF7apgWmziKZZa3eBY+aI+92eGClyxsKcK98XjTLbZUnsT
L9MPbuZy6KfZZrpUS9oAiHkN96DkBF/tvvhQMEtmazVJxQ5re4Y1E9pphjPHdhGchLP2zYVDVvtl
1lyx0pljV+uJA9W2RROhzq76dGooSvgkH5AaxLeENyuQwftVd+yBoXNvbkF500ipQP4du4/OXKM0
ZjjSscKbDxKjDzDxS3jZrZP47czNW0xjjqHqoKsBxqxTt8cVRXXlj+SF5pjiB4KEXf7NPo2bP3Jv
+Q1zAxxXvydH8Jpt2yw64kYfF7qqctdcZp+pPRk33Q1nbpy5IqUnNG9AoADTSDftqW733bE6VtJG
hBJ7JNjIiBfxO/EO7ZOrvtyPeH0abnmKv/jy+Pr3O34BbG2MJoxwWe5x9mjAXvAM5ee1rTSzBaJW
sNXfvaiOL5mKU4h+dlSaRaJh2+roiHjwB7uTSPHYxrvHlU/U4oHAOCULdl3uvcQejUvbZPzOKc+F
Jd+lUA5x71XhSSswn/Hb7xIVd397mVNiRb0YEVku5+KuJ8bSY4alrPtJRr//x5d5IjEyK5m4Fdoy
DIjbSF/KPbyxol1EuahDROFBe2bGEpSJ1rK6P+SkWyKvbZdT2/7z2d9rfw+Bwt+So02FoePNmiCN
XRUoI+TmAY2llnDJlWMMORXaZaT9L0PO17NehPz09ywVBGrh6PU3iVIDnibdasAxZYZOgn84MIDK
QNf/i59maNPaOEVTR859ZElWGQu3sgo6R8pevuv1n9sbxIb29QslnfYYO/htTDqhlzIlQ2XU+MoE
w/mRwWjKCJbAioKnckGLP+IVbkl7JPb4CTb5FTjnJ5RWMbf/hhYNT//YCgNUxN688lK8FTrQf7OF
n4/HHHcydG3F7H/0RbaqfFlZdNpSJyrlUxVN8stncIBNYTujk1DM2fucncKStDUGM4Ro671JM7np
SDOCWh+5BlS1wlbULURdU7Okk3qSYXO6OekpujvHDHcG9chJf7LruMelllqUXDh+B/XnFQrCY439
+aZ9l95pkKYV336LGAnM32p81TQOhO21rvLebso7XWdARKyCNa3NNDfVHeqxIjO7axnZ6nuwnO3F
u3pqPoXRDn5wb+FAK++4NPeuFKNBQ8iEcZNDOIf0031He5rUIjnOP8kjPAwvLzA/fh7n24Tu7TNz
swWFB2r8Yt2skdVP3IW/gmQ1t9gff56ueI+o+961g2Ijw8t0c9xG3xTFdHq9aj3e65/8jqm4QI4O
TqmaJ8KstcsfiksmRu8B2AdmU4YpvVWn7mEPr1hSO2d1XcufEvvfofY4Iw318CYlC5cq9ulyugv4
zPsxMjN/fmiWAR5gprwdRaAiB0Y3g8UMQcl3H5H9biKwU3ZN5A/YRpKKzpJnG7mDZxg/xFuhZ7fr
G/GcD6vJ7UbS0MxZOTHAo9m7wfrFAYQy9Qk9nJ6qu8I3J4mguwrOF0No1rFw/TgjNrEYZC2mmRlv
Hi4Dq9oNl7Jfod6hq/eaT4lT8M27lrI1jVbmN4QWWMZnJprCqcHxnJ/3eeEoHHFHjzdKgd0Q+/uR
/llegaOIK5GF5RTtAsVEBzCf7Lx3IoId3mtsB46z3uJa0Zi9fxd+cq2QorGrMb2mc5TchI38Qowa
Tu/LYKU4AfZERJJRw5dHfMkYJnMZEefBSyq2ex5JCiy2xma2wO5v8NtLtJvntnaFvbrCbiLZ5ffn
KS6hf9njN354h0dHzoIVXBrQbWxuOOZO94nEGV/B53WEfLVXERp8v+Jx6KiIT+IKhu/LLJ6S+iQt
Kn+4cjZKz3CL3QNA6F1SzPiCzWK6oXthjIzZZ3hXCpdIB7jOCGhcAjXEI8X5oUidOiAxHfGlzUwN
kRFUZeRI6KpQ14vgXWZTu8NoqsqxBX5i40wtADNBPLSt9TjlTyf60Da0A6n+OyiWLGzm1QIzDeOL
4o/2VPWKxQssgx9PZjckejqU8g8xACMILRqyXz31ujV9JGPq/j6tH90H8PwT+w/2CWaPoqfCY6Ys
ZSut3fZj/pmiuGJwi7f2EmxEI7EvOGXJeX51Z2/DotiFwEwDRYw/MImdwdOyMmjn3OPgYNfsXX6a
wYS8BDEVvDRn+CQeXVzh2vPCW6BI3F9X0V3/AUXAou7EhRFD+wigoNmc8PYAKiDcaL7nn1wkz9vU
mINglXd5suefyLXSZPskSwJA4tb+sMQ93xlHqDFxF9Rqq25fb5H4a4LdXQumJBWLJJ8LcGKhHvC+
BuWK9v0dTxugDDWwwLHG+TUuQCbNrHRmP0nl1PexcFsOWr+BsY9sgzmSSlLobw3+lbhaaKZ3PNqQ
taaeAOwThMt+Y9BMa3b9+cCilkt9I7dm+jbZuCDutMaMcBq8pnfjOM63aez08BNEYnkPSXxmUJFd
g9x6xlZXeUG/qYcXzMISqsLHJ7y8ARwK1g/BlU4MeiA94+CB9MycATqAE5RgqOvp2u0h4PmPE9Ga
nM7cnA7AWrjpOpzd6js+cJME8kmbs3FuJtmXdTcdPci7RuiyQst2fZEcuheQNJ/A2PGSHsQnC1vR
v4F6sRM95vunQangsOVUn5qjbUHQwpV85d5tMODZFDt1P+4xJSECxWBVWqOFYXVWl7IrYylkvt7u
EBZkzdtlvxgvr5Uisp4nzvyLJHxtN8guQwgvrLA6N+Mnu0Y9ehFKGgbISBrzeJVf4k2/1+5Y5Rkw
zm3Yp4rfcsvFK+RyhDjI7uzpj0+ke64OEhq6g2bmlBHGHkcubkPWLnBEFG5/x5sTozizQ8cioL/b
uPA/G+8le1nRZz+8YlcX7ly0wsFi8TFI86AIyf00typyn2g+MVEsxyXEciAs/YetFo/JcCRy6qZG
K3YoVlEurLDfaCKtptmc+6P003CaT9xuiA/S3gESB7uLBBgsBAXZyFj4hQpTTPzP2V+5UfBiH83n
Nl9gfvgkA6fltjazD0QEBZOAGwyG9DbemYkhB4DMBNbV8q7oihGFX/A7I+eOsJwFQkRyMDQup3xB
h8qxQlJOtYBgHQb4NRPIkvIU4Yh1lHGU6W/57Bxv5VT3PveFimV9Azop35G5aZmd4NE8LV5iFd0r
B1dPdy1X43fo0B6TYe6KiNVSRxXPqAy1yh/n7HsOBoCz3mYFOb2+MytLSZqGxeWIgQxsKSf1558J
dQqCYHz/u82z8ANtH4eYYHIp0FWybaPMz0zhYYWEa/ZWIsHqsV4XigKc4jbJoWGBqdnW+g3bBrlT
IX3yg9mpa2xZfhHQqm94jjypoSSE/C73Xf8j1idDd+uO7nI7u7ApAgq2dEnf+aEOFrkXuSHKTcWW
r8olOAQX5XtO+b/tVh3O7dfBrLHXNQPf2Ikv7NcWv6J9gGUVwRAEbHrcowobbGHmHrgIotPZJefG
RHLEJXHtf6i9SrTwDIcsjHCMoxJY1U78HDv4wuaEiNhi08kPzXmOFfHbiCLYngL7cSBnPH7B0THd
Yr7AStntj/UFZfZHfJw56r3MbfXp0tzjywSg3/YL8Ypy59eo/GCyRJdQQlcmiHz4wp+o9gJf/2D5
VbgsL2ySBGrMThzYR/u6d+sfanGMsBu6uILJwEb4YEuPl0jel/qmuImiGfyqGt22O+mXBmfICB0r
zLgO/C7QrMcyBgjjJeUFrDKPNlownXRLz3/XNCZuVHto1KrCRsjdX3oneEu5AyjwejY+N818NKAp
pkWm+vtkBTZMzL1mcxOMlEqt4l+a0nJYS7+suhChMboXdsGKq6w5Zd8KJkjMhO2BK8Es1uMB7vjj
58kbwLgtrAIcKFpODD/6H9kel9G+POJJ4FRffMhH6dbNGrC0KHac5HL5WCiUbt483ki07Xf9rdwq
zrAiVN3FIg8WoyxxeQLqtL9sy6itkrN0ofSar2KakmWyFnfzaT/CawIjt2Sb4vzIGlXJviS6CQMy
9OfzV5nxEFekrDwL+h63QQOYr2ntuk/jk5tTgIJ25WKRvqXG5viZ9aZ/I8R+x91bX4brGNncUDaH
7/uenKd1daovLIoR+An4zTmkTHAg/LxPn8YV5h4pJRAl7uxLc2WXtERffLHRUP4/1jLZwPZTXelf
VCekryFKqKLF85hSPpznhwJA5xRLfGQz4XJbS2dMN5Jr57c/xMzSlO3izXCY3eaEYS1IDk7X2UqB
jvJgdmJi3IdxaYOIgmJ/UTjGJthDZySoyFF2eUYFjpD+TXJlh3tnHTqyb7gw9FaDPxz7m+jpa/wR
Cpql7di8KodmByTOoOLpcjZIj5YopByqC0KQxU+8c7sTa2T9WjfM5FOsCHDyKd8D/DBemLNeki9m
0ZAQAK8VTlV6XOEKBpzruWeQW2r2Zzg5NNMzDJt0pIIEo7k4WUitlQ+rEe8yJzY8zKRynKVObWtm
K0ixeGrwC2LZ0shwNmxpN1k6KVPLUb4ULKwxWBRow7KlRJb8RHQoEIlG+oLLuGzu/bmr3XlvS7fB
UqHbvCrmliQUmsMdXR+F6TEn7eU+d9RFfqHjWzEQWNBYaBeoQsYm2RbPRUJcIjEp3CPIWN5nIK0s
+oGPNRjXjvDx8Pvb8EvUb5+bwqa8vaJQvpq3h4Qq1E8QykDNNGN4ZG/6avYJcDXvHOUqLCvRex6H
t75y5o0LdJF/R1RIfCrQfJWGbOaTOYibbETQX8gAAHCTE+4UkM2eDprUmjEehh6DJa2JYVFQRw13
WD6zNbjPeBqntezgh34qb2QgYdhQUoxro5MCxgCTHJX43vGNwkV/C3tcqRH1WPhcPMHm1yDpXz4x
2iBCR05b+TAxfgZ4Mwm40UV7BCJnGcGe3xS+yQL+ld8YemDHnwbenBGb6Id7edogS665LKwAUb5+
qVuvqN2JK582OEHW5BdM9sjGjG1svX2IObPMTEj2ZbTq6V+Id63gRlzADJknyLT0Ov5hZce5ORzF
0X6SIE5V+6DtpMUbd8m2UV+gVL7Xv3piUrgluKFG7M6deMOqndDt0O99j67CTc1scV9u8WHCGJ1g
nGKZcvNQKrORBJu5U7j5R/s2/2zWUQfzyQ4+ZkDJhDnCCvrNocr8Nu86ot/AZtYH4XFZr54bZqzB
r3yOPONcL3HKpuEf78rvgAoytCZsB1hPrPbp4zbGnYYJ+PEh7CfafhSyiUmgazXbT9OWd3y2y+H2
yFYDPlsqN5PJYh21+FEv9XiZE/mlrBXgngmXXDPpLHFyGWyGrz3rIn7OsE/RfRKiGVrKgYcBJtRQ
Qfem+oZotJwYulmMiSpzaL0s8KRXHcFMlAg38t8410eFohy3S2Z0N7lbMjVNAzcf7Fpw2BbqwdY/
KI4fWxLCKnwVF/2SgoB5IY2fTQqg8JW943aWCSR4LzPjMJ97YfI296uTaLijTgFjRl/PzHxtWXbs
px/E2QaVmczsmGlwsmPAQURqJDP99GlcSgdjRG0buaQ6zDbBXWIdo7p3pJoJF2ePCjgmIcCexNcn
mHQzPUgOB0ck+IWkhrXktJvnLppv6m6hOa9IHM3qQGI8luwtX5fKOLpRLafFOhuYEeU+NZrxoV2g
cWdv8XegOlzq6fqV10SA7JmPPbIY3YGZ0sOwDraMT5szprC6Zht4FJ/p4RkoGu8VPiYAJtG1xG8P
ECrnGzjCT/+lv7PJSXP7tSF1vkGxcZ8w2n5C/cVzGCdTatt+q/ykh5ISZ6F95apZOoSsj9Li8Vg3
NAfe/CZDd6MTdLAuEGOXWf8wwoh1msp+Ud84L6zVnHzK3rNdVi7TZOZlmqXhavTFBoou+nu85DpZ
0BT+HFIysGZvvTPsBJYjTBFkHIewHzEN2YkEE+ZjTh/GncZ1LZjPS+jWJ5x6Z5hM1Cs98593chLL
fXHJc1/Dq1UB2XZEkquQFXQLMdqP/ZsROY+c2pmFgmKDj+K2nzE4j6cC70BfBLmilag34yZbkPHs
Ax1xLVDZFXZ3AZcdMe2gYDppe/wU5jtpyfaovMlu5dZX/H4KAVq11V0k0aoicFssa58QYqyocxpq
sVPwNp1EQrXke4jdHx+QMQSjLF8HJ08dKOcRoUkCRj98NHURPN2pcnoIKc+7ulWdehlzpCKruoWQ
Dchxfn3W8AM9/sN68L/sj4rXjXsG5gyMeii7RNraFHEd6faOsmZ4Or2BXDiMsW6Q+dWLuBcW6a48
J0c2daNiZkCctSd/MzDCKSOsTHnBwCG0WItPM2UXLfudijHUw0p+HtfZFUE//L1+Ub4jPV9iOOuA
6sgfgN3NHfwfAasAgdiSVtU9cx6OsGgu4Ymvo9gP0WHKIS+eixCCAcs1liybYDdsYKPjQwmo9JrQ
hYgLXlnsFF/VmVtzOHORseBJpTs/yTd8hoXd0JriwkA3IZH/+Y4AS34jnbtpvB5P38xNBmaycDNt
xt3FTyavqtjRwYSYlbFFc+wpd0jvHn1k+knDzAVrEGfO8tLbWuzm8TLSF1qxIYTyqREa5j01p1W8
aWCW4cIiQyFKDiVTBKyNmT8QIaETLEsMTXxNEMY2BHcLW3HDxkKODqMvjh5m4K/DO7dnhGtqzKNN
+b36CU/p50COwA8D4QNvzxXz+lfLGj+YnqXOCq/1qvqpZlwibOmmto4uhWLqR5Ih+XYyDqFMloC2
SpMRYIfdGajfmbPDd6zpPyjDrtKqtbWNuoMmZM1W+pHZ4VA52vc8cuwHOERlaQwKFXMerdRV9zF+
xSL3oBn9MudYNBC3zaY0B8QN/VvQbkXZgeuNrVJ2CG6EG+Qgu9pG82bMRmbUtoS5zz2yu+HVUm6k
zOxeLlnm+BleaSoeqVc9bZgQNcMTp13OuU+h9HzqqyKwnofikqDEdUlCw3fdlSOvwpkmd6fex5FE
dLgNSrvETfSs7IMf8Ygdbv2l46BiQYu4JD8C6G0OLGFLV35f5/Ldwaw29XXmyxdGioSqnoR39Ti8
B5GP6cLcwyD8q6ZE+W5tdgqAuIsQLBrL8JgtXrQRiqyFgGn5xN3jGpxYFNTZEiLaXHFIEqZJ2eqb
3mfOUKiW8XLRtUo33Ite/xXvG4Zvwr6dmVzxxUV+VxjyhKdEsYuL/okscg74s2rPDE+m8nU8Kw+7
oPHMezSH6jD7VFbxzuC7khHOgPOPjzK8TffKk4PXqLUGaAAXPTFknmOu4cB+k26SnZ6edy674ITo
CCP6HSOfApXL+uODtjoGYfAHL6YG+9F6s7mUgELWk1/EZwxPCgveKbpMJ7gB2Usia0JLyFqi7QmX
NctPg58x1r8JB9RYJx4JIiyccBeYjZ7Sh81YmcEtvCkn+RlPqvs81KtXhTyw8UIEMKGQXAAsV802
3albweaURveCG2sVutWxOBiL+Z5Ehz0hs58yA8PehBaykvz5Xjec5hZeuXVRq9vZIdn2NtPFcVjN
SHq4KsDylJ0HW1zgC9FZkotd9aj58PCAWQDmj/iGY3nDl2ivzb3bqnxbxrffL8g24FQzpZzs50qY
o61npm7mTzO7KH5yVANnPf8tnyvuL9UntTAsF5znb7CYJ4qc2mvnJvQOiG5cvhBvQB0YImrL6YDg
Rd1RYsbl2VjOVinLJ1tPuea6LJbJJQ9t7UP95LVWNOUflgguFPE9gk5DZX+tNpItUrGFVER2Ke37
xomY1IxmBsOK3B1g0dFUAk+msy0tYOf++bpEZufqAO9TYORGR41/UoTwBE+DMz4D3eSIkifTu2Ph
9VWueSfIsrpskb1bvSHZgfnCjZC9JsHkqK8eJNd9tOf0HK24PhleYxcmgGyny/jUbIRlfCYV1pmr
f1N+usajtH6Odr+gUi9Y+viI7Jg0iE9fvzLCLmMr24jv4Lo/A1XVOnjL1i+KWGDrw/0xLoxd+fFc
cGtN4Kk3OCHMbQqrI+FvLbDdQ59zCmP3gBELH+6tutW04L1NqDLr9nArme6CTi2DNxgdwlo9gAqQ
FfK4s9Od43ipHyCWHaC5Hpr38jqzK+roxC0+WLEFBC9WJ3P5yDt2EHYadQlrSCmhoQGEWxSaiKEC
Mu8PVNnaHpuXAUdXyuPqMJ7r03zfryoviRco5DUq27fKY4HZ4VkvrIxzEizU7QwCCTsz8Mf0JYRe
YEOKWUWDxcqHAUVoAbNQ9SIsl3Vv9AybleBWafbwxqy7eovejAtNaaOD+JvGJaANovxycMJf3pLH
hhAzjboWxJhXX8HvJiPV8RefdeMWnWkYcKOZB15C0+SU+2obUXPQ1hA+Xzu5RKXspN/NB51q2HnR
1rg/Tng3sSTOqkWT2s+ZjzUX9eSjX2XFNiLm90v9ivGc41BxENcaOvnYZ4we3uip2psyMg5xVAZX
s51GsZta8b7/njV+for8bCtzY+K++SHs2elSeZcG7yUcFpmLS6Gf6v0ZJl+9b2RECh+IeXs8Sd2B
nmR1PyXzvys1RMj+ehdzYCziK9zmEnwNpE0/gDksbh9WanKM09zvC6cUrSFGtnUlZJttkq2pBE4T
Ycv6XGUVsZUac1fAK2ZNAYZNprTJV41nJXfea6Ss4nWWls5R1aX2nooO4qLPMFvU6GZ8dTVXrefw
aqhJNsFuiQV5El4VTZA6eJoZJIljLX0a/eZn8KRVyB3UvWYL83N9jaGoBv4zX+sPaw76oWCF6efJ
JoSZEZisfPg855D4NJo2S/wal891AZYxvUpYuhtwywBFpfNkryL/64A3PEXu0Oy0hc7YtPNlGRrq
mn2asbQbsOCQbDAeg8mWh2UJCUJd4uZHRcIHTpOb+IAySnKdQCHaLdrcFtlUGEZQW/9v9s5kuXEl
y7a/UnbHhTI4egxyQgLsRVF9M4GpCaHvW8fX1wJvVkZmVr6X9uZvEDSRlBQUCTj8nLP32try9tcA
Tm4rUqaUI/EjXXkfp7dafpNXO4z8WGAQGc7KszLux+FSyIPDtIsZZMlg4jANN3r2Ka2D4SAWe5YO
7RqsK9hhYP3R2+3RXBHngXzYF2y7Nd+J8RCt+DhwJo/TyVW2kBfgomk4zwZgch6yu+zVuHcvyJP6
Dm0s8HHA1ES5rNgYFdVGlB+hsSduwZzQcDyzMMfWfniyPofLdbBPTDFMlL/N+a93hc6qbuVC+VML
cP2+yAmX7kiDHo4fmKyQ+GGY0rCjtGh/fUwGlrGxO/uCtc7dE6Lm5z2NMezNbIIVmnKgcLpDHI49
rRS+sisU9aMU5r5uTo6CeWt1fej6JO4WBJsdre3rY2IueNpdfuJ6322MjVPXLoQ2uAZ5opGqNMXf
Yly09tfHmuWJOgUic70BiwEEYbn7+4nr9/35I47RF6zm8dB5g8F46/pNOUZwVrzlF12/tQtLCpNE
Sw+DmTW34bAHg+C1BoGBsg92Oi8WvJWzbca23ARht5VogLSk69bTaEnPKvyYBGV504TybgrazguB
8K9w25m3VhHfZln04eogMw0MklgPN0ZmGGuX8Uacyn2MM6/hfO2D26mYdKLKBIbX7DVQyB8hEHra
ZOjp0nCYthArw02eYC0s6SC4BaPGDFmsJE2NsAJBSePYlMk9OtFMT85KnL7mQznuh5j9KY4TLn0W
102rjxlctf20y2EFZjERv2qpHXHAo7sOAfIYPp8KeYi8R6Y6bFqCITgGaY2Ol7zTxNE1mT7gmIB+
zize0TeVzXwybT2nke+4QtpVNrPh6AdSqgMkaUrIxiiLGVnG6DtN1BbtUIeA1ZA1tiMXwpRUSzmq
05406dch0Q4l6tTFSELAAjO0qoLBQWwVsIwNb0ixNokvQPJdI7x0yfIGFYaRzUgQ0w3DTWhpv1oV
ObMFraRoxWaemZdXEAdhutrfgBg/Cpd+RhabAVEhqWfaKBMmB+1LQ/sGzPrasBntDeRkewRoseAp
auWsLGUsqFhv8wixHYJAWXxD+018IFvxFN+T2Nm1qMWagTIgkaGHH2z0zHr58cjNSJV8jpuhuA/K
FMFTpN0JlQvHNTPLjgB9FflMJ67N8kNrfk6S5HMFVBZroCzxUfKW++2ExF3E2ezHef8aqFG1r/If
FTPnOmgQrNtTNoLUNyFDneoB00Ms6Dk0XZycky73+25Za7LiI65xW4hzUtWIFEoH0cLcUZGn9ntk
291WC6xPN5pvpJbRlHIEymPV3JBowZiPvygEYEsijDWdc7NG1VIGO3PJtss41fa23vvlMEGOlTNq
7silH8xMUbfK55oj0RejoA9Z73FEIY5MWcwAu/00Y9QcK0fezjM9EScmyCMpOD+CEaSbSR4msHn2
rvY7S2D1Y+Thd2I1tNYyrm2poEWlcch29NC0WhlOsyMP9qxzliTsBoykfQPbifiUDlrdMSBqDEvx
td5iMdCyD7POaXU1yasda2zkArTOdvWgppQEg1LQVwaZzCZBvYQJl7ZEdx96I6TtV6XQT1nKEtCq
t4LqXxsvAQcSuFOaEVroeKRBoc7NUH8XP6OS9ifSNInf0XTP7Wt25HEeL1F6JpZPeo9BOG2DuUzX
NaJbrMroDEk8we2ubgm9MLmglkNWbqRpHS3egKGme5j3HGbDTBc8JLh052hI/OcmOfUxG5W8ZddX
VCmxCh9xOx0E8SEIER0aIUa4M0yHDCrGEHE6fufZwIg0Dl8jYH+r0s4EDt50K/W2X8dNOm+13iDw
25GcJihVw4HAt69mNmIK4PSlmednI71g7fTGjhnilGLOFD1HcLSkvyo0sTDjk/ZM/Hwq1TvbyLvb
UqOESacvrLZv08RnTSqD9BWZ+siyP9uS2p6UPI2PVuq3jkHLUTGeySviWn2VAEkGLomK2DaHWxiY
zf2UK8ZbSrtR05lVkk0KqG/YZIZyGNlEaJPFBQckyCEd4vesdxIfE91RbyFugIVjag0Iu51CbAkB
KpFY1neugFDZJ9mx1BkTJzU7h07oqjfUZbPB0n6rdTisLTv0UodgGMimDyR8LLkV9AzJniCpcorn
TT832G/s6LYQoXZWtf610fqnsuE8gX7md5NKGW/Tn4jCFnh0RQFqMrSfTZAWakqznWrOHquK38v6
pinBvRKEzClqJT2gRayJ8o1M9heJy5DcPRH3vimdVzWlTRnkCQN8HAoikd0OZICvWNmTOy12Bat/
7/C/kiLDdni0PjMr/yU7y90SsgXlVKUHn/uRZWteGiAt0UCcetjfxG1fIjV3RZl6jkG91I+0tLTQ
2s5hfxdXbeS7kftslGpGp5k+BacZSrkW8qnhzF7IUY7Sb92G+HuYOI9FYmHE3QwhesNCbYs1V6Nn
tb+XY/vclkR2Ep4c2BEHVWQpW10GK5HoJsdJ9hy7erSJgPAetJgZTUOuFmMcNB4AdtEWdpyKxD8D
UuvZTBcMPgZL6ZFAq+tWSGU9R2GwIUTzNg3YjdqmUfpug+FZRBWUwewuz3NJNBftUYdcJky5nhrN
CBvmEWpTLgOE9hk9RluamzxtMYjwSyYqHPjnBL/eFiGHvJ20gyeXNvUCLjFiPlNX7UhPHdCuKMBC
rYbmcjUPzlqR9L60QGUI0ZkvmUrTIHdO88LwM2rUE+XYdiiXZtCLQ3IoJ2LezTDzy4ItpJtj7UtC
uvyVGfSrISDpJKAKS5UYpOBACYPwZESyEOKC93VA6hu7udMFJIHIVBkSThT2iUHXo7Wo/QausCub
wVNkuxIHYsYMU0GLjXKklsOwqq222obQRcnqMc9yomdcHlxyZdZFz3w/to21xtK/iRqMMikpOV5o
m8kuZtAupoxERgTyTaS9CIfussLx7Xc01MpExhSJypObtY4XODlDTuAIdWfkD1qRPCs1sNKJBTns
25E+PMXIQoEFMpKBjUvwLXExyRv7BVK19pwbZ6k3Jhfyaqf0NDClmuLY6spv3nFKdsd9wcQ9vsJ2
/Qqy/GEifOqc90N7HMO9PjEP0Kx4PJoaJHtimBDD5HShGtc5uUX+YQaEnQwqU/wyuUyRYx/0uX9a
kt04WNnWsLurxnaLs5XWK5PGBHrmOmfvhY5rxnvD/Cm3jNc8Z5BFFuY6sQMK35gelq5mGWo08Q2o
+blsauFNlUp4mzzFUGC8gfrFM4cu8yqBrx1Gcxa197Nt72OL9OsYUYMm6q0D13Gdh3h+9NB619sR
NHTX+Rl8yCgne6kyJw497O4Kw4MKwIurCAXeD/agzgybcymbc6BEbxL4xs6CqDB7MsmNO6NTd6Gk
m5RrkIVre/CHBv2PCv3MM6B6TFOb7IN4PhjtCBi9jLeFHm2jmO6ViFDxl6DG6d+AIYfp6ztKk/kR
e4F24DIdu+dwFHJv93RfGvj2qTK4G7ViSJ9FiVcYN5aSJ7DHGK+aFkZGVfyYY/cFK5FvCy/IoOWR
/R1vWPUE/trZ1ydiqoyHWbPw3UL6JYPvOLM52c7PwBONDQ5wks8F9mmGOUbAUStm8wSSlmEKUGxh
oxWytWYfm3Tpp1arqXMuVZhjuJVYSVuwuE4n0dbm0RrEI7qr8WZyuUqMzH7a2hJrV6KGHPtnqBIJ
oRf5BSHCpDUYLhHU14KPOu4m3VeVxi9w+8Lhru29tOujMRnhfZWkXgjuvG2QKpKzaG2Munu33Wo8
5S7ByS7limtW22F6L8wbrYoJW6jQ5dsOIyBJam9sv0TCfOiyiYhlXitvU4KaMA+A8pBDJ0PnMzah
o+pSdzdt0d0LyKGn3GApK2T6ZqbKr7TjDTXpk7qA/SKzemvIEmNP177moF5WUCnPMUx6RMDTYeTM
BR3RrGTX8S7EpkJRkmFp0h/UXPUIY7wNK3p7YluHjrpxymHtduyc6mI+jWb0bY/AQJTwM0jp7AQp
TEo2Y5uiq+RZt8U5jxRCDDpUChtDVEiOK5pqPVUvi79b38EZphMcl+22WpS9Sd3vXbtW1qGO/gvD
pjkPNDFC9p4tDpHalM/GlGNWdOIO83ErfNesj7Wa+wC13wiag8qfkXcq6B3BdUIp1NJ8kwR/N1gL
HskeoVvUvuVT0q4jfUQ3Oab21kSYnx6tQaOE1oajpXP96CINkwngvCXncBmL6A1sbfRppt74kL0m
rwE1vB6+1HlO1kpX8JfedTUe6BFLWSQkyB8Tc+g4xMgUZUj+S0CpN+spsGqLUKaeWS2fBjAbM/UJ
j259AcJqTRVNP98hWJuyY68r1kXYNf2udpOq8qCgm5hyxkMOQwqdKhUJc04cOQI1Cvk9Z7J731an
JiNgsF86bmgFOXnQOFVEN0fjXofNHgUNY2UZdXf0FJ4UOFewnJSdHvABKqKhBzL172kPFovwHp/d
vEIShXqCwYwZwMxRQdJulIilTevOoho6CPNuVBmIJfI5geDrwtNf2RF5fHlIpLzJya458FNeTKEY
6ygQyGrdxS/bPmPuno5ahd7q1igKl8C4mfxtA6owiOCtbk13wyCovBs2M4Ge0AqtnbNu0XsNlfBm
DpbNsuDgZF+KIKe94TjPPSd0me+6n07TN3SjkqNQhksSajf84fPKISabYIwWD/tQn201eU/1lABh
k3eoB5O8LQtUgnZ6T14jyS16h7RE8v6qy+dO0DZkkOCoBW72oloEJkZKd0y6xaeYD0wgZbZkSSpb
qDLM+lTmLhNcnZ6P0oDKszZBz99MS5+vrZRzE332k3loZJceyUzk6HAMxjpNiMsHSatDWRFKnaH1
jNt21O19lNyXJAsy2ei+IhVNRUNzoO4oelzm6pPReaqNt78YeXeBO/cbchUTTi8G3kpJcWHVuLag
LDU7rgIYoGG45xI9olVb401U2pvKNcellYHHW0MUF2tB71tkP2JD0op936Cv6425oNo21qOOmlwN
KgcQUUwjmtFzaViYqpofydJrupE8wYMm4JnIN0SMqI9G1ww8gNrjmbSG3TDMN7OqpcfCQfc3zdXR
7TtyAJoA7WAQ+2YS3JEERmt01o4EPo0MtliYjLx9tjKbEZzqWePLHIbqASDIM/hAxFxDa694UdaK
zzPaGQp5KuSZMg8kpE0veoxSHdppCeV2zJWNbuJrkM96ZmFFVedpnVQoq8iQXoUc9cDs1c1UEFdM
FfyCNKNSG+1rrh9Imhb+surbfKAYTNdtfNbiGG+wHt+VCDsqDYVhJetdm2ZeLZTgQW1wiBAHzkzW
z0T2kln6Zpj3eou3QtHjI9vCOzomM2KLcVuo2g8L5Xc014QzFFR3RT8KzoDcC1pDWTWdznhNg7YO
NQk2vUtB67iPhTQ5CS0OVJth4UgNf6ux2GDOsr/mOEYTgvC9b1WqHWt8w0FF8IveNCdp8sdGKKpr
gOAbpU6YcwDCv5PWpxPeY3Go6EmRNdu7vj1q72rHMGVcpkfy1R6pXDKrfddUyrpq0wbGa1DiLcWC
dVA7dB7wzT46laZQAjMgKROCqgH65AlDyrauXznlaDAFAr+Iarw1ej+uhI7wVLUKDZm7+qlb48Pc
MNPorHPalEgBSMXgrEdANqbfkR0XlxmpvlYyKiuXOtakhBPs4aoxPIGP2zgjLZApE6dgjp0Hs2Eg
MjK8kjS/Qj0WZ7sUXmlio2oHpJppNRUPs65+OpWIPqltvs2AU1pYjwCT6Grq7TfXN9Kr6L2YBH6g
lgOr3+xoZ5og9TZhHb8ZhNFiEe9HLqixgZm37WmrsTScchQussC3D/Ur1vN6a4ZsYmxYDY0+brh0
MZow4PSOmQNkbvgMtISkU5TiZcDuRAZNgOt62BGNIjYTUS7sGMRHFrhPxZzgXwHtx2LF8CmYzmRT
vTkC1t5s5e2JKAqHeRcRE1asgrV2649hNLZLmbEuG3P2pWXMR9cloSVh30LsS7EZRHDDQpccHc01
VmFV0NxwxGPl1tSG+aQg9cQUZ/avXLziu3Tq5Np03AfHDl0/mOFVtXX75BSFZ8na8KayxpZa6g9G
x/pXCIPkg7Da2vCCt2hUtQr7E3mpOdc5ejwTa18xqQ3UEZIl84YMmbKAb4zyAFxcvw0UNqEOTk49
KFiFIM8tiQp0Z0p88pR6Q8SK4nQG+dg9adRhtU6LxN3p7C0OYWl8xbni3sZJdZlVTJ2jpk8bN6fa
g7O4z/OCjbxBtFNiboJa3QyyY2bpFt1Z/xwRnuQs/OT55EsqVurldsvUIXiBBu47s45If2CeESUf
TVXaF4d2NFWDXFmD/ewivsux+uF5MSQxtsoP8PztCK+Vyk25tfvmO6Tx5pcNWomx0uetixJjrmjW
E2OX+UvXvlTzcgNxLV2NcM12oO/OzjTpq8BmRmoGko1czebABte/ChQ0CFJjxRD0r8jO1ZCyTsra
7vu3MFSek5KwEIimjJer4lWTc77TzPQYBEDZ5Ij9UO8XkWXXebnEx6+MLKSloNmst5dGcUAxhIR0
2WFkbtr3XumPTUs25UKeo9xs4BW00ElZSVtvEHh51GJuPTMumO3PtCMmrnDrRLjZLtFU26813lVl
Ur+s3rzX29x8cxU0Vk5SvSfW9KF2EJUb68S19jLyyT4TinUgGpboo6JFsdJyDuaZsUmK14mqeBc0
cGQU1AwFOTUY+ROk7/nI4t9hy+JCMq2oR7g+W/VXtgQDxMJBXlwucOt//WUkmzsS4TFULZD/yTXL
5Pb67WFtO5JB9VJEDKP0KPwL3KHLNy03v+/mBPZhRlqe/vPL64//y+d///g8NLyu3/dthwnjuBXK
+MN/GeGRgAx/xcP/DutSFpZ3syCxr49d716/uj72++6/euxffUsAbaYavsj382WKVRhaaX4I0oq/
Ri5/4p9fXh+93p/1iaeUHNqH5pYP1CclER3ccHThuP19X5kBw/1531h8tvho4lc7h3EO1HMNS7yF
Ikgr85Cl3cxfqXR7IwA4W0lnF0w6tByH6Wk+1OYhUiPzMEeB47lQUdmvcber578+kS7fYlsGkwdF
3/3+geu3Xe8qNIW21hgdrw/FpkFYmUbyOtKH1MC/DLfn+n3XZ643ZU5OGpI05T6JdYzbVoGhK1n+
3+vTnWaa+1L7koZmIhgmxGg1W2gFYihiRzYOULYWWpFdM8wPMq7FdcX010i6hy5hQDM0sllbRBoD
J+dGmzoEEVHZzOgbZxQiUGcIN/6eFLQWRKnR/UxEfEy5gBsNE7MIWDDKVIU880jbXUHdV3j3lbN/
vXu9yfMR6XZvN82uCTuvFAP2huszQ1iI2Q+q4lc20pX//XPZFQwue4iqFba49Pobrr+7Cpc4g0gZ
jvw58fb3//fn/3L9tX9+z/WpqWOSIhYk/+9ffk0A+P3yrk/83e/+Pz79+zdUTtJu3b7d//7ev/s/
SW/bkf90zAQbYJhZLH8LbNYyCUePQvdhNBAuagKfnS27U0rrGZwU9IzBKRiGKTGty4/UEPXOrgOm
AmW0t1NZ7Ammb05KPzJVSpnjL+FU0eAnXbZXQnQrdQnKC8SKF7jKx9CoP5YR5YehZhDfZGz1G3Yu
VJwmVTakAhL56Ikxs9QCKk+30CcIMDCIBrfdBsw+yDen3941NN7cRzZg5TkdWdLcmsQMoap+2KWB
V4VDjVmJYf1QNAg/CWMlzAOoQQvDo8h/DUCG/aZCA8VewCOu69LTovOwy6MussrHzmKAUEeQQQRK
ioEumcemm3k3gczoH41wX0/iQbOLW7a37XrKVIQIxCtlXIJ3A2FOq66AwSOoy9QgRk7l4Ocq+0sm
CIiq46A/T4LBUs8EU+iM6fpFDZ6F7mEoJ/K5U0xbiYKW2JyrmVMLKI6NVhnuh0Qo6VRKcymZLQbJ
bRSAcsxnFwmN6L5N4vf8OaltT3PFsYzGHvlpgBidaI/QwQCi2u5LiqyyYw7ihWGMg6hH0VO0NO+V
j74nursp2k/V3qRZ1jFoNJnop+mlheeNJqBCQx3h1w1Qg2oM146G+W6b+oeW9phnW5pphhQ700I7
HpUIA8rbgfQVz87qF1wG+cp14Jw0ZMOtaoc+qUghuhJdOgPkYH1QjHLa1za1Q8gMNu3i5miPypk5
QTN0j7XKvlhQmXYFDBPZxmuGwecxFadRd0z0Y33id055o3R6TYhScKtoxmdRL31bXg5xz3jPMk1Z
KUkPMrDAGJMGxY+dxccsGDGOh7VyExX00LicwRSKFd6TTDuHUEZA7zbrpqUdUCOBkVUIAzkVryqY
ditVdkWIuYIfvaEdwAkTzZdcsR4Gq5ku9B61kM1aaqIAs0zb3dnwaGqaIYRmqhLXVJruhUMVVLjK
0Q4eUmMw74hn/zE1XPxx9hSyQcFRX6DbNd6GVgWX0s0v0Q48LWXCrCWEzi26Xqv7Yhi4FH6j4js1
tV5XYuLT+8yvElY1PRczwxX2rHrBSBsJbFvYqscYS/PL1P4KhyZ6LmlvBQEJT9EYb+oRcFtAX3cT
5MFBTYlIUvInrTaCfc07pLi6QquzNJ9E2Z0yskz5eFlEwUZjqzPI6dAjZ9dVwQ0p9c3BMECwDyUJ
QBMGc0xYUzu81Vnzrla8grxCBJsHd1UpLm00UfrxfpObNZhsBfVefovUUm4ayM4wnWnhEe2FmgYd
VhojA0/M4DWKEVXPQPVxTpO3l+MB7qLgppwter2cH9AjlC/KNRQV6r5wMfiG/dFAYTdi7GkbkEos
5/BUofFVCqTzKcnrz9yibQAjvvIIHhY3Bvo2QWsP8UtK2O5sjA9516AyTBDK8N4iYO4i5cyeHoCf
QHQri2Nnx+HF7rkmh4yFDCMON5Mu3p3EVVHDFOgvtfRJGnG/bVPKcBHZ5plUl6+OFlovTJAYGvKu
qed11T3pg10FPnDWcc8GPWf3NAzIYuTKHehMmUDN/WEMNuY8aX5ld+NjT7BkqY2PdduqaEujX5re
6+Rq6DogeTS/k9AEe3h+KVNiNC794kQcXXfd4JnOWrDLMHk1XxlueYmap7VBh2KU1ocxtfW2gFHJ
GB8l7CRJiAvHDnQealKEHNtZAcs+JpgqoAHlKUpjqzVzMpMBCwH+vS0zdqLRtJAQmN5tgsTp9l2o
3oJ+TrcMq576OcPUNNyNbTuvNYfeh6wE9kI1NA6j038lkFJptBXfUwKScGwiMpYH9VlR65Z3vcGD
ZELKrDt5VE0HY1tPTkHS08IvdRo8ur1gQAvMFvX0MHUaenAjpluseLNWzccOcU1mhvnNIjLjyLXL
IT6l1Zz7TZ6f6JPeKupVgA6duUysmrLDbrZ9h/5/nOb0sGBqN+7cno0wBk5TDQFthOnNTtGAZNN0
m9K3P4wVg5XcwcY1JTqm4dLdq1P6NiJ4tafpLbMYpqtWctPPCvpoidXC0rAwqQ35cyZSeDnIE+Dz
7FBv5JjfZZVgTS3cj6poaeZ3WHyt5jl11BjNDHG5DLWKOYYianFlzhX721pOVUtjhJPmp2bkBKJn
x25vnj4DtT6PqqyA5vDXJzjehYol28mxINfRI9n0pkCq69Z7dDl5jRCBcC9+XX4YLeB2jJmxQS2P
XZ+YHdh4tW08lm0XHt3IfI0zyIYJBPJDvxBsxuVGkMOAuat4ipQoOkR54x6kMb1GBBfS6dflQbDb
Q17CTaOYoW/myAkSdFDHtC7EvnZnT1u6h0GrbaelBlBtioOaOtJpS7FVF8jn9Ub721fXu3++xOUH
WmDTh8K/PjBcE4Cm5ZU7o3hU0gzIjz2qoM9HH13kSz51x6oAfs72kVCua3IROfB8ySCd6Air0D3h
KgBIGndbwETMmzc9RPsvXHSe1y399cZwOBS05eZ6N1IcOugUbJ7REaWTBu+h0U/zny9Kb9uRgDTZ
3kXLEZ4aXA+6JCU3lbOF4pIiotZAl5TLzfWrf3qMnG6umxYGo0ZLaE4u5ZOiVPSIQr1HfZma57AH
w87ukM/y9w1RFqR0EQm4Vpk4rw2yA/OdWCisV2RrmIbULIUK75z0uWG5SWwTKdP1frxAWeeaboyb
6TvrGiY2L0lcVzJr3twPnSP2lg2xiLwTov4yhLxKV2frUR0XUhWw2ENf4TprSvOGxG4WCEvTDgRZ
64frV42qaIdqtEqaGbRiw4URW5MIyl7MpOTg3vU1XL+yKHU9y0DCFcWnyqzFoWsdcUDHPkRWsDdr
aCZaiug3rCJM8Jkw5D7S7xmLlIdCODUJag5QtpaIJvZ51Hr5mrEB+U1OqXpBqGDZsVv9UGlCP7R6
0ng919BVZ6E+WEJhVgs6GdalaxfQAiDeZAE0hQpBacW0TraGttYHahnmmJcqCOKtyG0OJ5eS1+9i
5QdqfYFQkZt+uRFjgJh+1mkM/Q8m1yYBgSwVGiJN4xTHYhDYlxQuaFC9CL1MpiRG4cwN/dV92c1i
OzEfPczLzfX9v97VaSlmOc0c3u4QgN7yGbBz++uNO8FQcdAKrGdXQYGbURBpkY6odCRcG8VLzYbX
XZKrfh+A17sywVNeyjnw+tZ50PXxrarw1A3zopVM5qTdROr0qWOPZ923ydGsjv+ZG0MbEQ04nTVg
hLO7p7kDfDPkykvPGvhkui1TP/Vt3GHq+/wdUUAktAl95NXwHH33sf5UHssjoyliD3Cnu8teEOZy
woZ4jaPJPkVP8xt4se/plolF8BQ95mg9traEcLrOf4AoLiclkQQMKAHp4ktiFEBWruEzBIFunQCO
ZBr+WizAMRAkGxb1+QGedDMCet306haqYzTs1Pv5tvsquSuRDZKm6JcgjpgBvmmcvsJDmNO98l9Z
zOKQfzUr9R4zGkPCHDc4whvrFH8KqhjsqS4/NCNnwG9MXoq6AkfPzrmZtjhCNGMTmV+IYcDbVoBG
H8XbHQArP770jONW2IwRWjwS4w75BNt5soCmnJP8Ci/aCXUa4AIffyxEgozR63fF5SxbWw/Wt3nW
HpR3/RA80I9nr9dix9Jh766C6MSegWVFe0te5G3wPeENfxlhYHfb8CTivYGBv1+PLNoWheTGIO6S
KRZy8hPw2bmi6F6VrxwHOOBnphNMjU7ZMfnEcVmti8AXxiZscBTgiEVvgbEXwEOvrOqYEdYaeRyg
qPHCTox1A0m8e3dCbbGdPkOipe9/ud2mk0jlTxKft1NzMdwZ9c61H5Rs+3e49gs7krAs/qPo80sZ
F137lz80B547+8Ll8f33X/5AeKKaKtsJk4AnFRy7SfxU9fVxT3IB3y7+s6qnMcl0gVFTPZAZZDd+
+qMcSTf57A/hPZTTDN0CoUCX2PZkvqWtaJ+cm/mLI4R9LRq9bGG7SMsTQPnZNu2VbOGkJuE2cvZB
cYHZOVYwVD1d2RJew4ydfcNWQ/L3CtEEZeDz/APdb5Nv8jcoHDd4QHfkmtwl9/lj9dzRcVhrXvMr
OUCsfc0+DAwu2+GcHbj2o8NUOWAx1u/0rWQisbXvWMzQGuyQzWCnRj6Nb1/H2CS3ZDcbHmfHGswb
ytLZwB3VPds3YJgnutknayCqYfOrGb6tx/wEjjf6wZiAocH+wQFlzmvrSJXmAUx7Sz4RQ6rf9K2R
v44PDBYeaz50rDawinmGsxpeg4KsHynZHsNscDLvOGQ7xo/3iM3qFyQWzrncnDFK4NWlN5zx/h2Q
RL3ZMZvsXfaJVn+j3OnPUDA3rh/+mj8tjN36Nn7MFk6j9kpaSnzq9+qOxOMzvlDjva3W2Kd8rPfd
HRhABM/5C6k+M64XlE0+cmfMkZynNm6Az8Rfx/vCBNe64gyTtwsC4FFX178Ak8W2z+7A69axtwNm
CeyTCXaEgfDYL8aLIz4FcOq+uGdYKSJ2Oida5NDFF3oDhy0yvrP02GV4Sr2DyLDnTww3+kV85/m+
3k0flOC8VC7gW/NQv8mj+0ZduWXntmFvvlNwDHkLaOH8Zr6jJEQh6h+SreP/myN/yS37Xwe+panC
sGzLdTXjHw98QPYtii5tPGvOcMazFHnLGsPh9WS7r9qiMF3F0Lresc2gbMJo9IQjqV2I34tW+d+8
GIIQ/teLEYaB4lk1yD7457PQTLrJatxhPMcavUL+deo+KnzJWwSiDYcN1w8Pn10CHYM52G3V3YYM
cLFZPuEfiW+vL+f/5/n9mzw/YTgqQXr/l7yLjPZeGbf/GHlx/aG/Rl44Nul7lk7gJLl9GrEW46+2
+8sfiiv+y1Qt0+Jhx3KXIKXfiRfa8hSPG8IiBYyW3R//0ZZ9F/3lD936L9eybVLuXEu7/sb/l8QL
0xH/tNqzM9ds3WXFdw3aXGzZ/vGgj62YQGfRRoC/ntrSdfcyWKBnLZqYV2k0SOdyQ2PmSBFJeWhg
mbBamjOqszHS+Nuaqp+57pRFc1wjpsRrEIIIHmP3ItshPzDgcykpkVAqVEKoVE6O1sL6jXtIeuGx
EgmZXcz5xFeoj/bDVJunWZkANpj2fD+2MxLmnAWeTkRwMXuJGAMIa15n3caqYYE1jWSKPBPDobeI
p7PXsaxqNlzsbwbtNGWp6hdNthVj8uJKuP+pE8LwzSq2saZRExFLLxYxOmtWjMCiMs1Tm2TPjgzn
o6rv7aLQNhOjwE6DzYgE6HW0DkrP1VkWRXPR8mLJsHPxqM37PODyw9QXtIDO6h1OsCOyfqGXtPql
K5wA2ArAxgA9pymHYhtiA01J9XlRJ+xJ5cS4H82eutUrJo29qVPHwzWZ7cR3EGafrzedpRFQX0s/
VZFxAAlyM23cSLLPdym9K/AFie7nCZdVSKzYd2Pl3kCTezb5/9qmmremGI9VAwskltR/YiaozTJL
dPfkATAdJcwOCqtfQYGRxSwIfv1vrs5rOXV0XddXpCqhrFOUiAbbMLB9ojI2QzlnXf1+RM+5e61V
1c0wGIPCH77whulRD9NWNOXBSRtCASMtPK0YT8rSKk7RtwdmM57rtNfX8SBYY1/QBOkFMvcYNnsC
DpmqgLmbqe9EAWUixH3KsrlkwyIQOSL2k9NojEj/3VCDXCgPBc4B5olURqpzGWEkWrs4b0eOomqb
uMgAwbazwR0kOlbj7IYZ6slIw94ughIRZ/1DRBcpGRrlFWcp1AGVdinY+fJZk1i8c9348tUQh0BZ
QJgnLZGnx0a1Kgg9n4aw2BAipaOVKXRQoTkmBdAbsEp2DtmnHSN0A7sWjaJRS/954NTUKUzf+yil
sEJC3NQFdXvsIqX8kx4sZhY+eo0SphGCQV938MtNVhnRxohojMohsU8udcW56AkE9AZIsIrqTgNL
aEwSSKHi6k3Xakgfc3syUEFcyVJ0TADiNYG8gkpBX6EVKIzpU/BCqw6jrQRhGLkw7gnhFd2sQ1Zq
DcrV1PsAbAXs47ZcSVtIDPFDM8Jj7q/uSliA+PMJyQVYPKeqhtNagR+isDfZM/5q7DykXJ0W+bY4
AhbVzF2eRa90kWNn7Kgb9e3qx8gCpFjoOouJSslyTDG/MwHcCR07uYnXwYxQRLAfG6tQipU1+GkP
iQZV9KjHq3Buqegpce0mk6Zi7pS08AZDFHeRQ5iChA4x+Cmz3w1YN8yz9KPWyYX1UkBTEznxuRYp
XpXGLe6J0io8Lq1QMbZGHCLRVM2EPKscrSai76kszuKAqFaOWf1YRMgmJxQziiVTnnTdA2RKz9Cp
AOSuogwx+QgEXcZ9T4RTqNH7Lqfh2hc5xdEaCrDQcIpahFY6xguahJeovhruklz8kShkASNrN+Tm
gCoV+KeaMC6Ezqp5Ib9+kZFYqdJdCMpYUdGRGhLwvnSZMis07nX4qSva6D60DI3yQfrNQQLBbVor
57bNT+lYDlbSVB9YuOO6YPRQfOekcEGqlGu/CMd13+SkT3QT1JxSvpinfytcEynsVaAi7KwiGcfO
yzb8EcnibqT4RNLSyeE9BYLGxUvudVptgxIYgtQOf+k+YHWaFD9tiggq8C7gb/VI2YtwSAZEuO4r
kJRzlHudqQP7yFC4K8hU43AF7MR/z4L0b9/L/JUyUctYIQE5F/U5n2dPGKpzal5C3PfWoTrfTEUA
Mpz6wPelTcV4m5ruRSuba5RWGCZG5yb1waJrQkARhsYnhoSkbkb3lYFu3JWoWBiqNFF+AMbXU8Rw
DAmRC52O15jjfRTOop33uxYh24zMqqvL3/wRDsE5DdNxJ03ii9aqTORR3seZcZQw9wkzsMAKaMk4
VCXE7HsoiCUsO12kWK4Z8k3y06809SP8dKbfMhK35TB9TiX17aqXP4KkREC6im6juHoJw071Vh+l
OCQI/Ac45CjQsrMIHH4V6cjAac0tQnbZ7/yBTBMuQCWCTJSb+X3O+78gbivg6Jbs+6/qSgSWKwH7
kv4Wc1gsJW8MVtq4OJlNoONJMVNYCdG3ND6kVIsPhU7PirluumOImBRY0pNovhgtxG9NAiMsYArS
l/UvEMbRwmqwdlq+a912TiQBfOwj4zuKomO/oji+8sG4s7Zc8QJ9lwZ2Vj9uH4pa7406pt2lC+5o
BqdAxbOTul+Zs3LH0P72oTBvhrxGLkEyfATtxD04NX7H/CiTDOGoiYOM/kaN+q10S70iUq6V1EpY
DDROZvbStsloZJkfsai8TUGlHLsQmc5+KnaTEL2z9OArhxONViFbwr4BBnufm/N10gvEAGCON5N2
MgfjWxX6P5oIV01WHgY7kCul6K5SG6T3A2pygjYuC3aZTLUtSKttit3cuqHpQRhR4M530yOySTwa
Aiev9AQet/SZ+X35wuGh5oTxq6mzcQASOOgy/EoAKWBLljV86KarwsSwIQe0QfbLVJ23Qojdn6kg
rcMtnjKJUKbSPbMecKNAnYNoaU9/m8y/zx+DnG7NiuS2i3pgnZr40fgqZkcgOINS+anwjKxkzZ41
+LddRkIQEUUFjRruO51i36zph7Kbg7WKeU94mmaF1CIQkWmSWbri1aPL2EpLaFtoqOKh55QR7WOl
062wyu6SmZ5aVT4ChrxLrfoVNH/GHjRttPJylIBB9qNbbVz8ZEMz/NpDwnO6Re1V00n4ETQXWxfv
dsiS2VGvcSMf6u95gv1ajXjrKm+rKjhSg/yVKm3bIJ4qtRQ18avo1PK2mkhwNYaYWAGYqIQNo9Et
xTn0YIT0Hp2WHBK8cc+7v22IIlvRkBfhh4x0WVr8jP5uSn5AQ3lhAk5/FegfTU5fL1B/IVshUejr
jwhFvKEX8K3pkR+Mqf+kqvlJfdmnfcoVo51U1qW6GVQhoIudn6e0xdnQ17+ivNznMr1GAoRjUKp0
aBLTsLhKBVVS6RRCe24I/RiwltTfZ2SCaeq96nVwD/r2qsXCzljiSrGSdyhSytAqVgxrTIDdKiSz
RrmFcwJLB2lljiXFWjXCtmAFLwTkpITQjbIPoUzQWOtAKEKKNDZFP9krRF99SEwjVpO0tt9pwCMN
HIjXdrX0NjKWljETL91UbytD2ybDIhox3uYMJTOCU39jwM5FzkyiIUk9btZU5G5b06P6jy6bOeTI
bpjcVTIBhHE04ltDBDCAKqcfrm5pLQDj7lEtNBU0FHqvVaQvM2mPcSDc9dB4U3FiA0eI1PqwFGdn
oByLkH0JUagpjM2cvEsJxiCypl5WdV5aA84vft8cpSZeedgRRy4N6k2uIPOesNApEfpgEYhCDYoV
qmfxgBgUhY64CTyGTIQPxLLJiDFmfIIGSL8akKJ4/qgaHQYq8BJA//BrIxCq//zm+TyqqtA2OmhT
z3c/H56/kLj2aHkun/bvw/M3/z7VJaxVVlO0+T+v/4+vf775eWD/5z2Yeu9lqcs92nztynm+jx0W
1sTzR9Z9uKX/flWlrjaGPIQE6zgDFd17oaMw/Pzg58PKFNEaWs7w3wdaav/zaQfpZYcxM1SrifKX
8Y07Kd/xfJfyv9/6z2vKTiROhWVD6b5R6FJ0y8OcdbDsokXkxRcp7DxffL7n+aDWdFeob2RWo12K
cEbj+X///b9P+4SCaNcCNKpS4ggEJP/7RfiTJl7FFXqC8J74urCiG7FaegfP1/R+TKwBx2krGSPf
beg5/eMY8TSLCLOR7s7zx04IzjlyJFnnVUN4EI6N8sJuNatH8ok4vkJ+0JCCWPsOO/UOAYrxc3iV
3ylEnQqrQjhuT+RCm/2aeblvlbf5RkSKAH3xA54MjpFFJL2LLivUuaHVGQc4lTEdB7IgC0GgR3wy
X9ACnBG5Hkv9Nb0YZ3mc1z/UKTESqKcDlNjMorMurnu0oAa3ezB/yVXQt5NQKvkCe4ZjnIY2wCb6
Hlh4MkfMPA0bih3CMPzY/uTY9CCoMkE4tIv+C3VJCqEhW4st35ujjw6V1XjyjaUE9oGLExaQoLX/
p7wke7iHWGwhtQh/jho/fn+wJdnSjqkHuWl1AWgX0oCBUaM4GqUz3CrO6ck4I1wYVevEaztXhDkT
kMyGp2xXvAWtW7wtenSI7wB5PeTwH2CgbyXpAzXhEZyJMaHqfuRxpa8NpMYe8KdnjZ4EH9OPW/Ie
bRd5mUdxvxE2lO1JWeFSosZVJzvWUUz4QLXIWBcUhHUd3gbs6pZy8dEYuIxvsXgVvs8AtFrfnjcq
av/79D37YoFOz9F6tSmsFOe/6hWjwzUIYvjbhk0XaS0R5K7pZHyb7odunpDqQf7DRzUR/UrIMp2N
5mEr4tuBPJ8E0gyJPIsU04aZEn+jHrKpnelDOZXOD4kpHuvHdrCnjxwa6het/ANipurrDdHTEyLF
B4qnIxVgQD+KbJMerlPfOqNbWG8M+wxxiZfXCvRWzhG7DUs5+7/GFi9AG9gvco7GFjVfTztHR22r
/eZ3/sXB6VHfYP7eoyt0Rf9X6Nz2pkCEjtf+OXBo+KwJv7gAiOk2jKsQauwOTyrNfojn/IaExZld
scB8Yis4cMdJRu3oy//8Ma/G2TiDIFtAls6obP1gZ8IllJCDPFNEwpVMd8GHp2uPNgrF8sAprlhp
fLWC5YqJLdtfxcspePtQARXT+LP2OtofJ9z0Upyg1I2GyDola39NRdZAu8oaLXTNvNXbBJP+SjX9
5SG/vUX9VrAeLXKn9xJFvMKOTxEqWhYC6931EtvImq/2MyaS6yUWeR1DL4WwYGfMpdyimtMMSGEm
KH1WwgOjidOEUWMJO2CNrch1AIi3x9ug8rC1G7lSxRFXZ5zAXNR1W4pJX6CT/vsqBQ032CG40aMj
kb/h+SACWpBjG3WkdbCbEbm/8rnxqfKqB1wfxjJmKUDJ8sEerfJPcyBDkSB0e9RZqPVg1Mhg+znG
h9Gt7d6FUBJh11KfwJrKLCHTyTiOKJ5j87UBgGaF7kPBmgItO2SFI1SgnX9GyiOxPNNKyVHX+mTX
t5/Eqzf0JS7UfNi/MRPAJiezMlT17AmliKPwAt9HWNPOo2q3TGduJqNsD5k8wFID+8DHdsWvhyvd
S3pe+anMj36w1alx7IJsL+7UH1pWIx4j8yvkPn/TITesbcZqG72E5wD9V90qjuM6+KJIQm/iRuNg
TYfsK3KSHRjCaEeeU7wSMHHlCg+gYZ+9umCR9Dsg2cQRj/M2DPdugRsX8nQvX0V5ll67vzkSCtOp
FlycI6sNOuAauBeTq1aYVvXdvERvtF+hMaIrV39Jvwmdo9UfIl1KWVXvRB71ydlelWiwoqGLQc58
QE/UVL77X3UxPDpWkNqwTlp/QVBHtflvJJ5ieX2np6jRu0R1Wq3c5IotzA3NcpSPbWHhV+VbCKtU
otp1eEJ4GpuB0s4ehVdjuo3nxH145Op2RtmVRrmxjhxEa48MlsLjqjjBDsDkdA0/utfB6/UTV2fe
I1hrJYvngmHr85rcSMrR+XJBPvL5jHQ4XEr/WRxX3CIUQz+S3s4RUISss852zEL4CEhazQfmSOSI
+Zu8QXXuurLBSijGoQU39RZTr0EQHrw/dHEw+B76CSO3fnjABVojf49Nh3xns2QLrKxxDxOLxQFC
d/GFEAV6HYHDNai84BVDo9Qd7xORKrg93HLY/qC3L/eeUk3xne1mTFuQqhF/MWhHW0Y7hm6/UZax
V9LA6v5gVuIvtz0ixIulNwqX6eULu0xEmV6fzranNw5RfKDJux6Wkz6y9Iz+Ngo3zLdtTPdsi7dl
YKNGvEHf9vl/MOAdS1NnHzhucx3FxWkJ6rWTvID7tPzX/Ix+9hVn01DZAPvjSuAyMBQWqhmj5qU/
InrexmNWTirBLn4AHAHYWwB7BOCI3kL7hGOcWLHgoe07XLMHOwPLyA2JhkUhB94QTcgT45ztzd9V
a9EBA7xhWMW/xl8NkW8AyDV7lMsQapgrlccG5bKTcoLjGisOvI5gkKJxdZce4JVYzlPzR88wbcW3
HWEBep/v0LVn9RTttgobkQs4FgerHY87rfLwTl0j5wEGBz1i7GlFbMte5230UDtUz5qSFv9LCdoM
bFp4MUEQMAZekguJ9729iVcm6iO08SMIdvK++sIkyWLxZM0AxQ+r867vB9Rtg7Ub7LvvxYaVafAR
fPtfwh6W8D5wEc7kClq9yxa7K5ozivpU5dOz9B3saaiOVECwtXaeC5PN4mSPugujLP1zRisEQs4a
gi3NshduTnNFOYdLiPznchPR9Od8YxtrUOaS11M1wqfCWMD2DqvjwgVZtwAZvoFHz6x1OPW5+DbF
EP0twCt7kIoWSYOwqO8TDs3FF4gLAp4Fd5Ftpuys9Oke7wdbwGohtTX/gFazhBEdLjndu2545fAO
7wTNWYAQ4jbg1mrxVlX2MW3dN9ShrIdnaJaw2duiRzcYNULTRMIav00HPWRElLjlMsiBdfdVn0I3
Ns/lRnc836WaZfsukESLUf4m2xGYFGd4HXEHOAXVHRO47KcSLnUaWOOvTDYpyeZRAO4l7oAZCvjw
6cF51ZWgmjIHJtFc4LfAWM5weoCYDRgEHMam1b9TcI/Eezj6rSAkzRelTB1xCxKb7Yoy1ai/U+JU
/QO9YwXdCU/If6RLPVmIlgO1k4BXGgv+1z/6G7PHm4VKAvCmHcvOaoMtwimm9b6R76xt7CcE0itE
+VnamP4ddy57hXZZmy7hSnWF5luNFMa2BKpMvBMrTwiLatc9EBq/QjaHCV2ycKDrjWEJTSAWj7dG
sdW3Cl4e67aKtD4RpPMz73ufdsxiHdUk9kr1+sXRxJmxNWZqs13haULE3eISiRSeVb/P5aZ0lYfy
EMoNgruPwZMNwojP8sQ812+J025FjPi2VEwkJH44nnlNdWWdva0QxwEm2joUiWv02lZeUlOBXo+U
oAOodawVFj7EEasYMx5tPnAqIJOIdySUMOhFUAmiWZ9vJWarNO5G5URJZU7BErvCmx+/BFgNHpMv
/cPHbFN5GXuXy9f/QhX853qw9gEC6xJH4Zg99oSy2HK105NA4oGnGY4rhC6UH8VhWynQDbhwFrig
RHCY/l3yB7ni2GU+TyhEcC7V+qIMGzU4qKAZLO047USn73B8ORTJedxDCcMUFbuVapelkHEegnKI
IyfL7a9ItISVIxIW4RqFQMUavxb25w9wXd1LfZ6uSFUNkisWbz2+X2grJjZFFfHaRBsUCDqOQCNI
28raUW7eJ+GPP34akVWgeEzMgALsVyuuiQhvLRVmQnBokI0lgVeCmmC6OtaZlUOAMXlBdyJAnfeg
Vxjz6olCo47LwmKChp+LjYdPdfSXq8dQKq7pu5BcaOrspgrxnC02U+wEwzl1MfZBX70hCQOTXdqr
TV9u6uxVC3cj2oX+JY2RUSCFs3J7pOmGhj+rGf7ii19NcV8wx2IKP8BN5XO3OhHOLIZ/5Y7FDmO/
B1bCsONxBI4n19S9SnETVGLS4hIijhIKbonbk2+JpaNwaU40aQMkhXTWNguzBhkFhwQp4Y2e7asA
eVx77P6SJ6CYYLxTC4FkTqkRWAE9OsRwB5Xit53HtliiNer6poNRMHpKIxxf3UZL/7QMPzxskH7J
TY92TJLZ6k8ZvsXbXN+sXA2wSnyYEM4nCGMfUW06PdNrgKlueKAcjTM3+hkJtHKoiWgXvGUJKhIk
JALyHmJvESPyX5xCxCTW5gbMd6JBrL40vGHYl6vkjFkONk+oyfcQu5M99j+68m3o5xqUurhjy15J
6CDchy+F2ta9hH1GLvNgV5JU6yEhJ4hzXrcRz/hh0Pw6IMbF6hVwq3ZUvvFHRxsBmkbsDrLLNk3r
GGUVJdpMxMvCVXXbzMXjXUM171avnCz89QFvPdiSwO8V22i8cNCsOWC85XIXUAthKyJgYq2b09cR
YdoL2wP707o9MW+wxqSF7Z6wvSJ+raiHu8Qd7Tui4azoWNC/BN/Jd3v4KrfF+qv8lbGZ+wExpsGp
tNrfUmEFxxQPa7nviIVpOnITbjoxDUP0D2WBZl2fyWU30TF7jdHepMZOZZb07lt4x6p9fNe4SN+y
3Z9GzYl/CLsww2Mb0w+XEr15G6JKdTW29b2/sZbmNt5cjL0Vg3isvQYHcYduEl1kolQe81N2THac
0Lp9VzdL8QDNRnfZeKm632PBZbkh00vwoMnLzfA2/na1RUgTST3+wht49yrFCEZ15WTN18ioLNFa
dE2JuofhjLA+GJnNckGpSvAMtJyyjYxDQj/3jILxcFw2kvGducU3kbl71ZVlrHjtPCYc2gEnZB8M
1qxD/s7kZUamLr1y6gWs6SNr0FoifBo2OFXTBN+uDgi0McqmB+j9X5gUYH+wNPNtuKBYO7nUov6K
19Ur051vyUgazi0MrF+QSdkjes1e9X3h6Q7hnXZ8Hk/Qn+If0ZkPWKQtaTNBfonZ4cnvTnn8Oeu7
Bn+vgdwb/iGeHEb8UlBCICxeGqbdVSagMm/xBzm57mLEp26kBwUm4Z44fvajl3b3KjlEOiyQOTbG
NvchH88MrfZEprq6EV5qVvuJiBqMN9k9iVvuuO7VJ2olTze1OXIXdzsiWi4O9OjIWv1QOIqahliU
YjUd/dQncYG7bbgL0w1I0pf22eCDR4OP9Q+A55GgSTUvDx1FWEe6joNL0t7LSGXZCLt4KxssarEl
zRATbONPtXaKsr8I3Nz48nZwTUY023G1wELi1lmwpoEjXgS3AJ/GVq1iaxJggPo24O7p4hdRh2ui
WUU+I4QofmrUPrQz0mbNgwG09T3OQULVwWLJwoVn3vZ28l0famldXhAmEX4WO3TZygAu9A40hzNe
yZNi+VReKjs44Ah2q35QADkMl3Dv3+rrwIZJ0ol2GoRoYx2+Wmg9vdf6DcQ0asHf4w7RBcqJ68y1
i8lG9AZtcqzrbDb7CnbCt/8XYzfzAD9sVaJQu06i9wEusWYzEwvtEpm2jopxfyj7j+Gb/Yyv+co8
lVio/byVfzOs+lTqTeRsivC3bGiqWslX+n4psEI5NK9EI90XrnFdYUnSfhFlxqK12IC4oMzYEsdS
HWgeU7MOwautYa7NSCE+5L1nvhGb7zOHDJO+qN1Rw5QWK1eXGykmL8HLNGyxFZqkPbDIeD4AFZFc
kgm25/ydWCD7kibvotMNY6RiBbEkdARhyzqNSzN1kKXY8YjRsHYxzTlOicerorQXGEPjVqCh0RzF
mVqzEx+apGFwZ/q19J1BOSMfVN6o+ZYIp7DwEIcazT77Y7SnsX7jrh9FGsDdPuk51ZNZEwmk94KN
oKIGFwcluOF9ph/E6YMKXa7BpTj4OcSiO/9RkTGB4Cz/vMj+HslY6PpXU38dm722xKFadEagZ4P5
2QWirxH+ppndC3u+o6Pi7/l/8xOj/ofaiKl44wYPFgMTFt9mQTuQ4y/1ERQDNj5iyCys0DlxUXvT
/T08P5nsCrr/J3U6QnhUkm9EvGRLFCzLHeZ1YOpp96yrq99SPrfaW3vjn6XitlFv5luVv6FXvYdr
r312wobE64Vxj+dK4vVwT5z21rP8zKVDGMaqcSLTMPJvcUA+DA/CnBOwx/TIisrXUL4ma2Myh6zq
hL8o5W9id1GTg7eKH4PT3kkugTgC4elO2OEtBV1pjzMjdmAknzfhhW2osFlUNRAnNH4IorAdCjYZ
VRtPwiAGJdTeHTfLBfniiJqBhZRGGMzPJYtmRwQdhogSrM/nCpgdWW7fydXLd5R7nyaXd65WfyPW
YlkDLYxA3jL6WPSIS/3P7hr+kLoQF1PLZYGEaFO6+kaK9yQW+wfye/5npLwTYsYU/egJNfQf76xu
40e28nreo6EitQfSj103vLx3ihpMrcVBJ902wRGlmW7YrNilbys4dfcVTWxkSCnN+Cs38bak9usx
AiviiQquoiKoYrKwfaKb6/gCly9KsOw+NThOvHCRowrvGSdQIEM43XG4Ks60Q42DuNplksn39h0s
2YGCR0W1hgDU+CS6R06VH6n+kwoRUqyoWREjYMWX/AnIFUF1OAQjK3mzik/dYieHWvhf7AuJqBLN
ouQO22xwUO6pPMISkBEIr/VUlR6DeoMUC9Iq2MXbD+GdmihLhpeEO0pKHBY3COuX4RFQzvm7qJZW
wKYLF58mwip87riiAFMSUqRkR5Lkf07DUb7lp8Rhb/vksonxzSfOIv82qNAkqFRgXn0fccmNECze
sjQsckvX8c4nsaygIEZdih1+6E4p6KmLRlJrGUiCFAf5rkh7iQUOA19QseMyApM/2FKS2PjHODnp
qseHpQ0isi8SV4bc4l3e9O/ZHzrJ6nTA6/kPivFfvL8MDii2tHfUOMx39KuYxHTZHXB2RwY4lSaD
zacoqSg6XBDWLgxDKfaQqC/pCNiNwTGNNdKfOJCKyR+1vuGWSquNZij5a3LhvRR2KoILpONVFBk9
7kav0lxyRkpCpNVYT+pnFDX4gb8b0BG1xw0MEDKJgctUe3yUmW8xRyzUG90ZfL7Nz0L424KOQY2T
ClO0o9Y+al+56WrBplS2RM6NvM/Um8DSzzELuHnW3hRs0tobxWkZPNGSebBkk1ovHpb2wKjM6f06
3AeMstrT3JO2OaGAYpPN1p6+E5gguyE/MegcPcfKJ/ODvGI8U0/n7lYUSKvl2nC+rXzlC1nJuB4l
S8p44bcZFiOqnUsO1UR+JuUqruJoKatLjGGXghpOgiWtVYS/5fjLRe2GT/6c71nSFcQg1khxEWfJ
ey4rZ8R5QeLGGnVCWErecEgr+vW0wPj1DLxm6efo/Zm9kCvO9VKgN5tuDOsNyD75FQqCto4KVUex
h7y45C5SovxidPKZCJax70FnKsQPzjql2Fglfyj784TDp7KOKZyP8rWbStStWSnZ+UipV+hD0s1U
MZCjqrmwjunLwbjOXqH6EzlyU9nnuapoCAgUNECVM+PpeANtQWMWBgICHZLD2ILHa/oo0aNyuNwi
VgWGkq+ywr0KzTuUH6/6MvHocPEac8En9MVGFP4qlO2PBlKd1NB6lzoJpcrOcJZBazja6oOxwlNK
rthzLVHC85v5Blj3HAK2ntQ0lDVnxpgkPSnlxR2VtZoD5VwnEEFo4Sf4xG+5/Hw9G3+OD9+Oy8rf
0xlfbijWpHjBMpajRRaX02HQyw5HxSTiN7yF2zF4Y0hreDltzhanaA4NAUMuHZeAY0QngfOfkXAL
Fr9t/ojjZRAsNwkppQ6Lu5AWEjeQHBTTyaV9I07Nwd+RbCDNymLEaTIcjM6ejsMXX9y/0yUQyJhc
vpfT4b+5eecDNco86gu3h7pwQtasKFggn5gVqrJlymfyvlW3HV0BFVVgmsCiDf6Nm8iHLRMjspio
lYrNHc26i75XyH8MlxvLBOE7eCO3nTPkNBcRILvXvOo1kPASoDrkzNigAZNc+gfAQIl+bYQ38Zxe
mZustGbfHenqmvbqoqV7iidCQjHhnTHPl/ugngWgnM6kn+PWwmEOoSLOZ2AoEQ9u9PnAbeC98EmX
sQgwhfIzUiUkp0BfqbgT7jBWgXVeh4daIwK1OA5zFLyP27AyUECBAI6C7Lpe/MVdU77yB6F4GMwD
/TrGB7dyhJ2RedXK45vouYcpAfcOt2I+J3PM/bDMPp20j6PisOcDjQ2mRVJabbdnkLXn7o0GaVBj
8Ggjjd5eIE5S9Shb5EkJW0DpeLTY0LLGiTe35fAbMjFHxzxWQ4fIcexcyCmiaZXZChLL9m02bZYT
s3vt288YmFgDhxWesHIE0iZKLipNjXREkTWcXUivhbilNY4NHIixZOUEqiuqN+4xh9n7F+ae3rzz
lNNdEFz4+0Qb4nJ/tdH7dS3Yq55xS5trubAwgoHoSA7JEwjHGTfx5fKvsXfPHXStGZNGdVXG7T9X
GMC20G7AVHJ9EKUnF05qa0B86s+4BevGmU3YhVINRvVaQRXRY8LlS9fJqs/YwhmoANsoThTJZiXZ
jEIwBQhGS4LDBcOzHXdAbh0XatEYhv4zuymATy4sKxDPa9VZEqncKTnuGJg4ylo7rimKgEzlfyZk
g/rg2qUm98v5cV8Zlj59O2WpTw7p3rxXrz7nROLEYIx2XFjSPA6J818AQTrgIivUHJ9i/jooltwU
fGSEBlh2nec9X78Mgp5SpoUwkYE2NYQq31OocpKVrelcSPg6mdCSKamtu35aD2ZleayeFgrOGeqR
w1ukfTAZzX34A0o1e1vGK6qjJKnGFun3OP9axEfZ8hLSjLVC1lYMl8SE9H8QR8RPhZsIxvM57QzF
1frlSqPxwkpGlQ8ieu0RWsgNUDi7ZIzlyNF6yAXg0rJccA2NCKvEhP5PSO7AWg68iw4j6Cl7YlJM
+15+BdJfXaizgeQwDSQscU7IqRC96qnvMQ2W+aPgHgq+0C6B351hShfdgRe41VW1r9Ee7G2TxjkY
lhf/D1dUlI4gu2Iq95LNDChYQzBibTaaCv9hUxv3ZVzLr9xLCq0iDVHanhXkLwr1iDQJOBK1Tte4
AC6p5LIC5ZRJgXNl5nLdpsnYsQ5LksnqT4qPtCb4frQ6TCwA7azfqIqXtXYSOCzPhbJjGHIWCFOS
QAsE6kzQ2sGeBmtpItJ4a4YvbQAA3A1EJo/Txh5UCmYaiEwj3hbDt/ADYoVlTHlUyKKiCPuWFU7D
NSW8MT9Qyi4bGwziMpIQ4MMNeaE3WeIRPfuGyzPv5eCFzl5Q7ftwP+XoM3+gsbJ0vSglhE6IJTAz
tN6xVkmUnNplo2EuYrOifFNGMGnTeGW1YWByKxiyIP4pSeUR7pnMQJVaH0GWjkgt+hFXNiO0zhjt
NPEGY8+vWNqXmAOvllfhznMjRIIZrbSLximUqApZ7OS5yG6/E5K3lJ7ZtJwF7yxwHuSpZpdYIQCM
RLEKsLWODT1KK9Yy7wWwn59URPh6vbGZeXwyHSf27ZTt1CokRiNN/2lZQJY9O6WStmUlAaA8Y2CG
nTnFIPWVaQk43W/+VCz0WHn1O4mPgnwfoT70w4CnB+LLr0zdFr8w6Aqzg0DpyAkBdmBWIPs2V7aG
fni7g1uynntuGBiYbi+rm2DYCJMrUjoP7BJiIo0YdFr6PeLOFHK43EL+6hNxsbA8FyMma3lOPxkz
TCmOjJVoRk+VI3gu5yxGrBzcogBmcbrlprHyZIBWNCRiaC8B1LKbbwAhLFDsd4K65e1I75E3Ey8j
IARmLbOK1YllrIuOtQHOmNgcUVCLsIEv41vZ+yiW8ZRrSHDGbBFHctQzHRzVpGy/NBm4rfxVFkDM
ATN+NFdsdlBy4hGhSOUPyjz0M5d4j48iBEk8lpB0RlV+EU2IE6rDPaM/GFCT2zJnqKel8vcbmABa
MkRinL3+wyJ/pjZKsk6+umzfIE8of4IsQg90gRm0Dai/LUgLislszjUVJsSfZxzghZXhGiNCh1aD
Gg2q9iweqonlW1DBU5erduRiLs+FOqdb1KtazMezwFbV3Oy6upJACcdESNrwMhspJMq81Xcq2i+B
HOPqkoDkxBAm8kpNwVZglHcIPMk7c3G9EGNAVLmSbSGsfcUtNIqsnaRdgsA4UhvJVhxCGt0CpJZI
qzGurhNk2fE52AWdHyDrLGGElg+yaPXImzDYKZzV2mpAZwT3p0gT3NXMHUHd6jpoQ2oFfqNDrBgX
eTlFRtjgUikGidQixGDMPhqbs/pbZ8H34LPJlDK7czhnXqc7MXFNEBhoEwCaXg+tiXiRvnofDaxU
8UL6z5/7mja5fmKcni/ViZwR5Ijvz4/OMMzYjFRu8ijudrk0trusQcNtqCIuWdcfIgkQZfL/H6Rg
BiT5fN6GOmBQqURmp2Li1kpZ7YIk/O+D3HiqWrCVDFNFuCG+/fuGWIt/jEnr8PvKaQItD3W/yNj/
+/z5U4+EJuof2XZaNCqip0bF88dULAA0ohMco2oz74UKZKeQ1BOOOGMN+0lnjkTg/e3Wx/vpebSG
ACK0rpIWq77lx+eL//zh8tcgO/nNvy+Wib/ta3KwFtVbq8atB7UHDuL5gEAzcoXPw3n++HxRLaub
KdJJHGXYSkEmIlWmsNMh/v6fh2F5+n9ee/72+ZqEq7Qca5En68iv45Di5n1QAXWpMEJH/E0PA4EV
oPpTi1KDlF+oIyYCvSBoBlvsVdWSNFDm5qGLDQ17aL3wGiQlsZIUZ8BiqrGUt2MqA/n4F5GkmszP
vyO9kRIRVLvCN1tnqFQaI/+PvfPajR3Zsu0X8YBBF+RrGjJ9KuWlF0Jmi957fn0Pqrq7Cgd93fsF
Crvk0tGEWWvOMWc0bTEltFgCMyj7PLjmSzyjbsxs/RYjXdhQ8wRdx5K8wdm0BDOB+4Kw2y3cm+Gu
bJmQe9UkMD0t0TRPbIlSwk8XN6FtJLBrCZlwRvszax5qk4KgWYv8UaUVAjMeLGpGwrddxaSDlTRC
KJIYtXWbNHEHz6vwdAPhazX4q3ZkeTKhOfTMGnoGjAuLLQH1uWJy9RCsb2QwpRV9d9+gqyypWtkJ
KX9l1u0hzauR0GnC1dXGHzu6hjZ7LQj0uyYdqEOVxtbB3LfNRo50MGHzhitaAyDa1PKUBEDjp6T6
HjuFCRpUPwjwgSx3mumxktCtZxLCeyjXdBVCIuDYFZItQR+b6HSgPBzU3t4MPfVRRyXZakARkgl2
GBC9nwu13aOnjyzw70XM/rmQMtqLGQ1SQZXZpkBoDTDzSGF57wsOWl0NBpXXZ91h75CPrDZV4F6Y
FTd9hqNtfMcfCNxD9ij+9VWoh6/VBEgi7MIAtmpheGkBuYEKkCkSczfqRNeVKYvHMKcB01Gssnz6
UTO1HTUiPbaz4gBLU5efs0p7IKRhY2GF2NuUEJF64aCVKI8cuBxg/upekZ4aDm9FxztWlARRoGKf
unY0Lypzl+wIFx/J0jMixJ5lmLzJltWoan46sWOego4JLjMxmpZR8CIsdobomAlR1Uh7DfuRDMI8
Pzp6j1GCMK9emsUmFcvyXhT+Nhjy9IwdbCiGHkpDr59zrbzNQ4dCikYvFpT5KKT5Wmk6UoJe8cou
goMzkKpkk/EYBLchvza65bxESwnR3DqQ647ZCFA8KlqSjE2QdGVxNJX6LKU57BKiE6zAFO4wVGhV
uHnXlSJvnYiY9yJyr9PAjpaLiH1OJHuqOfI7L+cBrj/ettgwviuQ80oAGqy1WI8ofZ6TVCURMxC0
BLlJPYaSxDvIT5t4JtOkkCRui7h7I9OELtDcJm4smH8n41sGctgNNcY+bB8XvU+0gw6ZNChSVv+T
/2HqBCIqyUCgegCL+jGrpNsbwjnVZXXCT9Me8a2A2hM/+tRgoCkpnDEF0GtAkEQekGmK2FPiHtg/
zqNMVAd1vm8tzLMNdLZDjjgCm9/e7iUqNm1ik1TGS1yP1RxwSJEv6pvfsIEzLysszxcpM0HdPA11
/j5YKZa2Tniznl6WKx2nrqNuTSXVTjKcPu2kJHgpCrd2iOVtwKJSicYbWX8bzk7RxW6IAIKpFlab
3EHrUc8D/BzmEafto83sY/YmAhbum1khA5EVDtjKlHulY71lajDUtUAeMhJwcPn40ybpQpLCg2Yv
VGXeD3o+3Yww3MWleeQSyT5TXzvb5ENpbTE+EYrgyQ6bmzXQWRsayoZh/WY0486wW+U4R8g0wCZi
ABtnoBB28zSp6bjXVf1UcWooOaL+DkLynDv9jzmwv8FxBerDYVUkxHQZ6e8OAN5gdZnz1TT0l9oR
DZWPOdrXILopLVKIAtHPnhATllVC7VLqftwXgrSZIqSLDEEGOvem0LHpqJX1MOF/PUyBMXiRD6B3
0vL8MLOQsdJiyfjSb10VP/rCqVwG42SvxU9WUKiX1i9PTjDrR41+lpVE2mM79TR1kGI1NQAQgtTG
yfkGTQTNbIh+ppCENk0Pn4pNgOV0X9jvSjT3J6cszn41pR4MiAj3gPoBRo3dvE8/yy7rk1qSOZKI
kFyunn0enYwpFWehzAybdj+4SiLDrcjKZ67SdVkpJVzClu15D/lLccx0GzUKXcDAfDBIQEln09pi
Kf0Tj/4pbjQdOW2WrueSZWcxRHAR2e2mCW2XyqANZCfCOnZ+/9iSEbkPcOjQeFhKJHiHgzqOzlFS
uYbMfhop8AcIYn6A2wT+MCwBIAnwHO2lzYJhGxrm6A19CRxc9vvKnJhqDc1yzYHtkSSOMlPTZ9Hr
aDSa6abIgKaYTspwRuadUxQ5xkfy9rQRFGDF0NIZveYOqtadyBC5gz/3Nhbttc4aagTJqIOc608Q
igOvjcKeGvRAHPXUXGO55uAVnqJlhAO1gdxIyyT2MZmQuChEXvmav9fGPmVrodSH1sSQ1FgUFapW
Sx+x/1yHaTyBA7sosQVdf85wQbCgr0rAVCZmSYKzqKDESv6dEyCZxuaW9bvx4at4n7nY73NDUCqX
9j5ihb4jb2PJT+xOcL/vBTbkIK/J8lPtHAH3hkyneFf2zZOz4Fl76KDkY7LZmgP7K5pZbRZ2h1TG
ok5Va8HeUilpJrk09+T3TY6bjGwORY/UpA1RmhYttTm74p5RRecZskBlHvdnXI9jkv9g3IcqbJkf
5fxa1b29DiIw+nnP57dwvMyzE52n8GqbGdqG7g3KHWLWid2Adpzm+NhW9XiqgYGjG/4OTIuFeVC3
z6FyP5AauUmcpoKX2H9HwF0fHDpLahF14ARs+xwE/VfQSN9T9rpZ7og0gMvVjpQB5mJfZSzpE5Ed
w5pgJDNpvkTbe7XGcqOyKYLX9vxKYuISqsG+b5q4jd9l02yNYG63puhpNwufKWhOLmI8T3oUnrqS
Fqod6+4gHBqEkk0O23DoiWx4F9AsJDyYQ6F8qyNnP2jdGxPOvQUMmNASiBKE9nKfbuGcmaeSvMlR
zC1u86XGpBYPoxMV+xgd3JSOfEgNg69JgV53DNqDjY7/2YLuWp1MUhCvgFWrM2ACyvrgyB0qBHbY
EyszllddAM5KHFqvI0acJAT7MsSzz9iUfNqFH59qv0MdFCeeZZmUXEcTwsOgklMsN6G2YY9kHsUI
EFZO4gUS6HXuBuss0voZ2zrzpI16M8aQrmkMOeNEcW/KnbvE4lQCikDVpOmgfEL6nOpQbixxo2LW
phmkmZZ8nlnNz7nRxFTAW2p1Vmlu06A5xH1fPTfIFt2S/jp0h3vLqilfGCWnLGVB16t06StBENFc
k3QYpaDG447tMIBG8o/MPcBObW84DvReEJAdgJ5l8U3lTDb9I1vT0muwYSMH5tvMTsnaSsz3CZIP
mcf1ccBkTNFSvNdGdc0WZmY3z+16uXmsZAKDGXBwTctYNLksSZXMza1xcoEWmvixWUYojEwpIQ1D
QR3Ej433grXvVs/UP1kNU3JUB7CaYDuPETxph5u01AKGMZ0LfAnJSYdO7P0+I7aygCVvMUzmA04L
3cYr6zePpI7ZZxJDiV3Wil0RLTYEBJ+5MMVx9OeLqvZipwGH2LGf1od5WRUgXU8CQk2MGTkjgjA2
1AeR1Mmti5zYCzua6wQu1LuikEDGrEk/qX4CgK+3qJpFPvHs494asB/ZsmPTBw3hkKZ9yHyVUJMC
omiIWWd54tl6OmH9noJnG4Ltek7AfMeFeA1eU4kFP2ZRv7HknJwamLmY4HLmPE31L5NMFr8A7RPf
TJ9UlbqIZQhxV9qYYQ2WNgTLk3g0NjZOeR0WhCEDFxlg7JX+TMxkWxzxMf6pJhkdnLmIqJwQTWCV
+1mB8Zy16eDOhTj4NcptRzZg8imj5QEfVrWDa6tzcpeAoEqd2RiaYL8GW0VGNqHNUGICVYu8eVUU
EHi61jusWeJ6X0/I0dlFUHKKUP23c3uY8b807UXR+uBsq/FVMwblke2uztz5NddNtTaaY29FVGxs
eo2dcl/kEroZGwXZ0dVUfabvtKWLnssLm6FNnuhfQxJa6JrJPYyNLKftAJ49a197f3ym7GCyfbIZ
5cxmV8i6wkDhlCe/0wcaEuk+YXN/kGXN2FKFh4ZOv1KrvpdUSY8nktOJpdlT5ixfEd+37ELVnm25
jnAyoGfYsXTOU5ShQsd9IoZsL7NWvzOGft9THulJQTuHk4K0nWyQC9cnw2msz2CJibVincZy21K+
NZwFR1tEr2PEtKqG3I1cLdzQLGGXKLLcrUXhNsheG8EwOlkEZpaBYfMH9VuhDzrYz/pdHUywYFHE
LVqWdHLmVxGpT2FMq3DuacvbDvhfLaXV708kGSp59R5GQLf1MaBJida8KZH/hxXdjzDs2XZlyWWM
9AdFDr2nOpOk70FK1OcQIL+ewhKphgKMu9XJ36jDWzpPz/M8YSFzKAB3RXbJm+ZpDvOdkgbBQ2q+
NH3/NcYOItqQrWRJmQMsKYliGrVbrVEPzZjhDkFBAv4fvYJ96O3kHNYnXajv9QySIdOdo4Q2QHqb
ZaO97e8bJ+tviTr80QdsJDaheQAVHHPVyCR5IOfu1Rqey6Iwv2fjIY+SWzbWYGnzmTZQPC5NZzpB
jUO5NTHOIxMSTNv2p6+cftc69PLg1vTM9LPjQVACTSZQNMJv+VBmOgsCNHdPVvVGQcO3FckLA1bv
djHhqZSJ4mPZR19RkX6XMqio6lZ3tfC7U46WsmdWlbP97TSqIEXKoB/Zzs8fnS3Gi9oppEhwkOBW
FF6l++gAtrDwtTtR9zuZZOxphtbNGcHXnRhPfU8inBboLPjD85xBl3N6SeuinHcjdI31OE3YDjrA
EZG1z7Sl5rIYE4eaIsbUlhTEuwrk3MxiSiuveHxpXZBzhHbWeM0d54+eKYUbd81nbnHGtcgvvWm2
rnoqqEjH0m0UVkWSvV1pY6UxFNyAXV5h0UcwPhqQQBx8W5x1bh8j3DSjROuRmJQK+lBjwMYqoCST
f+md8juiTdm22Y/pA4PsLDyoRAsqjDS+o34oGXIiEUCAnFL6yBHNOMUATtnUn7nABUUwwdRUxb42
CoZXg62c34cvXdO8jv08X1PzzslwGkOjTz2YHznaRaBKisKKuaGW7vAcStrc2qQm6XNoutX/B73l
bdRO/2fQm639b0Fv+Xf0kX/8G+dtecx/cd6Mf0nH0E0AuA4VcMuGG/efqDfb/pcKw88wVGGb5l+/
yot64bkZ4l/SdKSqUg0RhmXYQAf/C/Um/yX5hQM8zrEdDR7n/wvqjRXkwi/8B98Q1JsubJ7OMXWN
9anGG/wn2LPToNjP4aiAeNvORueRYLYIFaPs6k9hQt6quk5ZQFyamDWgFVMzNiYaEJOgHWrE2kYf
DY+9zYAMgCgyEhMtPBOpl1H9YoP70TYZXKRE+7QkvCkjF7fa0oxDn0QflQxDKkAh6kkmk2NRUFxM
sw49aYaSabDQFXB/bueCJmnFcLxvx9e2A56i4qMrO70/TkNAeoxWb5KsAioqGeD0rDg5ac5tMPWn
nlhOfCOo+FJbPZvA8+irIlysqviTxDjYdNDe181Itp7P5F223b0CnbR2jGYlIxZHfobEriMUoNV1
e+1roHFDcuMmU74Xyhi6U4bavqzTI/WoFX+CBy8YPCVAxtj1Aides63rAhOEQeCYZb7Fabam4F5u
k7n86amBC5c2S3rsCqpF3PfORgspn8WZ9Jh3CVhVaJuSKsUhHmnbEutFqUpsUwpsAHrxJBdltlf7
j7Bz/gDBx/EmT1mK5DMXVzVINa9idADnXz2bVb4py4T81jaEXzC2FyPuTnVH1ngUhXdEcSGSKYzP
wAjba2hYoMcSq9oVgfqgPGShYDXWQKTSSc6s27w72KHYUgJxLo4/qreq+4nbq6NpwcsAHWSTQTzf
6FL76gwpIad3a7pQDJtONF8MeArZLO+niO7elBnWtUpvCYwm2YsY8U3KmDbjQmvgqOyzVrlXdGj2
VZF8WxXd835GGeEQi0IBeQi8SGb3RY/ZJxRiRj3BBjUGh7QRUr81NhJSKEdMk2X65RdOCry79GDg
kEs9DICWpNIQhaw8ReBRnLzWb2GIT6HrM5ghU5CzluNN5zTFm+eCHOK9hkeFeoPY6MXQ7H1JSUmz
ypMY663T+NT09YqQMzQ3mjkNx0kdggulNWfb+VOHgdJ6GJKifGF6nPCX2WnQbcq0MNg+QcPoA2NG
UJW2m5mUs5mFOMXWCcFsN+xaJXpOyuKB5OqcKjzWVK1pXCWVOJlUKHiWM2lrkeSVywyomgbSZ13p
QM0bWBrC+WLBUh2M8bFDE+f4zJ5zoE37mHBfu1PUzaQpXsMkD1avukpKvOsxx1PdZbS+NSlPBIy7
oGJIR8vSYTOoWXiK1OYjmi3mqAn71hBDtOnetZht/4Suw44wliRtea/YgXlKq5scYvuSxGi04jiF
Dd4TtN7LP0kQxfsh64njYHMhDIllsg0+FcT8STOFnjNnX/DrLqGuTF5OwKXG+UYOGTLSwPvRTfZk
Ki2AHL1pUoI5ELRgdRFb7FYN6u0D6Q1mZ91NuYrV1yhI2yFw0B2i9dDSqQVS+RpP1THubNxw6II6
e/7KU9uAgGGdgYojlhxJex+C9taZ3Z9EDcjx0VoUIdEEx0kZMaCyw25pn6RAO++rs87hMsiNwzDX
wVXSieahHqU1l0AAGQumS1v14GITegQZAAFJsFVYALuT5bJ7MAN7S1l+17fxWdFBjOlWCbilJ0NA
xQlcigLBWgbbuxtOgqtjP+bjDlE7lqjAotadQ6fI5bTuSdwj/JyCMFgmI2VoJ6BdWbVsaHuh36ul
fCNmw6f1lh0H5SXVughQRfKiGFSPWJ705MQRaDgnMBOdKmD4g3OZ4N10RhpNapszRlh4zlTnNRxG
c0uoYcmGpLc9lqgfQaVd+ihkgZkUcDNLiWaF/IkwAXUxRH9EUQw3x8kBqM32Y9Yrvmsorf1QIL0P
aGl5ENrv/Lm7HyNMY4EFkEvU7XBwGMcFyzMk6jFrMwoqjv0TiAg9kdY9le1S+on+2O3YegRArMrB
rLaxMppebHSvc4b8ebZeqa6fCzW9pwh136rVt2HDNY76rHXlYJ/8lCkvmrr2MI1XgiFcW6i00cuR
Nb5S9sgmR9z5nRfMKh0E2iGlehmaqLx2Qj7loZjPtgB3PZeINfTqLVcNKupCOekJcOykmD/GKi69
WYR/9LkYT7H8YacEesPZ5wq8cNvS91MptnksupvUUxyH81X34/ne8BlDtcTfdiSmcBTiaVfPwDGr
JgIDMJjX2JnMlSnxYxJaTqOkBnrYUF4hY2E94sYNQHZqZKteLZLp9dGkXJR2FA87hbgAda5OjT1/
+Ea+RGUmz5ZUh4tTmtD+qICa5VjeZyNL5cTG/WYwGtDpouESmETz5rdBC5GdN6x1CcsrVnlNMFCj
ln9KJ1dPdaIx+hM5y04Jn3dt1YcJp4CdafGZXjiMEVvrPLOj7pDCxInhy7mWqU9r4TvFUVeHz1mn
B0Ye27Nu1dvOcD57yr7btrJNT8Ya3TjS4HG15HeKaR1EwHwbOfN30nefMenviNvxLVfEVh0ZlA5x
oDOPZyHptObDFDvjRvFVZKV0tNbdLCCvtNWjmrDEYc0OuUQHVCfQ1Yx08DdaPoPwXhywbXpXZsyF
ytQsrVQVj7h4DEn8IWac4awtx/hcLww7S7H2Y52hRonDaV0mC6Q5Bio0ih9trEvPLq2zbElyp6y6
mWi0gvUsVwkZHBdQ7rOYdokeUHwsLVZfuiq9GCIwkTsJRvfWpt+c08SbXpsa0ibhXgD1goTEKgSw
rJ+ObPjvyBrG7jb34L9Br+1lr334FZ0qS3byHPRquDIaRXjkrhAEarTfIjDHU0UrYmOmGeoqPkn8
WFROSbBd/T3SCHULUTxZRvXeljrNuYZpJDB0C2v6YSra9CFqazyDxr0taBESOvTCTt1AgQwDb0ox
//S5QZWM3jSprMpWU+bPqIFVKOL8Qg4Gul4T34qIjGetFRrdFEzsqds79XN5p/qKV9gZEibQZxtI
HIZrt8Bw4j7ddgGsArWYv8KBxo/GSg9fbIecD1NpKYkNTksCJsqk8soJj1A2izeFZGIWcTUDWxKg
bkoxVUzUeZ1oWnOjkOCHhHsWuBoLpcQj06twNnGvFhirmCK6fW9Gw5pMW0ZaFXiPwhqkmONnW68g
f2TnUHEeoqSlZh21PQXSaWtUA4ya5pjF9nxopwiryYzEZmRT6VCCYKAfwbGhgxlckoHcXgiMlkqs
uTUtbhwPrAIlmJQW0c6+9Ul3zsoLaSkUQ0jxmFjlr0yS++A5AWc++qFZeaOiIsDIHzSJ0mXMbdy2
eo08Q06IXhxNBTZKqDSuXtyrmSIKGlo1cqzOf4yM8DHyKSJMfd3Tk13iMmyjJq6hwMBq+1F3sJZ/
zCXJ0EUp8p/f//6QNbbYJ/W9PiwBGLVhl9gkGUx5bIzUlM+rFBGtNdMYka8NI5SQ5dd51Kqu2RGX
1BnlgVmkOvx+9T99+z/9bOyh6zsJGrnfx6Z1WiMEtsr1//JZfv/OrwQ+e2vsUhTiBE38/ddmksFM
/Pv7ljX8hoxa5Gd//+YfX/79pgJLn8mDIzD170crwDlXQVAQn2ezmPrref9vP6UIoLeYpMGsuQXe
p8oCLPLfR+mvT/D7VEmJ1zfTFeevF/79WVHnKLJkYqMRA8Xm0M6q2kLf/ULXZK1jqPv9RbFcAb9f
NSk1fPRW0z9+gVSDhJflKksJ7FyLtl0K5zOXVPgbD18v8Ty///hxDnssAbNNyhgxl/U///n9maOP
IZ2sRFtleTx7bZfutAXj1ilVDoIES1NL9hlrdI2wcTWvCLfL0idtOaFEKCGVXZJ7nGzMDuoSVvr7
1b/9zDBszEZ9502SdctRq8zcA2l9MCbifgezBEexxJday73zV4apWrP7DYnm5jWWalyECbgICFVf
Xufvf37jUAvq2f/4WWFRe0d+RjmePKbfNNZg7hUsvMnpN8j175/3/ei4U0HedkySVCdLdtxUt9a/
D3JC6z4UOR5E03CAhgcV9fff3+gSLpvW17vfN1wux/r3q3/7Vpumzp2NI1f06Vf2t7yDtGnBFy3y
rb+FW3+Lu0LI6GQ8oK63mqk61Itc7VeD9vvtXz/jusMzsPKS/d3kzgeiRFZ3cc2FhgzUcF9UZ+Wl
dD6a8L7eDm5yylfy/DIeiCHYT261ISLY60Gtkm3crUlgvpsPL4Pr0ZxZWfSqt2VKze3kEIky7/0H
r08O2Ym4bM9/qLfmDaChewIpvIapsKab5M2HZoOQbvu2vNiJwRn0yF1Sb15ie31awFIvudy82Ipr
XacvftBteEE4Aw8mZY7iW0A3SR64sb3s9OI/tCnlA4hZHXykNVC+PavgG+8NKyAv7vHcDGE/VMvx
AYvDvCb1YtUPG/pRRb0pnYdshi7NsaBkyacbXqPqbORXDgvaw2Ym0/KLwzNBD5jnvWO+pqyj6fpf
c2fAXYnoXztUDWTdLXosVXEJlOmxSkxExt1Z9A8AJ817uoQsci68tn9O22CbslIf7gaXUyLwxdLw
jk9pskNo2v/AjqNmIZfUvbWKx3qA3uklp86mEr4CtVZPdAdWeLGZFBCw8bFIsCZarSPXJtjyBd86
hlvOZNasx5AKwarNtsY1RDw7HGlDZqR4UMgu15Zzttkwf9HJ0xBMDGyHd+KdUDh+Smp9OeAF29TJ
w9BCL4Dm3Ryi1JX5hcX/8mLjRdDZSlfF62y4McK4bs2rQ/VVrE20twKMUys93ajXmXntTBvbiTBC
stzo1vm0tZCOUK+mX2c/2Ndqb9vXlAAaf9zyP+Ol2Goe4512W6hGdOrSzdx6yfM0AUTTr5iTyjVY
Rrob9/lZE+v+HB4UPimEqxX+bshPKADtTxWQEyp3GkYewfF3KdibYdP/qcJ1/s7RyaZn/55RceVo
WNA/uu3sho/9JkrW0+eueVTd7cjIeoIFUZ/bpTj+pywwZeyztQ7oJ/3Ms3M8oHZInlHK1cgZkuqs
3ncrAG0bdeX8EJgIU4PzNa8v5TnExH3Jn9LypOx/DG6canjr9yOADG0noQPtTUaM0gcgNHJF9yHC
L3INM11HVEsg10H/GX903jkpRPHHEkxjktkj9/RrNvG2e4DSCKt6XT+LeG+3HrFFJT5XetLPVnlz
FjFr+SgyL6huTf7Gw9t6BZ2Q42FcAW6DUuesC/bYwP4Q06WA0a9cj5yybv0yH9Qvj192r9RK3kW8
gx7N5j2FWb7lQkrnXf7jYOxB/nwvSsB7V14burlNUfCH01/iSeW+IUBH3IzyzMUVhJtQLi9Jd3S2
H/L5HD7z4XhKboiQEyub+xYkBbQSWJ869hmomSAlaUr35MpBD2CrgrT4aCioYx4m7UfBM952H1zJ
Tb0nP9JRTmFw5qJMQeTTlTJcfggYlzdztJtD+nuUFqKK/VSVj0751enfiKBw5gDy3hf1XsWTRmGr
dnnKKD4p9ScMVoMnMIkIq91MO/Us7nvwtLnwxDDtRPeh+3e9zhIQy291SyYgD+N7lb+pKtq44k4r
z/bDLA4VIn+FMzKQtsX9LXLU6PG+Zy8OdZOnCIvvF6TgxTMyh6BmIbbh3qMWSDQx92Ti2ivOe0c+
2dr4ssVqgsC87+Y7592+coZJY+S49uuPaG1f29UlCu9Nb/riDgYBzfDEbcKwMNQ7eqhylznXwdh+
6DesE5hIEEWCrSRRUnh8xemQXn/ot8vYzRj7xqXEa3ji0H0xro5sipauCKNu/mPyzZa3csqfqTNN
9PvWyOn5pIHzUYKdfFD+kFXO1cNpQyH7pbrlFudmvTMS1uQXmvQP1hVn2u/QRPKoTsEg2+oHLkLe
yXiYXkGvXDgG1N2oYniz8dqJjRVs/evkDtoqeGTkjE6cOCCdHC3ZPfEWDP7YlOt+i56IDDN3ctOJ
F2f0YSgdudc6BB9Mi/5OHIS3zBxGsIEWuAbuTVLZM4MlLZ7lQqXKF9Ps5TNIz45OFvkNzKRc9cqT
0Xr5j/JeMLkrbn/gZFHG0a6WwPG4zfbwEHl8Fr+/GQ/K+Q86EvWLQ9dteBeT2HAncTsuTx+/UElh
2DWjPQJk7mB+y1D9+/J65ilyXZxkuf6Q72QirJQnecPd8Irl813emP44j9LjAIUfwxdfeGiN6mUW
wQGAYIPeIPMwE7vKiV5mQgMvDkFaylMfcqa4NvT8rtS4IpFQAbxw59vMGeXS4r3COlpnJzb2XA6E
vnE68BF4LCUT8neJdFK/PrjymC7kGsXyoToxf9lXzpJz466fmYkbd16DTr9lPB/zgfci39mGnUqe
OByA8m0YFHRPvSpn5UkcOEn89xI/j+svDoL1sHhRSQlhIuGI8yWfn4/Fxc8U2h+W+9Q8llvE8vlK
3JheSHQzi+f0WXvgNBYnpmf/QZ6hkCC7ZIzynJghi2Mlz8x+5o27DI9+ANM1zI8a52+tBVtl2vGK
s8dUhn8Wy6g3OFwzXCzsSXkkQyV1VpdRtHl948GsUTIuaSc7MlQG+3zeRSdOPINP+swwKA7cefRL
TnwyxoBXJnfzjKh1pb/zaZA7MIdyZKHXbUlm4aXk+1vdnCIm1Hf+oeI5YXPZBI9c9tl+CraIbhUu
aCLDlhOkkw/xkZvHhnly324NbKLLxUrPhzcgPY5wVm90+E3Lo8blIiWPgsss/eFtMfnzEmzF511X
70r/rvnitvalx1mBZs+UPaHAwmvGuHrGHRbtWUUpJx45Qf60H5ar1NimwtO40E+6CtoNffRlZLFg
uIC1fqjF26z2gnsJA5I+7vhA/SCk8No9LTJAxtTqnbzKlWkOdxyC4hTdxRNkMK9DLw4DF5NaTojC
fqnpc9W32EKJpMQlArdC0vHtzso90lZYqRxiE3SV05wofvTUSsKm4e/qzjV665iG0W7GBJjtW+nS
1AKMXTZ3NUYc67GkfZBqmILF2jx/2A9s0lfInxkaxmWQ00DbrAfyUuTT3VS95rCKIZS/L+RJlWrA
OgC8lSgANeAyt+1e+vNpOfgi/12iudHw8JJmVBZdlk3llmnV7o9Iy8XJyq4MUZKyxPA1HoBjO9FS
BCjXdETemE4HnmaI8HXGi0v1ROLI1ncL51wWz+aZ7BbQKikNEeH5PsGJF2fcGv1yGZA7XkKh4JWe
gkaAcgdX4U7THStzdYD6cA65XFkRG+AOVbA+DP6sXDk/98GZECEdSV72x2av/8zUKp9idpRcwMFW
5z4Fc3etWNMsF9ipYhxhrf/FNbuInVZ8L7Pd6GyGO1SfzVtPpiMrf3MlVC81XWJOCLXbY4dmMO92
sYH2yWUOROUe2peWb2+jfRHqOhlWvbOx9K3neQxybX2vPNXAd0g3fmW84goY8YhR0x7dzjmT4Mjb
isozKfJAf70CTSOjAMMKMkgKYKTkWNjCl9XKuFaxwXq6ulXUx6E/8obZcXBteSHOCvY7TK8L0Fkr
V/YjsmfqjizSmTGabicu0OxZG6SsU1gID0xQa/08Tjj9Ntmp+RqbH8DDlnKju4cED724edAexXu1
4aaUng/FjvSb+ogiwGZpzICM8xLTiU+VPVXHu4qKNHaenfx0iHxqjPCt0gB6fQTgodnKRM5DGoON
fU48HhiwRSUq4H6ujxwKe5+9QwIc5cEwN8R9hN0qbNdAflN07tfopmxZW25NLq4dC9t6ywXY1imb
p5PKgkQ/N28ttzvEc5tIq1V7b5HiSQ8OHP4a1cwFx/4Xt1wRb7mJY8Tu5IFi0VtSGMHwtyzkHJyK
eypfI5ga6k0T9XhQE1SHvtofpil5dPIt9iOFIKYVJzc0vDY5F/EmIGxWrLPzcKb4SLOzuanRes5g
mq+qA50Wuiehq1JAZOmSKWuSG1TiQq0tSu56a9ESGyjXWnugQN0AbXGsadRebP1OfauU5RIauZXJ
jeq+bSdc3VUKLAU3g9jOD8I70EJ59zzQ6Taxur9iicOXN+pnpQIXf5jYeT8Xw8q8TLmLbdb4D/bO
Y7t1Jcu2v1Kj+sgBE3Bdeifv1cGQdCR4F/D4+pqBm++qMhs16vWrg0NS0iEJgmH2XmsuRn6Qz+Pr
aGOtbtfNRu/wuH6jg1xNb529Nqp9giGNn9A9Iuii2OlQvbu7NrpBTEJDnbeC+6kqDiGrZ2fjlltH
3yGSerwnBXkXXS8LE5NdG7gwKPIIdu59e59/h0/TLROejxIqPgsdiv1jiaSHkOOeugCzbo7SuCsu
icUyZA/r7E9Ikf6+A/p8LpgGwdxBB/chNj+SwFgpr30XWeWmdLKTnrjQx9qBZs+dfd9QGBabBG90
yzcJNFhTv7uMP/U70U581uycIhiGrGFXvlzb98EdaizrD2q0/Dl4FxpDBvEP4FQekNoVK/ve78iG
/USr3xfHqt4PNCMBVK4sYr78K+M9uPj3bW2sS/JUuCz7Q4Ip3XrnYxb9Md575iVoGV/GE+MPlwIA
eZaqGvkmh9q92O21pNEuz1N/F9u34fA4Z6+i35bRtI+iN4sXQEV3BQUmFzU2LUQHFwO0zU32NVub
7q54G97rjK28Ih8zSp7xn5JNOW2Asvin5sKsDIC5J2n0k3+jm+zGfGpvacRgbAZXQTHa6W8g1SJ7
CIjHHtYj40Wy1a5yE073tqbShvDggxGDmLyEgCFIQJRoGzTJW4BAF8gC++mklHxo3oP3eTde7EvE
6AaqPDQYCVEasjz48PZX4WF+BJGDZconODLkjPRHPD6h8456AYc5BJoT+kfWyuz31nP0gQ3pVqdA
uKmOYl2++ztjx5jJZL6tn0NvQ2L0E0WWrUlpWL8SNjuME6Rh8FQAU/Dl0WmncEcf1d+hca3YXx2i
ncEaBZqJtpIZzgAF9j6HLOj9G+18nvIjbQznLjzDhn4yu0MNk2qPH8qmMHfDaCre0qvxDHvDOgD7
sQ7Y0O+JsICSGzGc4fJZkYtzY2yoeDMqpPzaeCkLep0f8H3JSijW8rU4wilJYEDVe13FL+yVdu5U
7QVRqWgJ69uH4BqwxcW90SgprNybclue9Wk1PqA31rYRq1Dzkv+MbO8Abm/Gx3iLORBTwvzqvIXv
3RPSPD06wTzGI35g9LniwwKTBkwPBnetaH/Vi3EPi7+EfXZdmufS20rwbWS4gCSElwaYCmF9vKO1
NWgHiRA4ZLG1L69grKgxEds5Y/51BcH36G6b1+SFURTiHVGLe/wFrXWME8bvcwmG2FXw8q5+r+JH
J97wLTbua3E7VSpHYRZHz/hh1eVJ8txXusSzhUGdzT/5d1RD9dUbWyemP1YIWq82MXmJ6ENCZ6Al
rP4tgRlqLIo2ycXbYonZhiBvjlBuUsbMczSuMuoqvJbwmAOT97DEwdtZd5fh1UWCwJrWe8kvoO5t
D4v2tJcvaBRKeHYZQnASASrtTDOLXRUtHVptHsIggihX3Z3wNtOViamXxgySU2elQ4doj0V3MEfl
oB8Mvq3JE8tNdujTa4oLngBmHEVb1yeF4o5Sv34s1J4dJck25kkANWo7qhna1bT74CowIU4yC+xp
20zJO5CkbI0f6jo6DH9o/bFrgtfn0jdZhU9Zz97ThbJG1gMSi1X83LngSQ7iqoTppkbv8AmQH+PV
bnxNf+KXjjS+VUn5fWN82VRPNv6BJI4ArMIEMviSTu/AusBtWCgmGMeBNPN2oKLehbC/V4xxqAtY
cVyMGlQ9pJiV2VwoB5iUUaJtvcqOtJnQB1E+QAHECoFRHkUHDM/ktXoArdTsoW/bB+/IIv9hrgF1
QctQvpRdUH2Ud3AUMcU76VkhxuaNfx3dgB8j/jx78ZirBtSqGCVXwZ+kMLbpMfe6S2PZFpnj5CJu
CJB7Q5FIpchSu5fouTf2HZ50SMb3mIwgd0x+/VY9U1L9apM7VlraPhe3XbsJxbVfnoyGkjB0iHI+
MHSkJ79fBaDi+uNwbbx48O1WBC6wvYfixwntH9oX5y1iFKUlDmYdNy0QpfEQJrdph3oNsD0792/O
ALvAn/zaLL9tOG6tuFj3I+uJJxfAeH+Vfpjse8m74BJBxQsZPF8HckuToKS9/FJ9Vp/ll39lnyQ7
e+oaN8gFUAtY9UPGF7oDa7katyxVvhMMIwCR41sggmeujviA9Nvb2zdjdUcQdnxqT7rxE1xaAjeq
l2qrVmU3wWNhHULiemHgWStjREYffNcNhCBHDQZMSRk4TvPJi9vVd7siBGY+hCBwc5c46a22JfCD
Lbr6WNgy7vvPFnY+1EE4M4eIptt5PLSHES0Cec/rnuQMuPssb6/8a4BuwF3L69R9BWHk7eDVoTBd
Id54uPevw3f6VREZAvqb/kCN7fmDBpCjRtvn6IUlFPphcHJrUjVqwj6w1YLjgwLHsN8DnsVlSl38
xmIkT1c+xU9yAUz28VCp7Jfxj0nh9926L5+CI1gx9yU+jY9cid91ctujwq2TZxGe3PtHofHevuo1
+SQrV+HcISRo1+kJ0yAzMpdCcAuUG6DkvofdqAiZSBZXN2l0gCht6q/A/NZktOIeBV9t3rVDcEiH
Y+s/uqV2abXwNlQNoHBJ/lluDlYKYEBOrCF1ANHhQBi83gLrH1Snaeo0F4FXT+tjoAO0PObX8blC
x7NPVQsrmuaC1qhSdZmSkmQyDwC9//5Jrm793hUh/tdEf2z1AlaM6s4tf78cll9tBbYKRn07Qm1Z
Mw7869+npjSO4XCKdfADrYqdWg6hurs8FlQq0yry7A8fzdDWYTus/MS/v/pvf7n8wFa5Tr+/UkrQ
u1naPNi2h/hPRlsatQcMiTVpfhzCJTdruWnTsDe2y01viaVyMR9DfQOZ+vev93+/zN/H/FAFbP3e
X34nzySY7ync/dvjv3f/uhXlEQwJ9b/+/iQVESnqDVPT7w88q+VJlvvlwLrMqCp/s/zJf3v65W2j
CAUgpyLCUrLCPJPvdF75/RZlFMUvVcNV0WJ9hYVcErOa9PXBtt1oR2df35sWSa05Pa84oXY1W4/G
Elo2PDSAvDoVZpZa4qjh4tmg6V5JKK5ty9TukIAWhxre3Za4KZLR3HY/FegoW50ymgaWp4Nyb8lh
bdGy8DVo4ZEKWps0sjbR8hY4xEA7xYm373PDoGLci12PYUiXyArSwPUPlo1MNkpfMhXs5jT4AEl6
G0h8qxatT9oDbxHjk+UbysuQPOCaPOcByzOd4Djy4xIDjKYPBJy1JQDuJH8NQ9YpVDkGNm+25x+1
BthOCVszGjKg9pIcOPLqMIbshAEYzyLJbv4g5/rkdoAO7EQ7iVw+VbH2oZN/V9igxsPPoScw2CrY
NzPgkJY3L7F5Kf4wrSRKzyFTz+3QvTszRR3S9kYVuzeSv4fUDPOJrIDRpKgj2QHQfWUWgYoXhoj1
KkFBB6e7dhVl1wMJf1M7YtmrzD8oSa700CWdEwmrSSrgmH4Zxikcsq9CRQbiZmIRoGIE8+4nKrxP
2sjFudMJGixV5GCksge1w0yuHEUottOtiUy3LV5c0gqN1oCpMZ0QkxzznD7LHFxID77Hb387YcGO
ST2EkEIgIR0hCfWaVMScRCI5OKzFGO4DiapRmE+dv++9R0eFKpY4xjqbxCPHO4fUPMle5DR9Noj+
DDIZDTP5FKy2stEfV7MBgFmsh4qqR845s0h1rJIObD0xj+MsWO0xxwNiVDGQE3mQrQqG1CQRkdFM
QEpLauuk4iN9FSRZjXe1CpacVcIkSZNAX17zSlIH9TuqqaRRuqRSGiF+uKjTzgN5laMoC5z/7n5U
UZY2oHmPbMtZsLDENjbh2Uj+lPlamK6+CfPhqfKYXafWVvScZjz2KTFH6IFgAoLA1yRhfnpWXceN
/jZXkORq09M2vcV+Mjefx84oj00+v+NVZEgxDbQyDUm/Lsh1tIFv7PXpPkHVI9/TjcG7+yR+ciVt
DaN9DkgCbUkEDehKzyoidNbHp3Hszz3ZodIBMuv1eUju2tXkhg9uVJxyw4J07FP+sAbzfnyWKo40
U8GkCb3MymxhqsXiyVLhpbVtftRfuuX/1GlOtmnJ6Rrrnkl2Opu2EeyGmv/cnyYmL0I0WxumglaT
lxrZJwMz/qwHOxS+wTXi17NPwKqxJK2yecgq5wk1uUSIifp2qsOrubc/nAL5wliyjqYjNud+DYMH
ipE7lX8SyAhTYHU3qV56BE5cI36+MeqU9YfEGSzC4CewhuQydK+2wTBH8u7Jzhxna1h0t6PJAKck
fXjW+Y/EYdj6A7O4591JFUcLm1MnnVaQUovamXyrUOWJBSBaE7JsHSyvccfuIjcHAM4oeulY0+zI
PLC11XNm5FA67fm60rTnSIXl1rTNY8cH66lRkSFPl9B2epWgG7sueZ8G46WPkH+Zsg33usaOOY5s
zAkk9LYpmIFABUQ0gNc9A4gzUBiLVN88It43Jue3/O5l9Sdo6fPYNCDzk6UigWsRk0riwv4gLbhz
YCiYKkDYVVHCZULHRYUL+6QMlypu2FbBwxpjDwQXnJDIJW8j0ontqnmqi+Gac349S/NQs6Adu4Su
qaa/hB5Fr9R/DPBX5Sr3uKpuYwE0SyuYGKQ766sgj3/E+GCVI0x1y8EcUUa3prBSpMEZFXkdhKOv
mAUoTNea3aPocogMFilWvD770koPTP3c/giH8lat8pvJcU6Va6u1ok9PzskRafB4dkl9nhi/MxUD
XaW4+xmTJrd9aLr4p8XxeWsACJNziFpd+Ni91SyI7KHc5R5R03FGrnTS1K+piqFuyKO2bi0qIeSP
rsL8285Nc/3HEbQL6ugtaz8dqExroQMBKCcdBh7eT4T6JzO/0wJJdkndXKOuVqpSCupGCZnODCTR
DIQNBG3+rEXdp41HGeadanWpWp0gAS3PMmIuCOIGnPAUq2hujd4ksk+TSFzYKPQ9yereDORXZdCw
Rhfmior5LuAVDCr4u2opgnhoe0cywS0VDo4UF9xxMED+8qdVLEg/UFHixWg2aKrtF13qrNhV4Hil
oscdmT7qs/lVYp4tm+4EKGJUUeWVzepJhZe7Bj6uRAWaWySbTy27z0iFnZcq9rxXAeiFUFHopA9a
J60jKDig3aTTZggDcsUrMtSBzwRXISVHwtvzjWtNX35GdUpvKBnlZLBrPQX91LvOuzLYRH3n82rp
kxQquh2VGIX2ivC5hjilXkBRcxpKAJ550gNMm0Y8jps4wCQrDZI20Alum676MlLn8H+Wsv+dpcz3
3P/RUgbk8F/9ZMsf/NNP5uv/MGzXNbCEWa79t5fMd/7hCNMxHNM1fNd0bOc//+P/ecmsf9i6Y3iu
sDxfWcl+vWRC/wfwGh+eFb40AbbB+f/xkhkY2/7VS6b75Loj9DUt4evISS3rX71kU962feHG3qm2
0hcmawQi2JmaQlt3tU/kWYAy1pzoaGoUK2JUsFFlU5uezA9AgvFWU3gTQEE4LwCeVN57pAAo1iZp
0vgpxtbOwvkHcVt8mBQxxaWbA0BFQFLpFFLFVXAVMpmB+nnWudLlJe4Z5bvhKZA6NYqC0AWsaY+m
rlt3k4uGpmHMq4biFIdxjIpXG/AGBXx3Bu9BVNCRZIshJUUOEUrvEkrqHQoRYytYjKWE83Yg2l0o
ra1WupA/DfBTRQoyMcucl8hP9JvSJIYss0AgJuF8bbvGJnHYvwaVsO7qwvl2HfhRTdR/x3ZL/Vja
l9hvx6OAd8OUH+7crKH5GyDDFqWlnYWYDt3Qvg2xBWIfBEGP9H5tD6BDC2N8StnbV5a4MkWXf1q+
cybv9hCW83Q3BoV+NLr2iH+/ZrBMiUspzWQfgPcElaHvwp7Op4Tu4ynMT4YmnlHiZoAGGotkXftj
vOlp41mTHZ9l5UJ8gdyH+2yaz0DyDiI7Ti0BMgtgyD74CjgERYNOIAgiL5o+HQUlmhSeyFWgIlzh
10Khi0YYRiMsIwHTaDLjDqcUiv0sougW2H9qBUBqFAopUFCkYcEj9VTkJoVMIleqVQilTsGUjPm+
U3ClhlAsRTQybC/ZZ7F7BvJomhBx/BGCs4vekw2A+LEsVsDB0J4LTV6SUfMvrPp2znPaEms0++NV
NiKVmLPoE/Ncv5GmfhIKDQUf51rYJUwIOx4PcfmNBofmVsiUkdJW2utJ91a4wKZihZ3q4U8ZRWCT
YQvoBwYXpXZg1IklC2R1yullE+MWs/nrewhXJRZ9VzAn6mHwxwCUdrCUXyBVMKxUYbFaBciqNPfO
VsisXlX7bYXR8pz+HYfTeMhEe5WGc8mOCO9HObRHDNBH2w3980wHkCQmryyDl3K6AdQU3jnJwaK1
ZUR4JlIusH1tEItWea+2Zs3nSXpsnCHdgNa9kwoL1rNtuiTGj5BkRURaF2ztgm231AJangUdche+
hmMM7MhY71B+1s+5qEiJ8yU00ZaqJ3amtUgdwboqdyiHf2ljA9a+z9/CqR1YPZKvqUomJzojpu9i
/DADiDEVlfy4DrjqJroxOdSx1hhY7mg3g8Ko5fDUPKUfjXRKkfqm6zHMZwLwmkFOj+c4w6HwnZ3D
1g/nKgZQ4dG6N0LAFynqrnZq7IPd1rvRRZDn9IDeOgLy4iELEXmkr20mkE73LEvAw03vMQ1UMHdU
tNisy4GBy5gmOMi1vjJpq9kN02cdcNWAGzZmOz4MCfqEKKdRYZqk5JXNXWbOPyIAPg86LIwpzsP4
28S2/u05EHrIbydiF/NZMNWHMcm/eN1EDafusSpBVBSoeAkABr3iliX9RYLiwA0RlthEcIzeRqrs
adBo2yaHndfPAN716Cln0F45U0u3NaMVmbV4xmRDcfNelvS05gCyte2M6bV2H5Ji6hZFfDSr7EY0
A1gA2/nqo2heZxD6toFTE5iiqG5T2plHUI/AODMIn05Cqi+mGT9LyR/DnFm0yJNUYX9wFKJY3Dg+
dNwEStUayyaJKUEKlIKker+GWtPmr9Us0x0TVb3Ok5gNBN4DUZMuYyIuycoZ7sP0xw5hu44pbkuw
YrscN/JmcuS7M3L9iJF3WbcInLCQvuTfsPWyfVrI+SiRUeIvAKhaThc/hp/RxcVXOQIuRxV/jbOe
brXRahu9p72OSiSOeMllP9BAlCX+rNykjWLahBtp3zOL7F08RjWxNjqKmOEbiAAsstGHwhhb4TNz
7g5M1+0sfWScraHi2qZLkkSMSUX+CTbjSdODszHgYQlJuXJCE3GD1r/UY4eeACaikRAeLQ2VkUYT
JWvCB2AR93Vf2Lt5hKlsCTvd9l1NPyHq6WZi8ZqgD+IQodfiNrp5g7q0f54sLzh1CaWRxnTHzTA5
6OUq4FJBI/Jr3SW10zIB84imAYnrYgMpxXwbpLIle6e+GAERJaNN/wJawnQLYgkv3gStJ6aZ1ZYd
3cbQ9U+eoHUAbqalag+jwfTR6Ls1zFrAIeY+Msm0ISkRltORSl6+0X2PYm2DCqyIlJm3SdpTT/3W
6dnx4XisN71D57PCvBMHA3OCN5KioWVP3uRla62vAcig6PLCJtq6bJ5XzTT2m05HEe2YkK/amfMm
Z0P5TMvsGqYCg2/Q7gZHXsVddcmdUJwtiWInpGviANnc2GOZ3BAKj1DLup4rfziZwFGwxtP3jnMq
J/GhD1yk6lprwCCnDMLMXp9GcMKiom/GqgV3DvaxETUvM7ICCpXRXay7KBFEsUk14N1umx8oFA8k
w7Bb8qTr740ObUCmAUgvqK9gDmyPdsQEHOM+gAjGheCxP45M76qrhHmQD1pMhSmyLLrXcfgYuBHo
YjhEeyeo+vUQqUyFjjYdpZPMdoyLHdSUkpLEvgKvRPhctasrbbyAigRE1NvHLi3trTNg7+FV5jdN
zDLAJ5xXo2QfZtqDF0fhkeB0DAqag2esm7MLlt891YUQfxje33qs0RSqQvhiZsBClXQPLfIHN6zM
Qzi7xozAVaIUDoHgB5UDujpqZxxBMHA76f0x24nCjXlceLi/4FuhjAgu3kFXH4tt1vQPI3Kok9dh
cazhOXKVEQNYmQ5ZsoCvkBOY7cmprPckpTabFJQxrYrACgaxg06p2ta76bQc5qwzyHLwP9J8QBxr
91/aHCigsPKC6Ln6tDPS5uHClafcnruDktU4I04wEYWoWWOfpk6XFjjL4Hy1jUcfAwqeherVZR5I
bfbDmtp/h9q0xSLz2bIGJxANIczyIkeKiXwdnXZdBtDvx85mk9inNLSbJ5k7FD8bHVWOfApSxans
svrk2V51MtCjJeVELVrdCyvvgquPhqXFhTjFXX1abplI4P66tdxdDjnAeauKqTwbgzwth+bvW5Np
aUckWbIPYsRTmEpK/94KdBhfQZAee8aTArgLTcQUVHOCWra08bq1rF93hqhul5c7ID3bR+hIFm7y
gmNeDtaAX2r1e98JIxfVgfMyqhaJUI2Mvgqz4hCor/0YS+Rp7GWYW2V/pAwq942yA4le8thysxGc
3hQYJPw8zDO68WL0Btp/Zbqh0K0hcFQ3M5sEznoGnL98rKlnEWdgd9ic/jouDxiivJ0d9JzAnN9C
Bcvm+qQTpG79HiwfdPZiahJ6vnFAryAip6Fj4mg8WT02NVsdlrtySr91rNzb34fSCmOI8DvWWYre
vJwLezkty7lqTPtiQ6bZmY+FbOdTZEtxCmb62d6cEAMRm9F5OTTqVuP91B3Q92ggTi7VURKlIXuU
sqjJTSBezmOxc1j42r8HXzG3dSjHu9Sfn3Kt0k5VFGmnbFDXXMz3s6ZqOmsdAnF1AEUqt7rTfGf6
POjreajnfYRvZ3EPBQoIvRwW99BftwqBe5eyh9iOWvu2wK6Xg2sUDJcekZYsHBn7KDowqqM+Smre
qRN314GU4R5sGXV5CrT3vjtMu+WHvfqyWzUq87YeyaJZWNqdcoXpJQbbX3OSVF6lxaFkTB592eV+
34bPsTeEu+VDWT6L5YPqFdDbKdyHxgK/R9pYhL0Q35YbG7CIFar6367fZgBtUME+oY2OXXL5FZc6
Ecvmo9nVNEOXC3lk1EDJOdUELrAg8JYTwjz+z1O1nCWs8z1CuaSLjmwn/joFy7tc3q8A9Xf6fecM
24Q2yuiYQwmregm6Trf+lJlHoXgsUPa1xp3BjtgVgC9tUyrWOV1yfRZvjWJJmT123JZ83ql80oou
hkYLIM+cZ2R1XvsNucnzkLSO2TC9SiBv28wLkRMUGd0uImg3kFHTq9/DqHSErhGfG0R9vgBC68yU
O5Gl6C7JfmZs3/cRlUYklLVWX5thcCsd9m5axEQvulOYGCAKTOcoGnFftuUDfmBmTDrtYjYhjbB4
N3K08H5xNfZXSVF8Ga7xrIfEWmYa5bNhiF9y/TmJ0EhkXvUa9sWr6QbEkFt8BYw8uZZRkUF4GO90
1GRlTWDriKoEpgVtAnz6Tm+BqmDnKVm9Y3hudp3b0tKaaTaFWXcYgomlj9s/JpVZnYFSXrXW4B3C
LHqqjcnFMUHch0hVTmXsQrhlfg110MaeW+wNC/bGNIJo8h4TMIDE5cRn71OjTrCdcvLAO2+4tzs4
1pPXn0D0X2XyazRJ5LivMrr6QaShd83TS2SPn2xIqF1r2rXW0TM3RZ7grWa37lGYTPOcDmEAGS+U
Gp+YJLTVvimy28lL/1CMJhhxihhAs/Cj6VisaBOFfr1LL549euvR7Q92Ut178ggLYl+bhAwaHoHW
dtnepi6MuGjEsCryjMy9/KorQZko9Kc+Pgcubbs2dK4mFhmtlHwlDPqitBoi1swbt6qePLiAhoVT
ka6zXHsp9oO2xOauGtofjd0/No733nMS5gjFQTcQEeE79oPM0pOX6/d11iKsm6xtJeev1GRP3Sek
YSdDcyfIGE0chLXAIbFoZEhrRmuDz/dpCgJUbT7Rfbn9LaUlN50FIM2MyC1pulvQxNuopMM0nlso
iHzhfxqVdea3frQBY5Gao32pE1gFNjljXSTWRh0TFGAjd6j05j6vCDFAk5tQF6X09zmb6T2YBahk
qXOVTWgsvbS4UDg/wDo+tfl0TmlopT1xQL0Yv4rOuMao+jRL9yE1/Dff6YI1rfr1XM72UbfQr8KK
vs0qxLI6nch0GFasSffS6V7LMr/nVa6MnqJzaNDNLVCmAOjPdqNVwJmjZ0elRImxFF0/njcaH0OI
7j0TLBzTrU7mFyHxVu+4qMaRkAsE1LZAI27l/m08Nq/zFOB5CJBVQxmTYRSQYYro33RQAnke+duS
8JF2TBGYx3W8hzr3RnoEvXKjZCrAOjR8u2Xj7gKPpkRU9x86Wj2pa93WNmk3tjPDgdMRDu9m7W3X
eOCTFAJECRFC1spaFp+dwnhsvIKsH0zxABLyTWJKsJiS7hlnrWadTHcx74czJLRpQ7PkMMEAxY/c
jvRF9XrvEZfRJcVPVtvxuneqV08QA1T1/rY0jO8WDSN0FXDuLLEgQQYNLhk/W3cVdpqwRzklInQZ
8f2URnDS854uVb+3UrzoVU6ss546tHtcDdR5rV10M7xEOlmT4aAnt1isEdlLa9/YaGsjCQqYfh3V
eFSXGSRCSvw/rCxQund9veY76pqhcRrzZ3phd+yL54shcBr5OStrp/uxOh+jF8nd/Jcfoy31/Sz1
N4ImSiyj4ty5dPtBYBB3Cvags/6ITLrbOZlHkl8Gsu2R4goMNpaHMQ4EaQA4hc4vaWRJvYIQD9tK
py3iBsUTMMvbpqAam6f0rfVWGCcWsM/MGojqAgqBU3GBBcRWjWwFYk3v0RN8OrqFRxLxC1wizblu
SUfXfZWFqdHAj3NMZW1/6NMejV9EWaAl/SgIvB9YP2jFHcNeA/IiAc6NiWSxDVqZ1WtDxfrCsLaJ
Rz5NO5Q/lD2mnVSJLCKtDnoQPNSMQafCr3+ibKBfFTB95vI7ooqC8fHHS6ZyoxUXTwfxGorsDm4N
ybq9g8Un1wlfI/+8hmAoKCAwkO3yxerdvna9982UTpr9SGcQl/XJyAk/Tv6ktjNtBxi4F2dgbkxY
k3XCgu7oNVSvdklDQEbGlMYXqXHwD48UvAgvheuCFq/XwlNOBpLn3xp9BzxDY5RhVYs3Rx9MhkG4
//WsfbqdtDFGeiiKFNJFxvcytfNrpyBHwskdOo3d4K55JiNzbzM21uvWqwC1iIFcbrGV3VUZjMRy
iXc5ugXrzG7Yl7l90OdvMMckDRv+zi/h31jIAdYeL61sEdyZ1M/pKnWnuozeSr0G7oMwu8bn3gPv
t2Zo2oENLDrM43kLVBOrckzImrBuoP+TZlojMksR+Za6AYvDdO6bBBH14KXJobYPllUPF80ha8q3
rzR2YRtHIJEsxGORAmcsktSlWMqAFnb9bYCyo5MkfscBNPh8vJ7CXlxZXNWkJuznZJguwhpspi+z
2xE6igRoMwJJixkl1pqDiNLIaJjPZfgS29u8bTCfdEjkqm4lbOM+5NInEQTA+s52h6/USh/L7qqB
97Lq6SRssi7y131nsmfyYePkJI/FDgh8DK80vuLbqd9Da9ZPlMlwAep4z+ALYMeVzl0MyDLKCXPM
xEtKfXtFJgC0BHVwe9J80gKjT1E9grl7pM1Ij33ltgj8yRpZVx2RZ9SCYzIsg+0Up0z+4U8+BtU5
GIS+dwOzxxviqMFwBM+fXTHNrdOo86/pMxKxNBYPSf8Zt+fArO1ty5IIiWZgk8NlPUmYsm6FyqR1
0w8/QPhJL0Iepqx/m43xk3XT1gizdx3DxIDw7C5Iyo3Vs26R8Z2V8Xoad/gzRqSZhHDLc0+gK1TC
CfFh2xPyQfAzbJSPs872Km6zb7Bu92WNTLBtSCO2ks/KFJ8zFQ9i+oDdjoKtpgpo8zztyoz7BCkn
MJWxQ+DOZ8IwnCJ1gyx6klrn8HFGAtVguR6QFKwomd5b0EPWqKq2dm5tW8M/Bg5AFJNQFoKjVSlp
yJ+lYZbbzm0qipnW0bFyoujt7jyNEAgjR9y4hgqO9xJtVeY+nOO4xBSTwQNMUdewG2hXbg/KY5Rp
fYkcnwiwnFRgN2p2sf1R9H2x0fWvumpJtuRzzKvI3HUONq5K9z+GqkC0gilFxa+BbeMrjv5dFcw7
Y7q49fUwU7TwZfmYQ61nfzVBFjCsBo9XphNdHVbtabmv12FLqYld13MGvfUklzpCrnJwlvu/h7iK
GC5sRnqtcE/jhEckMogpKSn8byb1P2g6TxAvezaP6w3n10mqJyrG4o6eyLhjwcMzqId+Dz3yLkx6
QIxL9aTJaBNf2AtQLjrcnzl/8yhlAGfwQf65IE7HqetPRVvQoy682V4ncc+8Uio0TBsiQuzoOpwG
deAFXBAdEc6oHtedt8QU0zHOneFkdeNAJYeF4DzZxmYIS3mi5d/RcKMzstx1nRbUWlkhBFaljVgV
OSK9zqsDYsZVSOTSkXYXLppixvqpCiIIE9mEL7SRvw9Zq5NkYc5Yk9TGXqid/BhY9wQYsVKLs0d7
MOXOHoPhtBzAyo+nGaFnQvTUIVAb54RQK0pbHJZbv4+V+nALFpa2mYs7o1A78DCYEGA4aK/+uv/7
YCFBRdgZOrxk4KMFOy9TpzpoNpujeawiZveAZpG0Exi9sm1PmSpn1YWHcqFOMD+QEYDWi+4WiQIV
5hyXeBCV3rXcEuruckv9Bkqo9mD5eCGaVkgoKree5Sq/V6fycsk8OummwVt0pFizYDNPuWOap0rd
6pM6PLp0PvvGg6adDoLIoQF2mUsc1/JYEjJyLrcMxGgrvSPirym6b8Oyxm1h16wmtAhjcNBD/6k/
lzvLwwJo3DHlE0PmitdRHeTft/7tLgvehogPXF/L69PK0eKS3RgNb1hX0WPLYXl4atvgOJZ3XTNj
gGCbkGI6T64NEXEXwKIJ8YtDyiIBcI1loMTgNYppNk6OOix3l4NTt/g15H1aMRPDOexOxDUtz//f
XoQ6SY5nuxjT1OtYfgLmEegES+ZoSImG8B5FLXHzTNW6i6qQPdeqrPWXPGSzMruIT+MIGEMCSM6e
XFwLI5RkXBGWrMQ1+izUeSUlba2nmt0E7cUwoaWNXvKRjtknayCi46YBSBU5AEYZo2QvnsqWqySF
1xeVMCvmVO/o9HQ62FVO11iAQAwmFU5H87CPm3xrUKjYWZM4t+xo2rGw92nPfyeJzf0Bm89+cz8H
JEaZMiTTcCV55Chj46k0+m8t4x04vUeCZ4L0e0I7T6eUK7d3T6ECkLk9xFANF07tIJT/P9HI/0o0
gi5b/59EI1cfcfH9L6qRv/7in6oRx/mHbxEu5Vj/RdqZ9catZFv6rzTuc/OCDJIR5AXuS86zlLIG
Wy+EZNmcp+DMX98fVUB31e1GA40uoIxzfGxlJpOMiL33Wt8SsMVtdxFuDH+a9j//zVDWv0Oa8izP
UlIAbrKt/6UcUf/uuJ4SnkLN4dnCRM7RMNNZAMX2v5vIUFxTmZZvOkxi/5+UI6hT/pVBrBQpevwg
30OWYMlFV/L74ykuwuY//836761KTKMdjfnQIZxd4XpJ6FW1uCJX4jeq2ffu2ThikU5WRDqF/2Bb
/x7/I/xTPv6DdPzfii6HR1S0y4/jA/6XF/csyeZg+RCXLXjL//riZUG7SJr+fLBH4Il4RttzNtxy
UgHbPWOAsV57EpHl/+/LIub558/cOfB7yQ6ZD/pnB8s9f+iM/RZPEtqFoDkzZ8QP+U+3xP/hky4k
538hPat//aDLt/BPVzll+Bp4Pa9IXGU33zF/4dcPAwZJmzZ5/b+/FmTW/+3lPMtCVaSEAHJtWeK/
XNcmY2pPka1xtQwBJzL4AVQT49LWsAuvvsZNGm3tkpVE+iHBCnaaXH3AwatIsXSXIr3Sk5oheAJH
585FxTaBsxjqqqQ5kLsby8MbZTcmGmJlvjGft7AVWyY4PwrZxPnqcWSPfPEre1DFoQhTupp2DtkA
s1SQ1livk+EhMGoBi3+4OpIlC0kSW+3YFGA1YO/xv01jHgmfMI9OKZ44wUNvpHM1jqAT9OwyYpL5
LSA86BQAgioc/UaGDTLQGP28R6/MmBRjqyz4caWFP+IFRwwwzOY2UNjMQ6jFVtRYB6k/mGBy59kf
mD4wxRTTC5ou8ge7lkrQPTFUV2uOj1c1lJwB3RNzU0Jn2t82XjwRYKj1C2Kw8u4aV/U7iLAX1Jkb
mAVXwx3eJkFBqVqu7JxYDIIlYnhLYzuHWS0b0Kaz26O+/OziBqDTRCLj3CMJ8BBOjVR566oingGp
/yoiRryI4UUwsgcBRYNGjh5hB+WhRihfiD+2wd8bbL4JkYISE/woEXJi9UiwIM/lDjdyXw10CnU3
BATORswUpp+FcZJlmtOvxmvf4bLPUXkWsUV5XcZbcKPvitogISZKddOfdB5fImlv3HBEnzi+TEMM
ChOwf09MCxO4+Y9t5y9h9VXkzQcDh2wz0TulCdKgQsPRnCY5GqTqPRiLlaFwFBZk2tqyf6Fx8ods
JHwt2NCXn5Pb44s5uQ9T+ShrH/lA4wC/IUa5cvG9kvTgyegpdFmuKj1imjL4I4QwOMyUZ2KRkFkB
sUEmRgsaYQUyMLzKecNV8yqyd6T5txF8xiO8bJxEpfPHUB4M5JYg6RwvW2o8BgIPo0riv03KJ8ib
wCEEuL2kREqQJjFj/cz0Tzrgiyi4+fJLuuhGpMZtlwJPS/nTxmz/MbOYCol6PhBYAXyAq5ZF1nDt
8UZqh37DXNAZMPuQIPtEXDNfHWo07uuo5j2TpHL3Lf3kzNwmmWVdysRHeGSQDmKb5Xc35Nhm5rYQ
gDiHmvunTpFhRMik0fUiJDUlVpN6QUbwF3rG1MsX7ROqMtXBh+d7j/ws3BotazxQ8hWn8X1lOCav
3iJLGq7MkJHqxf+4fQuyvTgOl78BPPeb0cvu4YTSvQ8JyqW/8pRqtLJjxqcLDKtaYcdC5+0uUxKZ
Hpf7ZpyKZ4a+t0mg/bez9h0zRkhvCqd3WblkzvjGyiAVbtULkxdARlJAfc4YoBAZYh76Lt8tbhgl
VHLsKLQYushtn+rHuBitfdM1V69qmbdoYpM6Lt/3nWeCQmfdLRB5VO9C8BhmcZ3vkwQos4bt5i5P
XIlHCsKKCeXQX5Cs48QzWzsCTBa+HZJjtykJWCuvZYAzpyENN4O4Iav9IYbkltIcnB2eVGv5BRsm
Blx0xZ0D6MKXw0uvuMaNq99VXOgNoO67JoVlRS+bpN8QP7FBG7R/DXq92EkGtcrbHLxWjYuH9XNN
54ABRJcfl9sJfUmPNJzFLFzioav4JbNfdS2cnemh9XZzeXdp71Kk7PuI1OqpnF7bqkLzaPLNI9Hf
zQVL/vdylJrrqaESQTd6Ba+Np5WkgVUe8KH8emVKXiQJnT9tw0KFkhMEqcfiP8KrE8GTV3EpaIC+
MEH6o7OBtdj34bIAT7SnPX23l3bkN+l03mMnvuseDowuXgyBClQjpiMZEJnAclPMLY2i8s0Xw0vd
Ty/ax7dlBA9MQGn9xCOt4mR86XKmLir+0c0YKFy+xGJw/oiS99kNyxqj83cdu0j9t31IY4w27p8y
mV6Ey93IWnbkmH8f6FFaZn7HhPHXnxXUJuYZYnmOHb7ReeRyNUa6c3o8IaaX07DHCkJxPu0dI2cm
3Fw7k0sBipLSIrk0EZd1XBb3ES1qpbyl2wS3zk2Tiia1BFjA/oONcbzqDKjM7Icag4T4EyvA5XES
P2ftQ9/t67l9ndLD2LN+Gj4fLfQo00YsOY2v35dLMtVsMcLpmUXxNOVpRte8n78/oGVkxGLhJvy+
4d2qfa+bhJ6tIpwFbD6vCYGKfTQm3lg1Leo0Hr1cRFud8IX7AWhys8nvymlwtlfvkR0yjwRdECtn
/x0kNbGN0+XZWn4c7H1Uk5vFVdXp7HO2ZLVOllXNDcg7HLDYYVyZMT/PgOniIWaONSBNGdK7N+jp
UFZNs24rmo6Dau7JxOChZK6JEEfurcgl0LPgEYo06Okhv+uCh0KMw6NTRrcuIAa+cHEJML/Ilp0v
arOrnbR3xyiZeJTRD/boM19hsEl6EKgpEGEPD9OoML25Yl6lCeGE7ej/bemI5JodICIHAkkAZAxv
ccQjTNvQF98aMx5egyf25MU0yWQ7vfgKC6mMzS2rLOGrFdqoRZeziaeA2JizBlcR5ltTpQ8tJdsm
kzX63NH7qWtFXJ9YPILgGWvVb3OLEbSaKMzasEGKiC9jw6b61bhgrnFg45Sw2ADHS8r/yxaZ0xS0
h0r04m2IjI3nAizqOdYQqXsm4A64sqy5S91djz7uMhu03p0Or2ocO8AT3V9ScSvX5cBLjeJ9INe7
KTFPRFWDQ28Gn0zOXTmEPu6+8R7NkcEa63yMAV6VNAtBZgwNBW9WfPM35g2eOy5nJvNd4qfP/YzZ
WDCXx1qbfRplykBO0m1W9GMX15nJoq0F82cATyUTCQTVzqkRi+EKYWxSFzYGStRaIRAsGXw6U5ZC
XTLeDcpiNtqJqzH1BzxAZVg3NIoHj7JbPBk9HhCfwOxEuCuvQQZZGONOEY/CvRZWILKGib7I7B0M
RyPRqR/sQRZn4sdeQ4K3d/0ojK1Njm3lrEe3Nw+ebyFKQF4E4pAmqcIVJZsAlZMFLu9bQNp7w+9Z
Qa9GObzyeiYoPaLKqe2fvbZzsE8ZG3YHkLiR6WEc9E6TzZ6uncHYzs0Xq91wlv14wUppbVsYxxAD
u2cY8wtoKvgoazagf7yJGKxlP7kHZ3oAy31B9v1u5UgYa5Is1o7NFIZ0Lc4GZYk/JYZ2XsbhLsHJ
ROTJkgNFZ8oezcNctRmBzVVBeEa0EkmrgXbz1tLIeZ7s+MlG/btZtNjIahDH6dYiyMsPCjoaHH+q
3tb7EXyTk9mcA+mysPcS6gFDM4mqLSL1sVSfgQegKAObu69gKMzjV694qILIqq5xkh1ZgDkUtKj+
vBbnbhRW5qEV5VORQQNFyfK74dHcluQ25dwQUR/9dgREhmlWgBTpHzIrA3vAiRflJuQ3plKpO37N
Zo/8r8iw5EUl6zbGHUDk9IENn2GYzZv/vqNYKGKFaNvDqBOXMtn44y5QuscmxVFsulgDfU3RLaHF
jigQc/T2UklYq8gCEpaQu3YZDUzt7leY8WU3El6SWxRXN52zrdNxpzUYAsfSjbeTF9RI7ePPFLo7
LIqYCiQBh+FLY+u7c0/vCXm54y2RUkWLjpO2zE6FDTu91ZC2IcwXzASrjszWbUb1tfYzLJrp4H7k
yGw4bB1nD4dqHk8sA8z/3BCzAVs40zA4FMi7/o6ajXgY00+qon5tCYTJVe1wFs713mCuSf0QsqNP
NBW9Idm0NhEmYemChhGvrhD1urUyb6MRuQOYv6k4JcEjsrhWZILQxWZOQt4EgPfgGa8kkSAWugTd
cWwRTV3ueuIk1/gr/QjAh5f3CW1W++LE6WdUDAV725HZab7uMgS2o+PcZOl+dRSs6FMzf69d0SKl
ZtN31Fceir+FM6cn7XK0rUq4G7Xge5VOQ4SarI8STdm6McnlMdPuLZP9k6oAOTEQ57oE0TH0sDpn
ImjBZ0ybXlnk2arkZoTdX1eDbMQLSGE7JS9EPEY7Q5B+yxn15hYZow3m7viUy50l+vrccLRoLZDq
KPzHEe0JZ0rw3VVDn7jpKDZsbmlJQgyVwk5OcbMPVbCz9divs8b72aYW9kHH+BFX6klUPaJEI2/2
mT3L1YB8xInAKIXM5msNUKiaqmYfJAcfmD0ow+AHgOHCBeGUlqC2gxSkR0/z28GvVzJuSsn4xqBD
zaFckB5tceTfPtXcLmGZZKv4TClDvyWXbWLuMzJQd958VKwfY+b/kPbUHjlZQSEbZYCBJoKn5i/x
lIN74SBMBvbIc+0PIEVnslNwQz5EHWI72TAZSG0PXbUpnl3hPBje+OnojBwWizC5LLwxZRuOBdiZ
IJPDPq/GT3K3fBZFnjOrIUVkCApqd49wBK4utzsBuGWSgM9yQp80XPgvHj6UVSuxyzpNi914edwS
PRxkJzczcvqVwCO5VJvcnj5yyDHUu4EcmD1eDO60zCF+2jX3Nql3vPZuiKgYNbpNimLchTM1hhkb
9qkDujQbnPWj2pt2fFVRSSi3tA6FZ7prqeg9NPQbMBUaPVH2BnnEbWHOB99Lz+VQXdsM/qMvp72g
p6ziinQJZ9YQh3bVOJobWdi/CqvaaguKNqbIT2VE70OyTePf2pxPDqeaFS3vj9LBKd+M1im1nFNt
BpdO5NvZG/dIrPE6pfmdYJA/6TQdCfgqkCYU6OcTc2L95/6lX3iQcIDNKYzWZWEdp7K6l5j4q3AR
NQiKr9ys2U6cddFb7Gkcc1aNBNNFfO3mwSrlxB2rv8wBBFZRZfQKCqvYq5gZX6pq/AyjT0z3U4fL
CtMncbuiTD8TG52CWcDImpxqJowHirdD5zCdp0MQbHuMbshObOvCTOusC3Pfu68YPYv9LN0IIhX4
F48WWEzaShTgucoLZshGjf4nnnd4Vf7kTfXU59EPVQSvRRKSwZUxp/Ii8PlhxqKqDEJJEATnkaOP
sVu+VS1G46yQJVKYLUmQHHiGJc1B4d1PvflczfY6Q1q/5+pCcySWKmbaLVGMaLNEllRZuy6zMX2R
wJVn0js4rnPxsXWAfCIFKKCTgpGGtN3ZfqyMjHcZAi5z0CBrqA97hwplQ7LiLs/QxRf0T0aCk4MR
CkTa9A7xZPmjRDRLA6Zrt9jdUPX0hb/pONjj4mURDCpjK+v+sbWB3jWSRbwz5avkkLSzsO7lGo2+
cjp5tglnjR/Jne4PU9SOi5YRKCcWj2SvipIGXcXlEk3IGUmh9MrmZayRJXuKI/CutYWjIUDA2QXE
vJEFJEmjXdN9fqmYxO+W+i51a72d6jdBB2NN+u46KljeksTbB+bkr52IT1BXt07xOEZTFl3QmkMl
cIxTaYqnbGh+qgLyFtMd/Of5BNNGA0sYCZu0YwhpKgXO7cKstSymjIukaIpZwqIAQTFBxRsbVZ9M
ESCiSBmp2iLIeLQED1M+DbuJXE/G8tgVmL/syqxCUJioS1cPRM8aGh+Ag++qTMetTGYf0UdlHHs3
eVKhkR9L4d7t2rZJncGbsyz1qalw3JY7Y0wanrmEE6sKYDVOdH7tMMyZGYfoKsyx2Uyz/Rk1+nlo
qgehQF7bgfbJmZnOGSJuJK4KoJ3rX4d8huE8ZEfCvB/wcbvncRaAbuthX+Xsrjlqfd1HNJzqMwsO
hf2yV8sORdRAmZZEVE0+OuU18TEcdWGF0E5juDzM9VsJQD7vHM6aESv7OFPCWxgN1kQKcpJTwaMP
BRA5Pfg+kwepEtlFA74tx3l6GIfhDcEBLhdhgs6cIsiqOB5KZetjPXyvi8lLv7x536JTjB9j0+gy
3A9Bz8BKoEfUDq3W2n0LytneijFYkyL0VeXGryzlPmuYjJ2IGHx2M9ffDssFFK4+Wg3HCqv0dpUP
TS+dnM3gx/6+UIle96y9VkS4LkookowbA8c817RIoWW7QJlzD8fO6MAQxs/m5vfIoGvY+OyYw1hy
Ykk3CZ02rkyBqUTx+KAFsiaykku/gfVlGhJ1+rSb+q7BNMD9hc873puOB7Y3hxQ4cOdkBsHbU/Nb
Bg7tOle8+iH926zYNiEUrVSHlEbw3KzhQrhzNo1Ea8EUzy2GpwPNR0JaeVas7G8hAfqQ/d3tXJdj
edC1wH8t7nlu7hHik/pyu5qmYMY70wbiU9t46PGey3G8FIWFpGsU6aNTGZ9FuiE9CLaRWX342gQC
FerswFYEA+VdGn8FxhiQAyzAYTPhSikjf+8mTP7tnqECKs0xFvtsmqKrpfNDSfwe2Av+DN3ee2wX
F8OhgPBn5GC1n35hSscy5RPxzAQTIVuOmmXdu7ClagXdENU3HwuXF/6IkUy3HqOsygm0gO5N9QMD
DSGaq2ry/kRhPKsCFw+2Ljg6ZhRtmV+yM2pErVrSCfLLZQFCKTcTPfT9k/G0oD2c2u1Yc3lF+nsY
xk1KeNM9nj7mBr0oXZSrNFDNRRZ6IXbR2PBzfDrQQZuZKW3n+iuhlibgTG+8HOqHAT8IR2KMHflQ
vgwt3KpQMw5AMvlWWd1ytsY3pi35MBg0oFuT4C90eH3+bHy5QXCeZ3xaeTar9RS593qKd21lIwol
R8LtI5w7FZys+qN2j5NOQ3qklOSNG3ySt7MLEu/G4WrnO3o7+y5gwhinfyi9N3u0zxLCfK9IPkaP
j06LNjbu/7zheR/4FF6pP1KNgS/xWU7pjcKZ3Ja6//IFLeXYym6SuCk3DTm4J820LZ9GebElth1a
dMa2dUF5FkuiT6uDXSWbS1gF5drrrGejMlnhG3DoS5ERGdbGdKN7WERHV5cWnQFin8zUfkNejdGv
/sAdztCmM+6cUD8qgCFTN70loXdhTnBvwL6LAfNCjLZ5FvpjTJmxD1VJHgofTY/lB43Bt3i0n2fD
eUbotIvb4Wowc4S2hCYjrJJqwx3/QWbuD8cofjma30gNOCpNRwqia3DW8qutNKqnrIoy2NFqlc6u
sZ1Gq6WP9bNFI7DCSHPJuRdWpV3+tg1zsbmznmmbX6ZXqEvv9eRxWRwwE4TRMQvBdopMHuFmjtei
Jh280ArXEuuCjqmBMbCTJ4ji0WEXqZOGOmYAKjhG137JQ6GszZgPbZASIZ9CPy8d/4cdwHZFqked
iL4uwHs6Nl661xVnbpcxi0w0GupWxBt9nHgk134QIPc0QaoOXq7IvUiGewmzSqnxXSQAOmP7oaG/
tE1gCKwrOT5SSCr654ciAEgTC3lNm3K+To16m13505R9vBE5R6coKoetU9yidiBNINI2OjsqdzPs
OHTiyJAp20wkiSP8LvKykC6CA9GvNZNdZMSfOp3GW+Oy7McGNNAcjEXiUPvN2Ck2rVIVWMTyh9Xb
3t1FJL2ewhFLkpyqoxBVTRRd69+HfG/mf4be/yxg9hL9BTASxCA5zdg6YQVBTDL0yOslOlll/sQo
OQSuy8EIarIJzXqIuevtBHPZd2Hb2gc3APmEEuWW2ZYNjPruZS1fIVLGzRhB500l1T7ZsPgi1HNv
hU+67mig9gNyrOr0fWCpMYySNNpnZ9cgMiPR+OrU45gU5WVg4nCX5rG3zVcwcjGJE6ZEhBS/JV0d
ngwra3bpZO+M0ozORIAawDjli1sPDibvR9oC8V4HMjjnnF1w0q3qGrcdOXNPverrm/S6I0lsej8D
Bdk71p60sYWYbD9H0/iFj4rZEE3/M4c9fXYh1BljDnjZYAQTUM1348xu0pRsuiFfhAiWiEKumadK
nwagftYuPqI4POJCDQ/GWw1ayWppFWgPBxX9q3o5p37vhaHBD0jEEwoAdoNR3sLFCeF16Y2AUr5s
mqrbzL3W+FQ3hlt4G6NSz0AmGp7niPQ539/FwMfYpBgjmnx53ws9igVIXENwb12oRnUUf37fuvAP
KPHNDDhsWi8nUEzXq8EAb+pwELLx+ubAbDElbfK0v8UAFuq8aRkHBihmqv7dGdXN600aCstzTr3y
19Z872C0kL/QV66rv10Ybb2AH+s3UbJOqtLGpR3tv++GPvOf/eU9lstxqway0Hq0LupyORHRR6yT
ElRyUTITm2iEInCTFeNehBuHMS75kRW7WZRUzSax512HOWMdW66Ap+t/+ANj0jhwkOJ50yFJOQEk
ZNqtTKtbFiKcYoFDvyPrg3vn/LBpLJ5UOdOgy7YsP+0WQM9CR6JUM72tP7Mrz03H6Bu82I4rlPQD
aDJchNC3MeIqxTNo5zPnE96koN4QMxjaFqOKX1M+UXtxcjSNrTeaf2OLyEo/8tUJDZDVyq+5ifyT
DVhshSrAJqSlHW/f/9Q1vbXhRgUhLMd45wdxtum8AiguR4HYZItow344ODbKsoHTMT4rr9gYU/Xi
tml6tNKDGu/C4JlN2hxLZYT4E6oNwXceq3VoveGjOzOvzE5Wb/AkR7QpBCHLD5Vph0c8aCT7KZg4
SUjVw/540Mb4CB4FS6Kfxw+tmf3JHHaZUeqOloIHg1NkP+vE3mvT39uZ86tMo/E+uxOlJHwnOjO7
cE6+ClMxJhVkqpC2TSpI8O72BlBR3v66IqltIPygHzJOjepaRCT+dT6q/za5+T5q0HruUS/H9VuR
EtYDtgLHgRk3WBes5OfEO+eZ7JKzq6ntqhAlMrlzMZv2pXTpLIjaJlOhruK9KuXvgQG8KzKe2SpG
YOaFZDIl2S9V1o/DsqHN7oNdgWXAc02qgZ1g1o+Rw1rx9Ldr+3MCFIo7cHjsqSMAHDa/kDDuaf1/
BVV8JdwbQpcN8EhEiP9zn7lGHH5bfYO3sDWMd9XvlN1uqIBIjOxJR1HNH5+5/MYAa+zQ761ahRmF
kO4VSQQckBmtbhzElrtWue9i8cCZyOl5U5T7Ba1zK64vFd4XZoR9c6yr9JZXWMoLUXccSJpdaTPA
soL+wxiK4nmEEc7RMtvT13opJjj2QwxhnRPrerRJADJ95p+xbZ5gO5KJWfU3lU7JwbXDac/pZumC
j/3FqZxo2w3bonKCF0F5hnMaNXoQPVuODjZsfB7HwMk5BvyfXL0b0/FTIM2Q3lrin8LCu04WKqIq
tz6yFo/8mMFXHrgbNxk37y6A0LF4zfQ+Nxh+OkVKPuz0VzAQ2SCank+C3tLeSYufRcSw0xcjzSGm
/Lto3PWBHMix849NWAZ76bacjoTYj4nBzTfDRU0kGQwWRFEAY52J2oTQhypctBOL51kt+aTF8KMy
sU5IpN1HDjaYzJn1eWqun5QD8L+W+670Hwcocrge8dkWnjwUhp3uWvKdU2dANTnn3pqO67aYA5op
1ENhDfIAy8JDpUKLssOPmtP3LyW7+Mm2ikhsURr8z38UJjeYhZOH8IzKkTsC3m//+KvMD/lP33+2
bvVs//z+CbH5nASwdBArUFmQ/NfiA15pvkf68fzYJG/jnZ0EL2ZIbO1cXJ+L2APQPtjoRovQ3lPZ
wPPthY8CZSZShidgbWNjW43Eth4wTaQG8bNjEj7g5jE+nuRckonW+MFtUtwshfgsWgKr71NoWEc0
8PmumoKHivioNPLnRz5DfDIrLAiJu1UeuYGV2fsPpqiqtU+o2hQKfD8x02P8BykCmD+uyzqWm45C
2AYvI+X1flhs6LNn/Aiwb6SZfzEGhwCIttwlVfUrjdKWTsLwK8kJOhgDrHky6veD5+SoA3AjZL59
DVGQ76aM79CO55exGrodc30oDx0ogzwf97AvCJmocoqX3O2vdZkUKFrGQ1VS6wmOTHlS7EDCnXUc
pJys06c8LzUBWeXLKBBmLKbrGd0Xa/O4uDa7N7T9F5lWP6bUYEwr2kcgaIQKyQHNSaPP9KQK9GY9
+UkQB04EYLLEWKlztNH9rV1zXCosoHMg6VJV/qW1yCHdzd4wsZAXpXaDG1R8vQiAOzql9aq0krOZ
L0+6gzzPt8f4qbDLWz8gRY3oHOJ0aPwTU/xjbTJdHkS5azWe44KUlSSHxxQirfIkTv3IRwo2xIB/
lLKbWzdzggqb9mabIt/Ps6+XNpq/bxir0X1wuxdUOqCg52kXxaI60gCEamr6B2wpLRXpqTSmP1Ph
pW8IKlb4bU99FI7HokH7EUdMm+tiGteTSy+v6Nt+C9UUEXrBzf5NlM3yGp9bxOgLvtRWBnhSOoPn
P62qrzmyiZoBN1Ohft8ki5EYNNajkywypD5yk7MzuuRjanmahMwJ4hn+imRYdyUuZ5/ZnZrLv4nt
vrrD9LuLYAir2Lm4yj0ze9vQGKIZadn10ll6Q5YXbcOueOYmBnY0WQA1CN08tNHs/JCPHk6uewdI
PxGgjHLTSjYwtxCBl4HcwP5RoFIkA+w8x6HqiJNGj8qj0qtr4DsDMcMZTTMK8gNEFu+c0C46Ro3h
490P/GNtN9FpcPkY3P75MfSlfS4B5lCD+OKCgXJhsgr7mgSVt8O/5t7KgAl7El2bGiQmeiix1SIx
H5UVFNuitovDzLQHhQvWjLZswieLPuTGtdz+iQ5stxkM13jC6bsQgsk6C/PxRwvlAS10Gz/XjuGs
DV2bz7jzCOdxVP6CZAc/hyo5AEewq3wG5UcroKByeMJgiAX6daCMgV+T6ld/scrCGq9ew4VfPppd
8drWDJEquFevlueBrRiYC5u6yta0L5PXZvmhYtLRK71QRHNWGr4GE/OllkPqC1puaJuJ772wMNGQ
byr1gryK6GQcG1Bb/G08lYION/IoT6NI/P7XJJrFzQ1KczvGPzv4natqYLYe+Aajxdp4jBLXPcay
GW5B6PQ3OE3DbSgq+9JFzDGX32/rAQ8IABrmVMq9NlZ71okirE56ry3hd9ggFhnZZzaSGt2ly3jB
sFLMN+GvZMaFlkUgY5yQnAk5OhZXKRkhAsQatiCOZq/nizDG0tqgdfvNvHLaxVqTYdVLh5AyZqPa
tED9cy6hMZLa27TNP4yJNAXTKh8TmWAaq24DppN9VqfqceYd45K4FGFy8pM6e8pdlmMmwDBqAp/1
rCf2j9r2AOZGndOBaHKrYSLoVCglnMJdBDuYmMpI0wA3tjqOJLoA1V9dp2d6MgTeCdGOvSl099SG
ybnV5byvm4FpjZs+6jg+dHpITqRuFJzcWOT7nnnyaGeXoCTbAfJBUCu5pbHPyY7jFJtAC74L2D1D
tmabT/rLCxIabulNLKt2mFXwGHNwb12RUx9pl9noUtcyJYGJhkLLXk5rRd9cas3WIKOaqZ/cz4vP
FiEYAURC0OWJbH+LilICBms4sGdA0Vq8HhfblfKacNikaPJ3nj11Z8sB5VrQAn5QZUKUH1lQWuOr
C7xyV3mxOLIgjAduP5c39mDA4EHEOu+GPqZ5riYA8BNhBI6aOaVlkXvogMYmzoilauIcEs09lUPC
YJF8hkZaNRnlo1jZNMVYtue9XcJJphQSYfxKOjZZUrQRcFWhbSlsM7g20RCtbb1EiJr+CUncuiht
h9l/xlIS6nXa1WozjfQE+JDzMYva+VHNlqBTd/VMK701ntxNQ+dcsrjnnKeUB2FEknwTR5hGzGnf
h0C5pSsemAoiVLXtNyOp/kyZfokQMnNnTQ+yYlg+upZ9NWZW3Kjpse+xah2y0KVpWdKr7XQCXaqh
KZBM2CT84QGhxahYjn1T5if2foyAMoLZPfVv5ch8ZDIJV427QjPfcQimDCg9hHponQ7AWsTApqtE
fjKiHr5+1F1G5GVHb+qHVeKV9YWT2S2cA3hd3G+M1mHEmlH5TFlnoTaSZw0H+tSOeIIs3Tf7yumI
fWu7HZVJdnKVQbjahBKvDH+BrkD2Tst4P3X14zTmbA3acg7soT+FoAyKbG9p/hy00jdfGCbJrlmy
K2oPgGNq11s8iKg6ZXjqPHJE6krfG5sKuF8ozHmH090oInszwyXdiMC8cLIhi1n1F0ADkBsy2NmN
fPguHLmSK52TRhTV80Fl0HkyFwVBT6rDGMq7IbUgrdsl/p3Ps8uEuroKOW5WQMBITero2hQow40Q
c42ocAJTXhg2cL5ckpmgAp8uIWK89ZCjG++T5NUOg+yUzsVRmkKefdlepsSFYJUkj2450SXJQrm2
a6c7qhgPOiVrZp3DsrPOc898sFo2/+/f+/6lX/5rMPvI0lw90azOG3eTS2UftGwOoavMMzI2z1hL
KNROAEgeV7J5jpf/8P1PomDMX/ggCuoRL6J39fTOufft3gVMHW5QKhBHRJQHw+t7/3NA7v5MtOEx
3liPxU+QC7/9i8W4MHqzMN3T+N1yrHJeKRecO5FHlrMd7t50DT5sQnuGe1PvfbSEJEzRVpnWDYGA
8GJ/hf2OSKqDecj2xVb+5jceyh+Sv4qM3qLewB/5Ku5xc5t/KQJr0jUiO/ex8Fea9vWLusS7+WqY
O+PwStBWSd4eB/wHoOb+MyNC81MdxS2x1/aP9BNegVNuZuI5/wdn57HcOrpl6Vep6Dmi4U1ERQ1A
kAStRJGyE4QsvPd4+vpwapLJo5Kie3Az8qYjCfx277W+tSa8Nnayj+ICY9wqD0Zx0wWOfvIf1NSt
y7euOLAgwHKHhlbTysx2Uk3Gnq3ITuuvkshuDyij4f9RtmaYWeY6xIxdJato7yVrpDDyXfmWi3br
psnBNC6C8M5PR5y3Uu6hNyHtocbUf5QbhCUNrchXUseGo4pMi0R5soLK+JKeOXWr2WaUgIOsMWwk
Jzwk7SZ7iB6EF6QElJKwPSzzdastlQf1LZF3MswdGNPBZ3NQ7i0Ml07i4l5WDdenmWgTJEeY3yop
7eile007WzkFjnnLjxtJah3W/WMxbLun4NI+SKtKWSC1PQjUpCd7PLOrISFac+OUlshFuqNq2MWi
SlBh2Nm9SEYHST0XDLFDZA8EsjaO1xynm7onugfYRoCGEkcCcEBtAfUGGtC5d7G/5GCKWcKWdLd2
BhwF0GPbbJ8+SDfaJesXqn5qZTdB4XtQ8V8SkYZJdGWdxZNxkUdHZuAIG5FxXTpP7RZvwERtOFoI
+3RnHigcc5G8RJtkmEeAz41jdP1HGnbdKvusDuWzcBq2CQr9dbqZluruHuHkMjik/JjHsF4gqKGa
/F5z5H0l4vYoHqWPgXK/rZF87MQ3FXvcC3aIRxbgVNnkxVIK1726RonRsKkerU2A+LpeGJuR+CRl
E92bYAm5yQ5bgyIzU9VpL+UqO3IPR0swLgRxGzzMqQbY75gftFgqp96D89765+GePLijtg43xn2V
3RLBSuwnQZ+P0km+9aD+LOPSzh4bYvs+qx12/N7GPj3XVle+yr5j18+1kz9VO48y4CNhk45wR6BY
ho5tjs0KVqhJguPwmmyrg3FbrF+hI9V7ZV0sUeXCrXaGx5i4N/lsnNC45E+qjSEbpwrpuPC9AnPR
fEVfBFgjnqhxGC6Vo6jcNq4EI9XuX1jKlDf6fLOgHgX4mup3gizvqPBgUGq62dl60+JF+QJRaEHL
hLSsS7Mze+QOrvRWv4jxkkartRQOJbnHENBsawGQ6gk21xngY/+u27lTrdub9Dw7epDikirjxuek
d4ULtaKo4ZVSDhIvxCy/10/RK/lo5ZL80NNk2NUjXFrzzD1x+pJInk7cdC+elZN1CqINZTCPuFtH
OPKEuKxH+D3t+k1QnWbNcSNb0ibCFL7Nb/SnfmUQFlftoFO6xRdhed4ieiMDbCRzO90R4cTBE/WX
amOg9HKXPh30jbvklFDrWuF1Tu6p2z+JWPNvImCpHJpw2rgpCxDmGdRAX754UNHrtmyJtvGBjpPA
cdM89khrlAXMoeqCZ6Fkr2HQgNAd7cJCmoeLHvQO2T8bnrxdPASvM39WXNTv3FiHJeGoqBNpxoJP
WdaudBugPl5HpATt2n1Y8bIZTJm0mLemWftAAm9xEqGi5o7HlhXuYBsbYDjqBfI6fQlQ955wUHVc
iBheWdemW+Es03e8i+7RcwuUgm2CRmt1KR1GF+Od6tKNJbnsrXv3j+YBHmvniMtmL5zhHu2nG4Em
KieGg7X3tYP32ZsL0q5X3BLxYSgXdkSJs9uTdjFujWf/zJbwbGyUD2Ffu8w/GCWIKWl5MaEDt3qo
toiBQpSiC/HGWmJmWATP+pe/Qybu03y15WfY5ComWIYqPVLiNC1CPtY0cq0tUS1wpxAAi4pjWQTD
V6lTfYn+EorLi8grvZM20k3Zvkb79NFjaHMGR6/c282CWxsymdzh/+TNTcJSNnpuyXoo9mt1A7oM
ugl0si+reRAIUHS0ni1TPZDVR6NXsBxfc5hZkDugADynm7pwaSmhqZjTkzbCgRYsKuvRURDL0ABx
p1OQrUXAE0vfafoFKEuk2ScFVMeqebAO5JwWO0yQmmGX62Gvry2miXRDuOSycTm6y7fhp3+A42B+
iB34A1u8HSWIRKvWMYiI5dA0OOp75jY7epwpP7G8J4Bw7Bcy7OEdMl8A9cfs2XrijC7tS0z8Bh50
R3ilzo8c1/vQjtAi5NtYJQKY3DLRbt6sP3mqgXioiJ/gKnLSz3530rHM7xKnXtcwOBblmuQbu3vL
HuULmSC0Ud4o/QRbc5cdU6LYn4MHAr/rd6ac5NvNTnkT7ni6K+zmgcMDM/obHsRE2lPthBcynCzr
FPV2K21k2miw8wXeEnPaVh7FcKuDJ91o8V6yO1daT4g0nhoXlKhF1hlA2g+QMTFxIQtd3IHbJW/5
qyG1iNqXTC1onT3UCAYX3b3wDA0FFxyxiOmNuQsV+k3LbLxLdgksY5eQOWQD+8BV31Tr1N4gTMyH
cTGu6ndvowgLK1y1d5HmCv2qvif+Cv9i42GgsVMe3g6D4ghAlPaz299o7V4P1rgx5L3xRdwJyRja
HCFNT147tWz3AkH0DkJi7aE6kQKQv2VoLpcCTo9bAVQZvSWHDiQmShU0ENWodbE23bRxq+mGEVZD
vdoQFxyIwKzortntDsy0iRUp28p3/POGYGe4DbrleEeiiRGvZm0lfEI8k9jng5UCdk7bcmcP9RMn
hSi/19VD0zi1eeEiKbQHDmzFZ3XXWOcmcsnU1F6idCOdWKCQP8nhPUXB7K6+CW8yPJXbvlz65/Yx
LtcxjReNNQrjkGNsSPFZFe8i+Rps+g/aDaiTalxxK0YZoMMsP5bxluIcxzlUSOGR6MoX+cAikXxG
p+4F2zzZXkvlJd+Xm2Db7ppnFZzKeqQjjKaUtIyAIDAbD1QwuUFKVHJpuIT/pmsyVbt0R5zXmN0Q
14sFkOBy78afzvlH8VIEODdsrn4h6Dft09eW2D2yL7xdqfqJt2x8wruIDSuBC4YCFAoLJ1NS3lfG
TQULYUuZ9JKtw3ZXn+l2eo8CmWOH6Svf6+f8idhgjP4Xn+PXNnvAg7pQIKXgzTsUAIF4WVhHYMgw
WXlLDLYTaaYVCpRFcs85rsle/cDOKY0eBup6j3xPzKGYB9i+tjG67tg27+i4ecWj1p2E2/SMU2aA
CsM049aBVPQNsef0ycZWYozY+RwlbNPbiY/oVs41t46tAFGaXvvRdGsE09QVAR2dtAM6+uhhXHmc
Ud8Y+MK2S7acWzH8OBTMs5ewdKrPdg/JmCnD9oSqDkH+Q8ZSvfVInSNY8RSD23W0FQDFlbkJD+a+
wAtmcgpeGIfghpOD/8KcSXZdvi2wwJDpS1jwWZ+2RbSa/bYzsXtZEZSCNYbRpm21owHmivy7kTqF
6no4+IpVzIyQF8WZ9q//IrFgcaKKHIwl2S4GGf7gSc6UfzwLL8XwIuanLnHKJ6rOvkCONCeocI1E
ASE1x7OhugwqeLG7tlh6Psf6JqPttuDJWR+8DHbVmGM8F5oNGZGH9DKQy2d3pHU51VYNbKrsHyNZ
SBcMLXQngapPtxUtv1X5KLq8Ru/OQ1LUs9/tAg5+MpyplSm7wT0TFK4nWZLb9OSvEdmarJ/bZJPs
89fOtP1dcvGPpBPmFmelFsHOJ4WAO/WN/gwXUQ6s5hLvj7VHsUywDGLxbXib3fG1pVvxRTwpF4oZ
fCzuKO4Iz3h9OhTJyNl3ucPLJcXzhdodF4Xks/Z2CEjmLvvF/2A1TgnpIr39aD5i2H2Lvio3oqW3
gfP97u1NzJoedz7OyDaZgnd4GanrFft+mxJP69TL4CON6GFxH3IbwtVhTm6jJXsU46V9olTAft0+
UfpoSoDHCy4Njn+j3gnP6Up8F4mn920gf8JtzHqI8JNH3ryClVXfqy92rZ5YbBjotdNvgs4hcevd
29WPfrWLEPNu5L3gGNsUm1vgQI1qzY24KoHxsRIxQ3nYX0joBY2cXnwgBloJxxtW2to6VafmHjHn
ozk6Of5HhJ/MVRShq3EfvHKqjr5Y/chhJ1I1eRsp8Pn2Z1egslxxbEKfzS7fPLanQNknH9oTo/Mu
fPXWUFAJAAoda2ccyWUXP+gtILqwpoeAAuaSuJcFq/ELuDkX0p2yhP8XOqz++o7WiRMcGFZDvYw2
NaBYrvjSeV5sZpEYdzjAlLfFfIk16TCsqef5x/FeenoCeAKlkbIPTVs852yM5UuCln0xrNQjA4eX
FJzkXfCJ/dW8S3I7/Iou3TubgHAmwvc5u4zpOmefOHnrYWOcWaOYFMYHXbe9sh+3EUbhZ8icxFxO
Z/5jwzNZEO20UWOb4i1UqmDDidj7RDnOdR3tbfSpcsXgZKSinLSDA/Yq8Y5V3gf2Y1OLxANzyY/5
K3J0az/XNwW6Pkvvzj8HzCfbe0w+GcPdE0focYseUzyFNyxHMksOljObdlf9WD9qz/Ujy2NwR861
Hd6Wq/6Ru6t6IDR1Zew28YkwiicyNFZg96p8xeLJYqk9c7a+7156l27MY3GPQE1wRnSk246j9Gp8
4sJOhHi9L9BJkvK+Emn50ex7sLaMprfqVM7Z4osYUVjm9BfzaRx2ltMdvfd+eIzqFaGomrgmlZdc
d1T9rnEEb8rVb3b4cImDzyXZZG0ygYZj2e+KL2+lye5E1jgngHYllq6/5h/M19puPBY3rIJoDq0t
+MJH0JF32nZY8wTEvbKsaQje4zEObMLRKEkMGl6gTchGSXPrOB+f8RK+ZRzLguWwFD9Kc02YOAv4
o8BCPgsX7MI1DsVr/YSdQubiKZ2E+1Bb+FrTMZVadW0ggu6txNuCMPS2f/4sHvQOByqhivVEOqhR
MaUR72NoevFjj5enxD0A5T4EJotXNhDjXfjnr4MlA0nYlAwVK97VUmcuo4p9HM+T55CiSNmaUG4h
UeqV0cwAHr2GxSNqGX/qm/EWxyEdvwh3ScjZC5UyCtG+vY3FqIS5z/cJig6r88hk6Oc/RMhuFi2d
DTzek4IMrt6r0sBxaQA7/+cPg1kdWrXQ17EeJDPqnRalyoEyqSByW5/WZ15b3d4SWiJukXNRhEWf
sIQayk3lzx/06T4xBH9Nc4EiJgJjIm0r4tzIgXpEZFm5QcHBHN0jFkQKzyreU5QclGjH6UPUoosQ
3/pULPrCNxENSFifq2Ovyh9yLNZ2FnGZ00G58Xu3YUn7r0xbJycajaxc7t8W7u7SHz+Vwjt4jUcC
neq3mMeeIl2umSoi/mNeRKvKLnrl1Bb6ie1xOBl1G68nrBZUZmicecWDWj8CO0WpwJ+H5kCMblh/
CETHW0lxrob6rhGmmDWSzMchee31ghLq+DgWAtlrquhSWV+B0L2NR98tBPkIsXdhdd4dwPuz4XE5
MmTNjvWRG0uluHLinTyaO8u+MR+KdtJWsY8ayBum+36Sb3gdHGBy1aNOVHyYQkdOcdc6lTi8m7Im
bC0vwNEXuJ5S7etsqKHBcjE2AKduKoOjqzG4vTgGx0rAdIIZgyCEsl13ok+EmTp3MWvjYCbWsCPH
SAfqSDGwTCkHCZO6tiz5faRovDRBD9sh4gzHl2AQ+49Tq32pPcJHwWPWxW2y0hKOC60IUI1E46gM
uA1L5v/QkP53cg0IoH8DXUzES4amWyruTD70CuiiD4mcdQLB3b0KHyK3wBTMvFjZC8k+bGxowetK
jbYF7DQQFeP9//mP//tf//m/fvzffJf50y1JEU2dDpF6xXcxBm1otNyowKT2X96gOgSQUTqIqGII
s0CJvEqqXSJe6Z8/V5pTpP7FseFnS7JiWKZGc0uV5y/2D46NWOvFIA9SRaclBeiMU6zS16HR3446
XvhJRE2fVgdseAfdQs9JO5mbba5siK3b/vJV5t/491cxZEVVLYtvdPUGSGITR+ShJNOJYBEAtIKF
ED6D3EQVeRPc+KTIRTMQhuE70D3r7sljmECOrvLOH38ZDqSI/fVdZAktqmKqmmxdfxct9CRZyEN6
5cQmsTywwc9YgWQsXgO8aJ5gqr+8CeW7AShj8TCwmIik9129iZiO3VQUQuWSncUZoE/vDUVDJ8lJ
q53IJpofvyE1L0XhAYwhAxgnajlwtEcOgMsk2SqJFyExjmwRKy1AZs76qsa/RFAftlscV1X1YKIB
KUaUqU3K6y1aWuAl5AguRIjDlqHZnH5+qd+9U1lRDCyy5ky9uhrXo68W7Ep+7ZopG6EOHsbWy/6X
yfNnkF6PHEVm7mgi/C3DkP89iAeczmNjyZXbVdoFNs2pS41db1D8bpgxBSVYo89OU0HKtG/xJ725
GSLtgP9jwL6enAhQHOykLm77vaeSRC7hgzbVT6uZmSXFS1JWh2kEoFHo5VqsvVuxDb7yKq1WPz8s
+S96FpNRkXVNJrRFsiR1HiL/mIzQcwfJlxWuAxZHU9/IoRXoaJxotYzEQ9pTFaZuaiibAdqTOJeV
zVVWJQ/+nH0TxBBG9OHTt+RPM67u65m5oPjQCiZSOb3UrH6ZI9+uHYpK447Ny5D1P3//H19XqS09
N0K+LiNr0UpQbTBckfgJ9UJKu/uYlvrs6X8ZtF2kULv0EcBRkwE6Lza/fZfvZg8pyqaooqhHGHo1
BHyEJZIANNSNNbonRhmPsJCpwQbUhEqZABaN+dR0tNh92hh9kH78/O6+nb6KpcmqCOdNZyBevTv8
Jv8zBgcERU4lyRSZCdeop/HebKPIlpXcrueZhy8rBggyv5xOPkcmdaUZJzNgk8PGPnx6MxBlQuy/
aEgVhkFLwdU/FEkBuyfhlm012PvHCwmtb3AidtgoKZhG3XamLDUzhurnHyZ9/2RN3WA3llXzr3UJ
DSoDSKzcGvZhS4ldV3AFolpbDaBmmggt8QRUNqFwHkF++fnTv9sXGWEz8UwEuKdc7QnqAJddTdkT
xpnTI1Ca6Ce6qV0frSXfuI+0jAJJ3/zym79btVQRYpIK3weS3RVOLh5asrmTvnKngXeJ4OZFN/OX
n3/Zb59x9cvIKJTxiTJgEfkdJr1aq2b6y+L77ZhkMkiKxbygyX09Jq0IVovcMClKGM49LYCRVcQa
GGBanp2GP5ggNVxqZXvAL3PC1EQzHv1wkuwTr9yRIHPoRPyhpgxYdkzoUhlUDIIxeAkLf9XUKIA7
hZFM4Nd9ULA3jzMwyjfuitB7m4FjpodK4+cHJ81T+d+rvSKKmqmYrD0Wkv2rPUXVilYRgAW5PuJ0
u2Ebh1GdLmVEUIsoZZoZdXKPu5uWA7gbXyjpmhQcfQsrc37+KtZ338QwLQ6rmiwZ14tOqRuiORZK
6ZbZl+DTbA9k6tdGQ1aXPp6GqvF2CsCKQNn9/Ll/n05QTZoI6wzdlBXzzxP6x8Jr+RKZUHFSutMU
kNrLnKx52Iu86PCjsehWJBH8/InziL965vw+WKwY5zVFvT4dW3VIBuNo4g5TTfgRKLM5yj4VVfTw
//E5qixKvGBWc3X+5f/4ZTp3OMWqjNwlZZ6UdnktQPsOS++Xs6apfPd7/vE5V4ctiOC6h3Akd0FS
NIKlOmi+ueXrtjAgC5Bylb7iXRLmm5y4Gtbt4lmNNkYZXfj51Bq6tlsRUY3mSkmXCnosSQnEVcRJ
yJ6ClG+cEaSnUoJSexRspQrgpvWpGanWgP2e+IA1/FBhDoND0Qvdp7UIeLA8/wwx3pFlj2t+pGy0
svZXU7fK0yDd9yodOolk0YXlqwjg84Y8jukdn7mw6blQ4pnskUfSyy/a984UkRfEAXl7JX4xgCKv
veFwPaXV5g/E0SXms2SglAD7WGBu6hsn3yBDki74GLemHzz3qS4iXIWuow3qyS+CLxEmnhN7dLAh
RFPDnCRjVWnak7gi1OOWS3O59qiw5hYN8E7HbhPFiAfMIXgIp+nihzc/jxTpm42JA6WhsRiIKMO0
69NSkkyCwjUtd6MUIIAc9GcSxU+Exp/NynqjGkGEzxifsPM8Wml0W1uBCqSpx+q/z0NtO2bqGfP6
kyaVSyko7icheZF0gsdkpYHzn8jraQwo7JS6E4r+Q9XpGS/XaxeYEteDJ35UNf5qIz5ha6NLpQYP
eUfrVAAIqlhvSd+ftcY6Tk17lgkxqTtvpUbkXBKifazKYKliI2xU/oUoCQlPaJ2gx8sZnVJZ3eMl
OclNd8Yy51cf0ZhtFEX6GH1p7QnGER5MbCuV/Npm0roYaD2GPHaPpEU1JBOCbkBZTYgr8Cws5u8p
q33s1EZ7DnTp48+/1+n7Oq+Jlkdu0UGokJHzNYm1nenJGm3BthJf66hzPbI3VEl9UuRsg89im4TZ
YQrkW19Tb/wYNkRQ3QtTfsDtAnMnCO6BNj9XQUGcYQCTx/OFuyarD2prfEDdp5pvVo85dsTbmKDU
PMtuscbld9xBGVMehqtfRsg3G4VsQUul+KShyjSuFhMvhVoqVyPqaDBkuV+RKwO5dKFb1CHTSluF
qfURImBHklEhZxF57XE90AT1lN795bvM2/nVAqrIhgpuwoLlYV1fUaiydF1fpLkLDsQu0cQJQjgb
1dKliV4OFj4geCUXF0LRvw5G8y7l4rmuUNYEAQECeVfQTTQFf9M3wy+bmPT3rUPhhibquiyZUDGv
1/bKHzsi4PXM9bEMUO8qTKSyNF4Ql/s7b6ieCUCBTmjIiVsbcLYCod+0LYmbPz+iGY58/Yjg27Kf
mabG/67vis0YmyRHteBlzXuIAOka/18qLP9wQzB12EM0jLssQZyo5Jtqpmk0s+dcJaCGIKoIR6P+
rqW7BDsBZfnhFt7fRL6HgPwJY4msxgvZQjnrVUQF68Kt0iX8lrCRIc7B1lLzaeWRn4BlI/ll8/xu
peJ+RJa3qFHbkOWrc1gdN0US46mC0NoeG9mi9V69wqCyyXK8lH12SVow5KUyAYvJX39+rH+foNV5
N5UMkNBEI2pX58y4K3A3SRF2FJN2E34lZxjHC9W6VaiX+15O7yYB8dDPH/rNmOLUDu7aMDgYKaJ+
9YuLOs9bv2tJEYuRfKIlLOL6ddJboB/Rjeahk87wyA2vaWScUFF//Pzxf46A/55tqqjws2VJlXRd
uz6Y+WFSZCpwdXfSCPMAlsroIMBnxCBFafUmSvRThzmA9rZGT1oAbdFTnSg71R5E87FqlUs7/20z
jG/GGi9/MZhUTPLXcbxT2gMYv22UY9E3qt/e1t/LBF+cSweHdk3j689L2j/OP6VG3VpvU744pvtA
wQ08mR8RJnwQlL/cDr4bGApFP53HxElIu/qoAKmwZzZW7MYxXAPSbzLfWKdaeyCZYsIyxo2ysR5/
fjF/H5j5eRDTFSDn82JzfexSC8CaghmjBOI/bxWv+ShdQDI4YiHd/3nksZcuVdn4ZTz+fXxVRa7k
ijgf1vngq0mg1RQxGs+IXaFtt2PSuaoa34S6uP/550nfPVNNpNylmJAF5esyLscuUrb4b7t+pp30
jjt8zkSj4MZWmT+XgrKPVXkVidrKhC2g1qyylYLTqiXLA1EgkCoNDhxpy4SA/7IOfLMI8QwkkfO7
KYs6N8J/D61BkIcsirD9VviApjA4K9rAGuDtG2Jw2u5ZIsCR1GkYUdJvQ02bd9rr+TgvfYYGJIyd
5uqz2UAaC8pR7FoacAkVox8VEFgLBB6yruf9poHpRmQeZayZRJIpPru0iao49W8CTPB233nTAvjg
4Q/w1pQwAppMakXCezykMcQadgI/tJn2FMwkuXJwxiEKKdps5dXZXUJiFLmwEGT+QMeaQsVAj5sE
n1gyO9ouf1gGQmkutR540Z9/HCCeBTsJ6BMmckqt4OD6/qWptW3VgWSYcnE2xfurwFTKBexjkBzh
G3U9lG8DcD8h71xAXESvS+UrgOdVMV8Dfhlw8yT968Ga1lyakUxLvR5wUwTDNSCYyx174cWL0MsF
RBCP27RCjVYCRPG0dptnkEgwTX3gzlkqRX3785f4dnIROUD7wpLB4l8tJKlacnjw88TF04mkip8t
xtLFNJpfLm3f1BsZwZbOvZdFXafW9+8RjNtNyYqSaMpeoemENtFsQXawTtfExXCEusA8QA/Ou2kU
7RS08r7yun1vTr99kb9PKnOFXqJNZFL85On/+4tMkYiNGDSrK9VwL8jTQxhDuK5PCPL4pM1WzrpO
3qpSO85G+NR8+39/4DwFlQ1dNUXxuiLHNNC7OGA1G2PvY37eFfqytPJ+Wazlvy/JFMFYGekzUL6X
r2ftUMeZNOWsGHpMi8GC828npNhXsnGKRwnKA2tWpDRu2JH41DeMcoDkpHyNK7mCIh5jeODm4E4W
R965fReq1mMKM0f2CBsYkAfWEgKn35fh71Yb0hlUibbDN2UZU69MEH5djLKz3Qp9sxWK4pVHSTKx
vB/FX1f9b5+TrMC6A3th/tW5SXhIhk71yx2HG0FqQSLHxWtL2RQkpImyJgnf2uRNBfzSC+Cqek6k
OilMGQKYnweGMc+A6+WAF0WTV5UUwkmu9jmrlQE8+WXsYjLGpQPo3wT8AIGyhFoZov3CJJU39W3A
aYIjwcky67VoPhumeknR1uSfg491JUw7t+a4FLFBgpoOiHLgD50loWwftINmeYexkS/mQDGjYDCI
SvGqNvGDpTTntMhfrUHcF4Dq7RrlpFo9V6a2LH0BdS3nJUrVlCCtyySVdwq0psIKZ/DwZ5jTbA9M
IspyWd/jMb7rSLaCxF3tglYBbyGu6PCTKWYAPNUfCZJflgx7Emq7QQRrKe8DhgOB4SGsnZc/f27o
6fLPUy5KKipB/haJv+2q6rfv3qDCyvqHt+/6aF959VxSSNnZymqbAVsy427b0+R05glR9T36oGB0
NamtuMC86TzpyJIupHG/Rn713gY1QXDqRSCPGssQC3ZZlWdYHLeTWvUcS61FXAXv0ZtkgRxpA0QJ
+niLw8vNYZHFM2fKSHSU0YL+0TG4zEKrF52C7nFeixWDvyVCwAcvVeDW6XAS5P5dU9PPMoRftoHv
DhiSqHKNxOBtzde4f6+KidEOUQhAxBUayZaG7M4fvK0YLSW/vM+r8VUs0Op4ycnKx1/ONvI3W5DE
YjgfmmnWKtfnfVliVqvYt93Jkz7AtT0B+38gs25ZWtk5Kl5aSXEVd/zUZ2OZhnAneBJzY597yqvZ
NeesBKhnFnT9irlSta4HBBRE+q6o92CpspozmaSbn+fqd6srNS1J57zPeeyva3cHbXWo/Dx3+whF
m5Ftypb6TtqfqzjbTEW8FXtjpQQ4tFBpjhlfDh2J3YvtOWlQRxgB1pngJjGm92hQn1JT/CBBrozM
eykdX+Na/OVO9e3rlSTakvRiuNNd776qYEVhZda5i53uWOp9hWjowW+KnSiGJyJvyWUdlmPkr0dT
+zVX6JuDNZ89V55lSSNt7WpsseT1Ta2WjC3CUxYyo1ka1D2zZq3lpINGZ5z122ASP4pE/KBOPYeQ
r7PeO2pye8aab8eNiYwZ+LQiZoef3+R3l12+HNcZhTMYN7erVTf1KhXgPG+SlOYncGOrcdKeIo3l
0g8MYtS0vZhRW/I17aj71lYd/IdfvsE39yrejGgpps4Fy7w+BhaGGjZpRnWpHLvz/H563XL9Goh5
86Ra3VkU44c81fdDbB5D/GToPPJIeYrq6aMx/JOQqU8ZkH1BxTVrSL/Mzm+2Y0lBVWMpKnvSX935
Dr5lNlGHRgndcq/OPzWtvCQ1Ayj0y5PZZr81g78bLAoxW7ImyahbrhciRoaXy/WUuVQHVpWPGh6e
iQ151Sn04BwFI39x+GU6z+/4auelXy9qikIHWpWteYX6x8W9mPqhEj2KVziWHyd0jAPecKM5+Hn2
W+Hb+O5t//OzrsabJURxpKpzocyCj1WHHgZTCVIXNxwpfC0Jw+tDE1mjqqxJeTxORW5gwjF35mgx
aXUHy/plJvqmqrHy6edVxbgRc/URUH1KJ590EnBLybQupDYEwyNuaqG4YIkNQOgrDcVaKBI7Y1e0
1eUP+RiJZkr7ETZf8almkjsqnAu1DuxKNG3qQNqUmbHM8u5mDD982VgSMo6SztiaeLApuchD7jb5
uBZLa1dU3dFKgb4I47qa6qPQl5cYgE8rYDXFAJp0h7QbN0qLS61sv0iRvHQ139LPjkMGwST1prOW
0CmRLSKNckzai9AAYZMMxJC/mZsg5nqWqxbMF098IsrmOa51twJZJozKuACkbQ1OJxKSo0CkWZX4
0f4QLi1+ykpFJYkbT93qaIKMyC9X6YBSWkxfC6RZVBZrcrCa3eSPCSzUjH1EL0nyyRmB4AXWqjLJ
QJH8cMsMxglKq2Ud+T3CzaaHTQcoqh8jAiLa+K5NOSQqlgoYhIhT/hMzdR9ZIqwE7RgMRrCGLIRk
nAq2TQjDk1eis44sZZ0RC2QKxQmMHh4dRv1kZidQ545ScB4zxGFTZ2yFGtS4GL9wR3aQFX9a2IOM
sL6YnrnTzOqzC/OTX2UnoW7QUnhonlQs7fk7OZaPcoJvMYvzh2jYwDK0DR3cLY2DRwM4kldg8gZS
bAVuoPHfir2DSKhVCzhACbRVI2zmITHo5ckajZ2pj5hI+ZLzOgAkfY2+lcRwuIdesO/D9ik3/MHJ
2nH983L57fyRDENicVCQrVxdWPWyLptRZ0GSa8+pdFbkoL8dCxIvUAmpo75sJ2vHT/xlHfzukEL9
g9srYgq0SlcfqwUjDBV/xEVG+0cSrWMWp9Tzs19Wom+3I40TpkLHljaidfU5KuIg4PVW5vaj5bZ9
iycKEnyKW5dqSo6cDuhmcLIq+RASi1NKv58Uvlvx2VQNnWdMFfb64mgVaZkWvUZHAQ9HUqI4bdG/
94K+5y8fEQpw6TNtz5/uWPyXQYjiFSTiXqwAJJsUH1sCeZqmuo1lIrVMfeelMh0sDViyRxBNDznT
TiXS5KPac/0k+8j95q4N/C1c8Z01dsAUSJvqtAqHQkY13ycoxMdAnPatM+b6RWnBwMUsl+049wgT
YSFX0EqDcXY6ieOrkk1uNhG4ExgLyTKOaSAi5P+Q6xhhTocBn1wv21DCu7I4VWaOhl3FNCA20+v8
NnPIYPi/htgxI/2Bq1Sc6kAbRvBZ0amCtwS5l5PIiyf0CBfmjl3AuqHA0XMkP6RQ00UHwoBLsgoi
cApUoerUaBw56nyqDGAcJRDCiReuifwghQCBepMUnxipAJOKsLmHDiw/wojeV4k0aNRLMfTlakTz
bxSND97BwqEtwaGg92h0+rYWMVEmlW+3Ax7bLnqY4gL6RjqLxPF8hh4fMGMFf56D3+2XusIV3ULv
xlCd5+g/9stQrLU0i7vsv6k7k+W4kW3L/sq1nCMLPeBmL98g+oatRIkSJzBKpNA54Oi7r6+FkPJS
iuQTb1WNykwWFp2CCAQAdz9n771IP6THZH7IXHkce32bGuBq/p/+1PkSrSvIG1ZEPu4ijyTFnHzh
nBo7MYnLvtHe+FqvzpJd1lXoUpCjsZz79XvppVmo0q74XumujqDphfk6GtRmnrcnxvjZCMGL4WQn
bviNr/narIcqDSUpplqsw86myG6FrCCXXF4G2r4koGcZlpemufIicTQKfl8e/37Hvv4XHSr5M9j0
H9UGwqlRt5BjuKuSCgNYdUeqzKMRjPdKVs8NYwipTuvf/8nTpeN8njXrY6l1olb2zsU/U12Q6g9B
YZcMMlraQA47NI6YLQWgUb1aTI37viabCRZcL9/7/l2ZkuJYjcwRqn5u9Sk85s0tBOtjjdkVn2nW
MCONp60YkTY4miJ1AvKIlznHFNEbha4AU9y0dwvPXU7VtA2Doll6PudbjysN1gC17WNHju6Kc+UY
x+RL0bytl0bwvpIY4xoy4TJh7VRmfhhEeZNr+bgIqMQiaF5FTUSasNDSlQk/gdpsj+t4dp+XNaFJ
CACBhKklq898SY7/58QndcIhHO/3e/XVo5Zj1qIVRGsaDeqvR20/BLDSIpHt+rJ4luNHQdpIGkx7
4uuuTHvdtKsEv+P0ViHztQOIPCAKmRR07X+sDOpOG6PCdLMdCdXPycTPJ6b6cZTNYzZrMIaquCX3
5+73X/a10Z/OE4p3fb45za5/uvLookoRJJN8mDKEKOJqlgKd1jz0V8o5JL5xLVV5N89Pfv93X7vi
/fR3z9fPyWTLTjl6hrF52PqSYwww91VvGveV6q5+/7fEKxVqKMQuIjGWpVwVzkrlTe8D9ADKtLPy
5N0wdP0qRrYeUo01K9mAcSm+OcDc6D5N21GP8LL7ZGZQNzT4oYOg9hZOvbPCJ6lIP3Ld4ToJrVuy
KocsIODUkoj8NOMpdPFi1TZheYHzOUEjuTZNZHkD2L2ajMEoITjHmT40LZEmU/qeayPZvSRPbaJ8
z5wWWzRukxq3NuS2+5O5xPUTHewTtjtxlSrcSKXGesMg/nrByouCsWKur+V3YDZqLCHUnQNjG3YO
jLumhqYHGBIpFez0/nM32T0QOJY9RuNskXtdBW5IknNP+CVME4bghoyJdBmaZAin1nBry+gwz5vL
yrr3mREPNccGSIV1GA33djiBwWruEtVegXso1l6qHQcQ5T3xs7EWfdOmalw7UXOAMdtcOVUELQrz
K4TeN4aY104aMQOoaTxwtp6LOqUsanSXBXX1gtWVsu474iga3b53CudIw/e+AVH2xpXefO3gFWgy
cEN4tIrPjyfWlyHcQi4QrvSuTALvkd0G5sqolyVJuPFMhzLmFlwdi50bJCANs+BqiJNkFybZ+6ql
rVmYtH0zqB1m8i0Pik/o7YFbddMcLZEeyeIlL6ElUJ3YrLXssAAbDmkQvz8vXnEK2Hgs0HmYXG6o
VZ6dF6E2SjSVksyjINugn8LhrlPxHirjys74VvC3ikWMqU8byV9PtQjYnhAIs0dFhTzEiKiJZtu1
XIWb/D1UPfRbWJ22UAtw4pLfDtJDfuysTeBahMcXJF42kOBTqc9oaB3ua9xFu99/qVN96WxMZLbv
GPNkyqf8Mx8xP13RhDv6WWNacjeYybqkqE6Umn/XKFAWlTlsDBEUK5URHZ6Zxl1EvgJr+Bx7bwgb
pMnTbZyyDCC10o/8N65DrwkxEG3TOppnCd4/CrPh4ExF0HGxLfzooo3lI8j720hhjHZsjMgNjJOK
HO/aGe4If7yOhubSofW16AJWnk3tfew3WZQ/Nyk/FCn1yNyy5xFagdfzEW3uH4HWoPaxtW9v7FP9
lSso2gikAgjcaOycdzX1JAhdykYZ+uwKkFKK368duWwE+gHyMxoR9u4wqXjfRwfREz2gknS6FDrZ
DX30pI+leU0Dje62JDHICmY+Z1uiejPGx3DidBnlF/iQ+brPm2vSUck9gawoCmocucvZ4sSdtkrI
VYXbyck2kjru+PE7LlYEVObK28lU2NB2c9ZSvnVQJoQcK6IuPHe+yE2JDgSoEdInKVB03ZxrGjzj
U3x3X5dWhNZQaGu9LFCeatY734nvc2RIC6u1jUVfMFfyNf8iFV+9nkuwm7RPoaOvAofZTN7tELKt
SveBxNLnMAgPQ0j2U5g4q9BSt/N40nkfwGA+zJPCRlr3dVXdGW37ZNLro29+38WmQfefD7b05i5i
zt/33V4UDQ3y6EhqfbcK4/7bZaBbV4LRILSTdEu1EEt6VYJMEd4tOGSWjyQCcontyPwqmt0k59zR
UX/I1fj1jWPhtUMBQZqlI1phUXveVRtpJsi6sbLdkChJLKS1IN73XRbWw5b1HPsnFredrQHxnK9f
+GzSzHhDWfLKpAWDoI/O3JlH9PMCL7jrsszmCZpQ/Hy9LD66HhHDnSjZN8hJd2Is1xM+0kVM1vJb
Z/ErV39KJfR0KOMyQzyvvuf02Ns+i/Nd2gKRLPJkZysyzDyC7ldWib1KYUa68J33DufAJgsiwkPr
XVAouM9R42/NPLkK2tLcW+OMAOwEIYRwuXRn37VDcEla5gpg0l3sAw5lbrFlVsOcsKq+j2L/6xeX
ZX1yXX5VBeDVMGrOHv73JVg2VatvzX/N/+3fb/v1P/33ncr499u3bJ/V1WP2XJ+/6ZeP5a//2LrV
Y/P4y4N1jq5mvG2fq/Hdc93K5m+36PzO//TFfz2fPuVuLJ7/+uPxiZ+ANGJsz1+bP368tH/66w/D
NWar2b/9qPNf+PHy/BX++uP4mNeP9Sv/5fmxbv76A/37n8jx0fJRtZoFjPNqvX8+vcSK4U9UjXSw
ZtsVizLrj3/lqmqiv/6w9T+RZuu6x3hLrdKZBZ+1aueXLPdP1qg+Eg5Gh1Or/o+/v/7N95Ht++8W
Pqsfj/+Vt9mNivOm5vvQzGOI+2kIpPMxN2BpwFBMoAF+Pq6XQePLBCLG0QgIEaJoil6+1S8gY5On
5E/LUIdZRoj91iCDszvGLa5zux4IfETMXhxaz4+M9RRj0XJjuT89h/O4PJzudXFbHl4eKhCYXVM5
u9OLefAASaLY9+OUH4Bv5jjiuWfN96q2tfZgYV6efnnt9JycRgKzXl4mVTndFlZ6rFDbTsvIL/tN
bIM1B3MFI+RzlyljIwXDI+7YibreIdWJV7TcCil/DV4SMQpx7rnZxRM2XdBNblnsKsAIQO71uzwc
Bpoi2goIQXSUZozo0XW/dU1bbj2ji+yLKsOq2VZkrGQOA918UwceKFdf3htkrC5GayBlQmd/7wtA
Nqd9RKNUa3xta7BgO5jwXg/8veJw9nAorAcIKjoc64FUKtJvmC0TqzC1pHm5zcFATl+4Rr0ti3w4
nG6kY+cLMMX+wrYbHEn08ZC4imViJmSezDfaZBAwd7rr6G2xk3xnxZV5FZCeS2nv7804bcs0b9/p
3umG7Wg2td7fisJVh5I2xE83p+caBZ6tl80uh5i7KxF0ED+tDomDCU5JsvhAukuk/JqFyNT3Z/yI
5tWH041u0b5XiOgHvDqIR4twPTVSw88RvR9EPBzU4MSHSd/ERjUc3NgrD4gsxj7qDkEQVwuzLAxy
Pyw4tBPVf9vp0q0v6gs96VHSZNam9yy1G65DrRMHURJ2YxkQKPIWPaGlAoWDHNlNCqJy5hBDP/YI
Wxf6wZ5JUIq++DoPYvvQG067LErjC+6Oi8S38kOguh83ZpvpOwCFy9NTdDj9jd9GxKRJMrDCObv+
dBPEf99To9PtDfmOoOZ7b5yRVpxV8RQhgimple2tOZ6RdB5gTbvc48gUSUu6raoXiQt7dNTa+tAX
ghINvauVplsEs/iQ2RpTfBOsHZZJHEqcJxPQhO/vLjKaLYvTO+36eag/ExEYU9HcdQm9TPpwtwBE
7A3NAH1tdOZXrbZGDlHi3NBPEJOYNP2hdEFpQ5MaV0WRw9mcwVb0dHvUKOwOJtecSwxy6vuecVKj
2OhFQY4yX/vlu+e9wf4IaM00QaXNBHUkw1rJRWC+Od07nZtO1osfp2ngACJqcxKdIZVZndjbsfZU
deD0tOzCradgYTa+WPaQ4xGRCFJASqRlwajnINmMfik1Ms2ijpKQ2xJgE7TFnTtAyqNG7R68qvsg
NeK/01bARoU8kqbxrlLDZjAD1j9Nr6NTCaaDK7e1Xrp7M8+Lw+R1Bcdvh3nODJW59Imeng9yc9kP
pDv5KCXYgKBaB/MSGoR0tSo7p995OsmARo/Fw8YCJ3OuFM38sMgGYz1m4WNmDg3UgaI5mBUpwdoQ
fsF3UC7wzEzAY91415EThmPWZTEQk0/U1c62kcPWYP8drPkmJnrh+73Tc35vdOvUTb6ezn6/xLhU
lilXg0mF2bpzCcQjpSRi2orDI565AaVlVGvdIPHOr0jM+75JqRx2Jemtp2vQ6SkPHdPC1gy8jfLR
aIf+gBCpJwVTollepHYCeCxH4b7zypnZm/Nzno6F73ftEsY5i4OdMDIGhFQ9CGhg6xTGGIrnmxF2
BTkaE4GIZFiTqckCicYpWdJJ2NEa4Qph6u14SEMDuIp/I4zCXJ925RwAxFT02INaWoxO+ME1byf8
EbEiLahhcrjSZUVgxb+veXmkHwfbxSk7X/f8iBj2IEPv7lXM5HSj0MC09LdaTOprRB6mXQD7Vqzo
i7i1aY+SucGUAJdypdKVPsXk+A+QZJ2kutBMQmwA5aGu06v2cLpnUd1eelqzy1qqN7bi50CxUB0i
ncv06WFgtk+lrtp1FCHfpSFBailYUDqL1vOYWgY+pkwee/ICjsUG+4A6kOtSHuiClCj157unG+/l
nlkn6wAULSw0YMqD2wiaODGUNBv3YChttcdSnB0nXWZHBIvZsSVQZa00/B5Z4/RrN29C0tW5zAxl
m9DOxJ0dzheUJogSIL7LycrEQde5wrIAcjd2mr3L65boX6x9pe/f5niEqwmrWKaa5mAltdp76K5Y
pjMWnJ4bXYhzQpIHm/Vc52vfG7fYNfZerg8Hp0RUt2w447eBKK5zCfAhduUlijaiVfphOrT0pegK
E2Uc2ETa1ainA8sJ135q7LHyYJG0w23JuwimNLsjkt8FeMpUUJoZimDjklqvL0+/T1YhhjzdO91E
TIS2ljccbLHMMHijXm3fDeN8JbavmrgLd21pk6PTNBYJdSiiS06B002OdH0Dd/xja6fqACwwP8h5
snO6yed7fpEl+9ne4pHkkS6+vyBcLgvLJpPP1dBf06DrL0yybwgXIuDJNDHBV8a7RPUEtHrdowk9
tqLpzwK2u49DnBd4MLdWT72u11iE6COR1rax9kcPyaEwtkaPK70ePbBepMwN/UfpRCzWXdSYKYHF
qYRF2hJVq9HbKogGAk7EKa1xfcFlsauc8j7r3Ls0GIjQAkm59aPxiyOLdU1yU8/JuJjG+LLBLoLR
EIMcMI6tLOJq6cQCSmF80fQwk11rFvtb32rTvVKIgPZtYK6HjoS7xoinj5UI4Qza3caakoALdPnR
7YiAiuVHrxmyK9ismQUdLI8l/uwkshbZ5F3VqX6hx6ojdTh68FRTLqZErC3mT+tuSqk95tku8aZu
5Q4EXTFj3MnSIvPaI2eSCKEVi6F5HHgsAHYstQLeZaMIs28wPe6GtDFvysj9kOXjgb9McFJxHcQ9
5YdmHn0EQwtlhEUeDPqSMj5B/0HaUvrs0AvM0sbBzu5iU6SrIu6nDbksxseaMcnv9G+unU0LIbWv
jW65m04SbFglYNcnqjhTwOxvcJ8M2OeLWDR3hoEWtmlpaIYF2SQgrlfJxCRDDJO7xn22VqqhzFtz
0hnhcSj2QTInKodYMmM9exhq69M49gamnixaFrBeBoK8XFhVx3F4KB0VHU0HIu4Y91zT4KU7nndt
1la+t/uR3SuCR5/av93ggPC8BABpBkzNuoETkbxLY7Lsqa4VG3Qxe8sfJeU1HdYp4c4udIJiSC4H
l5zJgIkD4XfEPo5N+MEsy5r8wQlOWE6KcuMne0bVTW53cORy19pIUn6iyYu34Gw+d9Al4jhhyEuo
XnsVpHPPoX0b6XJla92D3zb2RkT6x96BvpO473qnYImsfKLiMqL2HLLnIogb9aVrovK0LTD3HsaK
yxaidN52Kw8TCjG+PhSOSXyWfn+pCba0u2vDW+CLx8htoIfqBGRUUQU+Yow+2D6s7aLWdxOL0EUc
q5vGMjAaA3Zd2FBzlzSoCW2O6we0IzOdEqpntXaw3nGIeh/cibJjMdHJdyRT0rqIVgXcFqu3gHGb
HewnGF7eiJu8IrNqcMQTuAkuhDZx6bby0q3bBfpW0wd3pYhOD1xAu0pwFreEqmeoubUUmA44qW0x
d65bQVC+4YDMpYuvB964isLgJuxB+xHE3mfde5U5T5pWbAuDL67X/gacNqw6dR8O+ZcwQmw89X67
LCdNLFp+mIXpRV+UR8SO17Wfkb7KL0bjPnYlIRQslze+0X6qBEGdruckROgkmxEEwcoQMhoLgjUV
E22RDdmhKF3WTOO8XOuGBDIBwwZLLKcIgs3pDS83pze9PES3zf9U89Ty9OTZy/+Xz2VxdSm0Aq0u
FmTMe7BPWdVY84hrDHOm0unx6SaeX3l52Fvp3y+7zBk39CeIL84rEA9M9k73Glcv9qEeLqrUvdQy
1gynp0832fyul7e+PHe657o1s7f/8eWXj8F79+OPje/Tjn3z8kG65oR7dBBEILBVL2/86Q+8fE4H
IpDpou2SgHTatNNLpHB120A2+ynBWToV5X0yj3HxPI1voWeu0gpdljyttk9Pnm5e3vPynBrn1f3L
47P3eB3Zh7nWfJa4rn5629nnpacFw9n/jeZNenkOUn0yUXaclxavblkrLNimPjGdP33cnMOzSVGl
FDZ127XqvRvDD/sNbZHy0NWUP15uaJ39eFgS+7foA3Kh49NcqyvmMsrL698fv/4aqXk/PuX0fqTt
wJhmdYQHcYY5OVvn6ou405WxPC2FZZ6k/fXp7mR7LCoGIiGHumFuOAXqcLr3chNTHv/pOb3sQJd4
1e7lHad7uTa7wGuif9Nf/8Pp/7/2HGdMTJDxv9/98h66Q7dFgXdY1yzjEGUdN1X+TNdyXLeF5n+X
rv0oEv5S+/p3bfK8hPkfFCf/syrn/08lTKbMVBb/5xLmhWrjOn7MH3+pYn7/Xz+qmL7/59wSF7h0
CBYhZg+Vw48qJgVO3fZJN6LMrRu8gnbvRxXTsv7EyUwiF5EVJg02gdjtRxXT5AMphtMWMCnO4+o3
/s+qmLPK4qciJhpyyyb9jh4D5i6M02faoZgko1ZRDoJSyAQrjmqx9avxrpxS6MX4F0+ZITkS1u1Y
DUtnQGluSp+UePABAH0uYUhuRo9pr3DTC99wxm1eXg5N65D0kH3AA74SVClWygaoLWb+ctP4/jYo
Sor6Q7TPDFb9dsNyQrFSMKvPkhTQTV0BK4gLrVy1FTCA6t6/riO6Dl5VzyqxZlGoT9IFypsnFr0r
ouWTTgNW4TBMa4F3MQmoiQN5lqwKargGLdLTVt+iKBMLGur1qsweS2m3JMtUdxWyl+9ga9IYSHW2
mcbRmps7/IsAMxX0Sa0lE6vT9y0J8DICxeGxHADqBUwAmdwiyuVjMRODETWzqhuzzTjbIMehHI6G
j/yZUGzh99fVWLMGJnBhEBZr6K7fJS4wZ/9zZFTFSpA0urQT8sJ9ZVpkYRPUmcUkivcGwMeQoExh
w6fIyGOBb2ZSAND8CTBXsPZDjzWUbz+MqWO91ej95wFi23SuKbfPCRLYjX5t9CajX3VEQRT7whJ3
emN0y9ONRGC/dNyahLWxFctJttd6y0bZROFOMVrm08786ex6peZ+1pDiWKURYOlkNVL5R+V51nM2
NUMfwjSl7q3RD4uL/LNF6lG1U1p7E5rZB03kz7Et39oDZ3X++c8Ss2TgMvWdObfybA9MuDwBIrsS
SXp8oZPytuDADhCg499dN41ZbUcN1UnSUyMp5iKPVtNrDfAA8jXcPT6fj7/fD3Mj5eykZdxBhkHn
gesHDoCz30Q36z7La0nULjsiyaEc1qIhS7lvtoNSxJjOfUrXlu7aTdJjnwPz1mR6AKeMTo/e+TLs
xXM3FIL0vsnYCiW3p49yg3Q9WKa5rIPk/e832jqTIp92IxZBejZkLLn/8OGHnAGsGxM2WkCai+tx
1yT+uG46QMus0owVuTvxyurLz65BR7oMOQ/jgJkiUi61rswnuIL51hKNtmhRzLlEh0YwMWRgrZHL
06an7EZRaynL5EujCGyTiGcPdC1QWGjjF9HWV6Uz7wgzfho0yvD0lpEEROY7E4XbuoX9/cY3Pmth
zt8Y9/msv6KNO7f0f/2ZhjSEX57Cx8ybHsqEhCVRxtk27D9E/mRe4OtcixwgKab+5GDYwGI0DeWf
nCDZFb0XbiC0LqqODFvPJUtcn+NjWouMQROuxyDuuhLkZRJctUHardEK1gDIWwADMngU+CgWTguE
gdqxvsmd9rFUw7SrNFS6imJuGXjLOLRJMgneOl/OlNh87TkSE6kL7mxuz4MPJCxG1odWsm/wuCvR
9uzy6boK5BetDYhx/5bDLs5NyIxDPdY4K51qXa29Opw2ooYIRketqeHgZAYrzDd+kte2je1DsUrc
C3XhMy0OzXxpNZWb7Mtxp1epd5ik+qR8Gv1l7d4VmofHXoMaEXI1Nzud6EZ4C3nokpAg227Zd2uC
SzjNW/OhZqVmTyM0l9C95bCssRyUPgJKFmbGVH0jPMpf5ObdJMaDkx8JoLkpQ1IFNbPX14pawgpN
0A2RR1CiSC8ujCI7xEn8ENuB+5Zb7J+XMIeW6Gykc13iO89jbtIw6ePQLZL95NKlcWRyY9eTWOou
4d7eBNe4hHqeN9u+sY4i4MFEp3thlNG7JLOzXR4DVvj9L3HSsvw08bAJX9LJ3KWvyjnCQvZs4kHb
gVo6wqB9FAjOVX261iPXBlqV73Pp2Xt6+ERadPrRJEZ41YApJCFYW9aZ8daWzKfh+Zbg2uJw8D0i
C8+tdICnXa3SOE2bOFg69lMdEW+WybDdxEkPbofrUDqi9J9MlNWFvlIqKnY014bD2EtwTY33Qfpo
a6N2cjeO6awVIpjf761/pCrOe8uhbS1cRj6uJvMo/ZPcqnVlXblq4FJSO1eiMeAjo9+1hfqomX79
AJptCnXoV8TW7Yroi9dR4Xd6U79y4uyKCeVTmhBK6hdPqSOS94MBGYJmU0cS6I2pSSBnMVY8Jeyc
aKiMwq6pfWjBDC/VaNaXcmC251fJSvOKN/f+2bAwHwcGsRo2IwN5Rfr5GdmNRhqXThPvdZtqYEkF
MSKi8hj7PlSlGr6ENcPvUCrT3CmZVsiW+jv4x4NTK41ySX9AZe+lifbGOeOczTbmDSM8ix1O6CNz
8XNVfYfQVE2Bh9gKQZ3X4O+qE5Uw1o93jk69aGCVuIzT6R15kzAnZjM1PUZzY1d0u9qMSWjIwOaB
oKuHQNs7Il6pwvL2tjkaSIfqzQTuC4+pvNa7rNxgiwhX9KNAQGnuLpZxe2cNOpLRKdEeFVAgx+rq
pRybpyG1oXZMRrskqBTNAQhs5WS3bakiLBczCUvBCCvRPi2F6quLyG+egi6bjmnbXuVmalznHb8j
ySilUzSP/kQt0Tywq7HpR3InJFYREYqtlk4JzGWX8v/cbQ3YkNvfH9anBLKzU8/hYCbulBUSIS1n
l2Omq0GPK1zb2Uw/dtBnGb2xDEwTX1y2jntjZd1tIGZHTtDlmxI86WbKymLjGjNRIjQRIhG9IdKB
7gbtWycidG/09dXYqWJfqfwZrmy5ce3wPpCi3nE++8tQVM6KwDR70Ys+3vuNjfwYsPCm1Ivroqvs
z0VwB+yoZuV0oRwpN9UkPiVh5K4oG2JHzNF7jJ2lDlM9E/oAQkoNuEaQzteH4dhT2ina/ltfY6Fx
erLtQqZzK5ewrEWPOc/kXH6M6vEa/dgILoX1gkUIWliLcNfAXp2lvUBtgiraWSVwNB/rUUF/FAmW
eHBCzbxFb3bNFjdkPajNpKnkYE8DLRBkCr//gYyz8ZKTYBZ3knLNAtVHl3H2A+kiRx4i2Uta3LTU
G+vrNMj1XTGgQB6NcZs4DTUcGi6l3zCRGfI7V+JYInHpNiJAcS098zLVlFxaqQ3yoEZS+MYWnk2y
TlvIOD57fGdx/fmiINZMDiKtjr/PhcueBMMgDNdKZ2xHXLzoOc0oJI+bPqBiIivmP2GpHsaYabJH
Gw4kU7izJw/ey8QC7I2to15wNrbM2eBE1fqEEGHUPtt/o187tU1Ewd6vTHsbxzoksrZ/kAngrsAs
wiVGqRF3VkPKXAa1zEl22QRV8PugF0HE+/0Gob0+mwvMOwzZOtFsDkspNu1sViorGA5daQY7gNbm
yrFqgNqEAqwMf593ufaJlzZNFOcXYRxH26x4FtIsiFmB2deDObEsEiT8eaoaYd2Y/Ohoq2emM+0x
IPB8FQeu3ESxRfg3BLY+Kv2Nw2UREy1nRWdAUOzIDm+po3VRs+7SIbypvJglFWf1np/yMhnqJ1Wo
5JICZbGrIT8HpuI8DzvaV+zJTRSGgKdEZ23dKv5SJVF0MTj4/VJVdWuRMAsmWYa+qHfTMsM4RILt
7KrVWNv+V51eNU15m960bQ2CDN3w2Eo+KhGq3mCig9qqh++EO/l7FTH4ZxjaSGXIYkBWQb+01DRs
o67+xs+NDD1BdG2O/pOFNH4tZcWXgonb+JiCcxjZO90C85f5zlGFEJy9yE7uTP8zOzu6tPL+XaDb
wcbro2kVNinVQRbQDHK+ceEWjbMOZNh/DDy5IevH3gtij+OtG5or3yyqIwPqg+b1060FFcb2KEk4
E02irI+cg5wrF+GYxFtDyc+eoQ3HWLbkqMQZ81nMFMh07c9ZbjvM9SgtA70qUs29nAZ/OJJvhHCG
0XcnWsBIqoXkKKIg2qoqcD9N5pYwsW0V4YduMvMb0c7mu1Ymj940EkHgQaTxa3ukzzaPIa6/dXu4
3p+4CF5lhgYTMXH2dd8EV3LutNFzQzE29PySPmR6kZg7K8iKVRUF0Oo90a8Haq8YrrTopjAzENZ2
vgtMmwRSozW3jclZPZF/sp9s5DOWBiAwUh7J9Lq7Gov8qu4HOlyI4lGaDxCKHPez39AcS8JcHcZY
tCu3979GNm223OvTCyb9+D5KWS2yZKjuWDZnG7dNPf4nLSNDo68QUD9fRrlq9m7VP/U0abah5hpL
3ymg1+YjPGNVXFO8uLSdGq2aVwOBTpHQjv0HeyrJJJrPaXdqV11pNHhLIDV2puegJ3aPtqgpC/W1
i0HF25p2daknMrpMXSrsZgIYEkrDyjAa/COOy7oYocvOje1b0+og2OUD89R2mDF+LTLuIQYdgVka
+0x5M7XznwB87mGuudVL4xh1LBvJofw+6a7yACt3O61KA1opVmIPWqkB9yYy90rOETiVsQ41kBBF
5TBH9FpzXXnWsPWC1EctKO8DA799XQfpkpzV+EbKBgZAzfBl+WTUljEuVC1YtKk0NoHSu0thjMZH
K+CEjMwPphYOH80afQoenmlhMmFaaVFEW74LzY1y620ahMFFqyHkLUC/SwtdRjq87/LRJen1okiy
YCc0Z9q6g30tNDe81LOvnd67dFoCZzWkIrz05o2Oa3FtSA9ksQJCW3sGUzBWyZvUAmXXRWEJmBG8
TTFskayHV+b41c2M1ViWxmXaTWC4E5CPlU1zVUvyOWNDAVlqjXAbT92dnYGAU0ly0Q0Wsb8aQ7nQ
o11T+8gQyDXqjOEycPtmbSKTudXI3zXmLw7Vod8anV+t7aQdPvpFk66DZPqQGoSJebkGADGvrn2T
jUvDOLiPmgl+qS5AQQrjcvLLdhlBEG3N2Nlm/WR9LLwkInQn6o6dxSqX0TCOgFRxWm2K2skvXKsK
l16c2vcEcBDNQFrxcTRJDFBarX8uAxtIZ+reYEWyyelFVVL71CcMu94Rm1mvCWsB2Tz4X1VvdSAE
7ZkFQMolRZ93VWiI965mU+oYE/NoOMlDIRta7JyuTCWvRi9eM9Fg6V9On+yKS09Jo1gSZ0UgwnPW
UTVg1fhkqrLelI7V7q1a667jCaiczMRtR3ICR98ASLGhoerkSEbEYKzykXCDKN85XnSXkYpxrdO8
X9mxBfK6sYpt2l96wTU/pdyjEPviicGhQGkUe9lyHeq0zrqiTPLJYCKTOQ2CQFy0l1kOPZS0lwn7
iAPTCgW+pa3gMQxc62t8LgCcDrLH+hoja6n6x1zZH5G45ZcpwphVV3kl9gI0ZCl4byrjV6dPHWoP
Xh+y83U69EjDfGvGQj/YQ8W1Cv/6MpL61hwr+MK5XlxONQp2K0O0ZUEqxLd4KEwBT5sDWu9oQftG
n2+K6DglWB9KUmigX1iHycCihrYBeK6bbGRIWGAmKqQUBvSzSbnvULIb1xHlcA/41ZIuhTz0E1pT
yBr63hAKyiHSB0SOPeRSORviRbCUs186LpatQ9E1INFi2ebleNmrCkxWwRza6j7J9rHJKN6wYrEW
lZ9eDRFUo6TiB44zIBiZ4y6pQVUbrhdYAWUSz13sa1U5F7nrJhdQMshoiXtzE1g2H5Ni9coYBMtM
We+jb0wjjaMmxrXQy2qfaAovS+Zf1ARZGpa3I60HCckEbzEyP01YKwjo0tUyjQ66N6tPMqaAFsHc
SwSfDcvIttmJHOmXfyciVg9ibA6ZVhtY5Bludd11UGsCB2MJ6q3xdJtLK2uro+7mSzeutHUQYStB
4W0Rygc1tk89YyMm/wMh5E9eG+WXwsYTk1HkapOiBckJyx5W2nHqieHQumStpxHIp8RxWce0S+WG
w7W0c7EVCFqy7lvd6MlNOmlESVZQozN6KGMalSuJearwuvRQ1Y65+N9cndeSo8C2bb+ICHzCq0De
lHf9QnS1wftM3NefgfrEPfvuh1a0qlQyCDLXmmuaclqyQOBxYRd+vRfMcMhOVURPlng3GfrYHP2s
I4Vn/DFqH1PpTmQtYzqvEGB5kfOSrwMP1vEjV4EHM4bK0Omit2YMOiPUKiEOvcVjzdjGRQ/raC99
SRUwI5ccFh8syfUcl+tYZ4Er1ezdXP6EO3Sa2ImnuXzQVp8rOj9gp9UfrsAWwCPAdrIYkPTue0yY
3LbtyQU1luhJtP4pLyHXuVLTgmhilD1P8U7J5mYJBHAdtdOuM+wgs50XSurQTN3xoioNOgEpX/Ow
wPTD927eRpX6bmKCo1ZF0txbX7FA6zRFxcGz81dk2fpG19SnGm2Y7WwDx7HApGKQ7RrkXUGgmd0+
wC7UCE2Y8XqThhCj9nm6EPm4wI3rZuTKU66iLVMB54DdVorDwVafFlzr9CFsPsahIbcPdCPEkRMo
OzZfx+XTVLLcIuxKV6v+YWPkthWgmZXbsZ1/N6OF90gBSclu3rOxSxi44dMQadlO8ygnsLTYzYSk
MkT/ShMLq5h+3BZdv89SohtBWBtolUi3zQl+0USO4ah92pI5vzv/pLdH2E1GYNLTbhfT0YOxv0ny
vAhVZXZQ/Pq3hAaOskJsedxuGHDPi5PmG4P6M7Z2PWJCZF41FclQAdll7j6z4Of2bVJuu8w/Vb57
RlYcwBWFLjRpD3m19ZdGBBpkGCFKyACi5bCrHN5kGT2OxDhLpOpBJosxzBe8qzKQfyw2kgcr3k8C
1i8puRONk0rEpVjBIL8xf6aqubazVmBwU0OuK36Z1Xz24wvRbjD3Z7Ge9MSXUbndZNxJtmvSd0iu
gUz77IrypXG7gzs0bxK8AVoYIEfr06Tb1a3L4XFWEND9mIWP8Lh2ExVcLmOb/YK2Fpbo1ZZFvSXk
IWJsQ9SoFaGFijX/6K7k2R99XVZPpecfEpaC0M1JJM1WNFAfzGHfNclL080Q7iMHMozF4XXaiXDK
pftBccSWPTjkwSf+m5vqbJ1GhQURBJB+vRlWjYVXEbKRlhWlynr3/ov7Q+53/93ceSMC8BTm7koh
GcmvkZ7z8/44987WuD/QZ3z4v4+5359bHfMg2rj7vX8PXO2/dj7Oiv/u/sdLrU895l4MSz2JooMB
ZVTVBOQ0bclX8f8/sykbc9n+59Pibw0/1cKLfP0Y9/d5/9+/v/z3Yv/xLLFvvlQLxiRQuODF39+G
7qQ6hTzK8f/78/96f//xlP/1mP86cP99aP49z/oRY1W9+T1g1BxfY4d23ZZ6eXT6fnhgKnwYMtgB
o5h++oU6UKuq/aTFdoDudDlpnVD7eQDZX/R6ZlQqtV3W2zjDGMP4iJfz3szK8bNM1C7J059DXl2L
Dhi0bxyYQXLX2bkVonl6H+VE3neuvK0uc8J321hujWn4iJPKv4qSdCZ9jI69TCq2NhvaOUY4mypv
ejTzw6O+5NCFI+z8uiiBCtxUl5rZuyuai+uV5aPlY43k5dvKogWjAUm2KCWMjWvqf/vEj58z/bsb
IXCbOVT5qiNCOPLtiRDopaI+16blJyyVp5xEiBjxsqFDpXRTHCVB+0LLYzXNiulaONl4LAwyY7qR
LNfOeurmdQ6BCiPwJoIbcDtPC/1QD+QStHNBK+VJtUduuE9s9zXiXLnq8xTAeau3vT0k+E09KlOR
G5xUYYWrPgpSwYDcIvVb057jbUfHRiixHQWtJgTTLg5aH2lMN9VMpVo8FvpLCtQddov45Q3KhJTm
B1YPz9Ydjy6nzkaYvwtqNhPNgSuTcQeDr91miIgYuckrxAkrEKaW7qdKdVeACeqeIULzrN3KqfUf
NO/YluMVXOOnbgz7WldhnHsTWb30QcmInEfIt8yKvAsSy13acfSI2PpqDP/RYZq07zIDJLfUdsOI
FQal4qp/yGClyvypsSISh2JfQFGcH+2CBdWGd5qY9W5wiRitnOJYRSNzLOvDxKIT+SOFSCvymncL
nA5p/NLRUT949biL25vQo/Riz5azMTjrMcf2yFUp7ekU93k4LTO8dOEfTRbQXdpMWFzP+ltuYuTk
LSRKLGW9aj2Y5Li2OuUkJxtgD4hFvD2eATjPzN1x1fBYCZPMmUAkUUHKLRV7IOqbYePpGuqgtV50
NbJnNaz7w8KsI3QOcXpojPR3PlXVrtSt39GcJfsJ1u0BVqR3S6w8MAbeMTyTJTQFrnSzah75aP21
XFnNzJVvWqYDaIg/fQHBRYtGzuVUkaztOOqgkmxbjFvSZc0w0mBjInk9Gul0rnxOLK+Nsxcx/bb1
Xj/yR7il4vsdlqreYun0YxjI9+3Ed7a8dMtSHLDNB8C3+utM9u6Qdtsllmyn5vLTsakkq3R8KKro
lTjU30yR7E4gthPzMSf1NEqIOm/LIjoMwtOCxIb5RWgsA93IsQI0VATP5vUnGWGc+lbqUTO7EahR
+2BlplqRI7x38pwUwXqbdEwE0MazEcMUJUumI4cCJ6Zs+fZ0oLPK2FolJIbOzKudXogPsycufioA
khjTvfZ9/rSOB2Y1TuzabrqzcGnL+5gc52/dSiJQU+2xW+C1JGVM/jv+2GRUVjamr6T8pPHw0BX9
HBQmxhie3hiHtnV+VEqwaNgERBtOjJFdCmfEHEuF/Yz8NPLkLIUx7ZVFbi7ZR5TML2Yz7tO/KsK7
aJrc04CFFKRX4y8n4IgwqKCGyOx3Q4y7iDp/H0m73CpNYDRpmXjTwoyPLJMTECpKUhRBZQHw0yZj
jTsbwHMm6V3FNzXGJOP0XBf2aXEx5UqljwcH/Utsds9+BUeSBQNeP+z2PH33ddwjTCRLvR5l+zQz
rlB198NinkzbB0W1h6Mzpxjral3ATDEORRuRyK3Z5b777aSIP2qPItQBaKkyk2Dq0hJbVQ6vuKk+
WG32t9S8J09inisje8L8xt6mz33ZtruixfS7nounMi+JEDf1LcMCSxi/Jf4H217KSxm3H/5cQj2O
YQMgnX5tFj3aZ2XmhdoIBu5H0kXX10B8xNhQ1Av1DMlDnQ2YYMita/Ay+dzXjzDW4qum31I9e8eG
numENf6MoE2g84GLPauZ0fUSv2e5/cdscSwkp7ehLnJPWUVJ0RemeLZkshNkv2EDtnVaYV16roCk
0777jPVhFJ9aV9GwdGZ9HST6AsfBOled9PYHrrptYJnRwOI3H+Nee9TbFINBA2loHgHNLYKkKsHs
LIk6tdcq7z2Jp/Tc6uWXS6HXSt3cmUpQwkfAZePkvi7LeDAiy930XKH50sJ6gRRepzVZLP5IP1sy
J62z6aBnSBoKibmIivAfhNKbW3I4qKK+psr5oQBwd75EADEL7Aajz8GQ6Rnhyx934rHKSoKlpklM
Iz/om6yl/gYX9lLOzIQQAmKHyWqHkNccSnNHLmlM2Mes70bVV7tBnGTUVohrkjqkzG+9BjgPl4zL
GC3jxsDRcRu18tl0wTRau3jt1U5zNSKQWD1pVVPMxYbuWODvcO6StcXre/Mka4nZNX29p/IpUI0z
bC130PepTcXPVnXSe4xGshTPB61D8ZlVItT0oTg4Mv5LtPMRoorYU4qwLI9MthcEM5tY2irQQRM3
K0I12ria+DUbp57M5ykrD3U8HJtq2NhTuWHhRMfvhtgO9qGTp28RQCae6JMXoAR+NO35taoGQGEr
HXe1DprH8j1ic6G1Qx6I2DppfVJsBuw6O9eXW6e08dVFYTesFykiimLLK85RRiQ6LpfgbcRwE96b
Z0nJgcUGSxkaNc1splvdiJ1t6YCAAFZ0jGE2FWO6Sxv/Qf2C+rgTJJabTboFE3rOMPrYK6OZQzG9
LLVV/QYXL1rc7qBZoFlkQPsR5/GHskm5zbKe4shoz9rEGL1CKrI4q6t2sXcif3kokBy3CHTPXES/
nTr2mIvk1mlGjoU+0MRwtEy2UQwVeRrMz9hId94pXkr7QLcDUEeaadlPE2GDzS31nezWCvfYId1D
3uWPu17o1dFtrZ2XHWQzZKeQxo34xFIXZ9/MrjPhcIdZn5+naA97TttijrF3s26gnUnYJH6Y9Agb
XMubmcNjKFxFNEZC0h/CzlINcgz7vfXH57nu39uEcTbinQ9FgvNOWx6UHSGMMuVVTyhJbMI5ofCd
9dh61PqOIzAKTPqTB5fLn9Rk94ZFK4ZnThuF3op39v0H+UcTK5sIbbRVASuJHrb0Y5wjxhTIadk6
PaQ1YZANY8SXepKvzAmI1tH8MgT3f16MR9mVK2UTxlMrMRi05ygcMt6OagSZNiSvacreDtNAyeUv
ayne3iK9Sa7IYgkeGcA+a/BIJu+G9jBJ/6VcpeFVmqkT0C2gdJW68TZrQFP+/VANjNc7yEGmqBks
FdjClJrWsMU21ltsMqNSMQGpRDSYTGRGlJJLXYXKruGs+zTzBzcR23oVRt9vRIwkzE4onVZl8P3G
jRZ82oSF+FshoRPrDZ6rJ7EgM+5xc9vUCqvS2sKGtxLmaUSWi2wO9bYc+/Q8um+oHJkTaMXyBTsX
JagSB2NVfDZTBwPNqi9kzHen+42GPdm//7FdIbwCEAruP8uhx01tdspX1btMUIun6/+wyWGIaoyx
3NeGc7T7uT3FwFKn8f4J/+++pUoRzjFK7JgAYXV2VBZthoawOqxl6hNinZrDvLLcrVFmEDy8+MPM
i2gLJDRnTXS8v2ZlJT2/+38vn4K+9WXkE8Hnjicg66zc+NXS7dSivdirarb/YtCMCnT9/f1BEzK1
7UQ6y2axIhZo2WseUYEjPjOVE7gN/Ucs9IYQF+SSXpVU7IqgEd0wzxstcUi+S6ugalEeVSknY6UP
yI4qygrOALTL+nqT92VxWm7e+qFKO+LjLIjK04Ysdx9l0B446PDvl2v/zhfJoHD6XjyrYQbmoGpE
4BnzOUs+CcPup2ntP+83GVtFOAFbbbAMbRlcoWcosyyE7XvL3BIOaiOzkCoOC6O47jDH4SbHRxfZ
re7JQ5ctYSlnE90k1faoeeZX7izySNLUAS63cxJ5/LN1W21rVZy/UuJSNefydL8Bzw4NJSiVR0TG
cxF5IBroTu+/vP+vWO92XsMkZTUewwwAtEWb2cRXbE0M03tfII+DzRwbK4JjJojV1Fvt4n2sL/KL
Pe6LFfBXhXez60GiGQosF4QJXSAXaLL1v3HNj5dhfCq8cx7p73ZBhhG4Biiv/r7Q126grD6ak/Vh
mMa7M6DwlNEQ+KX7HKXDbl6mBOhcHamJ/9QxdfOP2FGfbck4FMuMhDFC9SC08QkG5nuPhTR0nbfJ
pQJBFIoOl9c2Whlq7bew7Z+QL5+mzqXZbPQpgLN0LL3qrAHyB94IZG6aqH8tCYGd0ozcIaS7Q0nJ
yKpUn2oxX/Jkoalbf/R/Nz14FEMHlRyrWW7uPy9E2+61jJ59/d1/PTQt1pPv/pT3X+tKim032R//
9bjBX1X19x/eH7f0jrfTW/tKaApToarELne2ioBRw9/WGa92Adul9dPPiCFeuEa6ls2svQkqANwp
fXkaOj30tHOZ4drcIQHeuoV+naLSDZgL4t3sPUSdu4FkYRKQg6R9jPlCyhEp3xA929Y6CXO0XZwj
YLF0VjeLX/Ueo40hbRkby0a8cMkZ+l811PKhmYK0mkYcNLsrGSfRxRUn0k2L0CMGdfaH7Nkq64yK
nuKmqvPshBXBeerL6eYQCBl0K3aHVy9zjEZ+t9A89zWUz9YsDwAJ5kHDc5G2X1DTtXvHsVnuJMmi
cJRDXG+WrauMFyNrp4OtYoruiL3Yo8aY2a73lnuzOv8wJW1PomSxb3tdnpLIPHZOIkKkevhse9Mh
oWWhVIRxnUAy34NE0utL468QE9eoPYd9ziQps7JPFE1ANPayFez58/ihG95wEnX+00gLucN+5ldf
eFfh9k+yLR5dGf+2nYoo10QL4/jSsJW/jbm51/PeOeKpEYw6xe/c76XjDUfa2bey80xmwwzqCGv4
Xffee2ta8a5dBwF9LW5cHW+pn8A3MJAMl5a382TynfXjJ6s9H7E+EghFL5Ekr0TKPgoHkhPz/gWb
86DMuc7k2OyGuh2ZuSxqD+Xrj/abPmvE4sN9Ndx43EJCFSHaiVcUJ/Lk2PMSaBJLVTcWf5t6jPb9
co2qHtpaZ52YY5Y4hom+i3ZOvrzYNCulYyK7Lj8s1/4lKozwHHBBktXTebtyoSXT2EnwfqwoXblU
DXbLDJHUEDX7tCsfgXqpcmnOrWQ7auZB9epSYai2c7SKJcLGxExPHxFV/RBW8jjGw2MGGQAnCrUZ
bcwOoijuII21QNc5CRD6luRzOs1tm7vnuXEfFovhVQ6TxET3DYA0vcYGQ+CqS35rqxG71WpnXFYh
JqnrVE5fdk65mljjY16Lp84Fq5DOsz4OH0kxfFZJchXOdMjA7J2s8TfZXP7wBPyzZSBdWuOysMf6
QqTpT759dMt2/OQWyS9qrSVwquRozvmFhZ74Qfe329cX5Y5/JsP+oxjJs0D/nAoIbb0zMjtRj0tV
doEhcYBFHnAR5fxd9t7fBqJ5A5HA7zqdq9N4tPrfcGC+BwMvtlep+gx4h4Vyaetfs45r5pT8mbwc
8IxE+SCesltSWl/5skIBJjOLfniffXOiJ8ogC3gxlyg2oC32MRDcvzgv022mY/1DwX2bY/1dem4S
ZvCEweH1Xbs+D3yRjqIeEfc85WfL614MD9VDzzQR6KQMHNJxNnB1VhqgoNbD2lOvTGa36AUKkxBI
YTGk543nvd6Euj2+Zq1s9tVSMepvyf2RX7LQsaCdP1Ivz7eKbbU08IFBOumfu8kkHKfZSM3BONBq
9wb5Ths8GKcJDrlRjX44GtPNGlCcQzDIZpXvh669uBODDZrrhyQ22dUfmlU2ZLdvHSCvGzsXOYNd
iXXNMjHii6PkqCf2xmUmBbRm/xp1aDhm1oazZyShGStqX129en32PGLf24K8Tg3jE4XLRKUB/aLk
YbXiBMwMClg+2EHrsDpJh5UnfMzG/klZ2s/I9545wjOVCHv78DjHLD2YtmuzG6okOmlKPqg8OmE+
ekDAT8Ng4nQ0vgMwEe76F/JzpXwmBCJ/ruv5ZZDLR0Pg7MY3itOQlhe8iAk54OsZHPiPBgCWgY0Y
DVxhPVk5EhUh/W/UBH2QDioJEiIJ+lSHUeMMQVOl/Z54WliuPVSSnzFcuo0/RD+WUR+2GHeUBVdl
oj060d1yCEIN80plfQNNkLeDTsmOml9SYqMKrpM1vUuX8YegAz3o3IjZlXD2muzfk9R9Y2oBiKZA
kNNi/IMDE3um4T3pabxX7ReZlVNAl3UjGfaaGcsvD/+FCb8Xj0khhLhthKEKRUP1rhGQThh182uV
mQ/Ufmw8XbsbvMjY9QD7wezTntr9J8MkOxgzrzkgVUDmNQzw2kyd6mGaj6Y5/I4k/UuulsfO1eUm
SkqsEBGOeVP1VwcWXdPnSEuIuChhE+DVsaNNfl36X1qK7EjlBBuaUp4NHDw2TO7Bj8qXsjMQjrWQ
2uqkUEgZKIHL4ecci/Sa+t1HXBn9xu11/yEGTd0wS/42GAocUD+l27SsyyNZN4GtMYiAmFCGGkq3
cNE4nllkLLBBgUAX07rUCzirLuY2HBL95q80er2JTrHn3LzJtV/a+cUacph6NfQKAzaeE8mMOYW7
5VOufqzAS0q4vyKKmnO79BziEa2Iisb9ouL2YNGIYQeRYuNl4ZERNdDXawJvcBLQDcbP/d/cGA+F
D+0pzUvWV9NsSJrg8UsHtQrPN3lKpWfv8GtoA8fwXyOvaF5klgOh2P2wp9xMt75SANAyT8+VMz+1
zPMuvi3FxU1bc4e2BEt8PB4uRuk3YWyYV98svuNBLJcIHcVxYiY2+qK9qPXGq1OsGwy+XrR7LmZE
FCHzVJyxJPX2erNU59SiQczzFVmCLXnqCoXUv5tf56I0DuBnD3ie+zAiufHI5NLMMixbx9/njphP
aW/BCQLWj13cwWfFJmrYarUQ6cHH2Epu9xtjhrmn+TDNCcP2GNy7G39cVYmQPjeG9C9REcEVcafV
WqhMDgOsX5MM6cvEZhg0WF/isDPNwaR6/YVadXgRxybRlxfPwcmnwMH37Kqa3AXJ9GvAeeZVGlO5
QxVBlZhl5t7LOOVi6WhPVv0Wq1o83u+4sTHvjHWGj0kO2SzOuMazQCmwTRjded8vt2RJ2FddqplG
t9jpJIfHNStCy4fqT2/LdG+ZnXspFpRVRpceMDPtA7ftl0BPIP+ICFdPMUGbU5G2dXNkEQVIcGCL
0d4uoyn3pkm7J7PF3YwDLgmzrzFcLyXPNjAYXmqm/LMO5kK4+uTtR3JaXngW8hEkwTMtk+6sNUJ7
MMiAqoYpcEeX59xHaWpcsPaB52fmkBmJkOJLnrAuJUjnrCXLcZmVfogG66j5SIwSyokiI61BTRg5
d+4h89tnuZBtn6fGLll1lojoGGIs2nXqHBV6CbW7q2DeQY+RIZeZzZIaHbSJ5BjHa2cIo1vZsjOl
PX9s6fHO5ZDtGxcgXiM/CIyCfNBxgH0BeQARpY27GITK3uqpFcUJP6PHesiOBsAfFZTWo15693R6
j7ugVzVEmupxH4wLnd9oKfR5bKBb2yOBzY5JWhm7azy14ppgnb9fZPfQLPZl6ctqN4nuKx+03749
2nBJy42KV3pLXdAQlBwI+Dq0rlF+LirExxSB5cabWGEW9W3P820Zqpe6GrC59adog8+MFybUcFbN
tlkhakmFtnW6ON165RxvisH+m0cYJ0nQPChO001k0Xn9tzjsvpkYg6j1248EkhhjzaQbi7MXma/N
nM4P3qjRfbL+W423wb/iSyvq57rXNpMRRxBZchhe+DexuSZgnrUXYlvCQlnbZggBKtDmamFurOxw
8OLvIush1Foz0MBcL9cs/VVUjn+k2QdAdfueRQrTIbuChplGiNA017nmVUtH3CHJjn1AsC4/Abz2
cLUyuWLNBiuozozM/UAlkz3KePxsI8qPRKlDFdOwLWN28bMeg7LSxpxGrZJpIod8SibXIMAuzi0i
byeZHKyJzjorcZpRZbwz2zE6WW7BVakX8tkyzENm/45yP6EGh3GNoS6YZpY8KmfQjhEzaRkbbcBM
H51SYpz7bPJCsl8gYBVDuS3BCNdzXN8qC2h48fP2PEtj11ZsGPPkHRPVdEcd8VXm2Ax7huWpMIrH
pC1dUqf6mJoD06PKabRNPokH9sM3fWq+uIT0Y6LB9fSWzj+K1YOtBskzzfrdZAq1d5X8JoUYvz0n
fYZVvKpNpsuc2VdXpR5dMPVFX43vXU6UgzvCOmHmMbmAs27c8FxyCNyMCcmy/GiHTgErOpdeRz5g
N3RUJjarG6bIEVLK7MT5lYLlNY9OtwQYfCH+EQ3q88o+qgUqTfxUNYONftw5e40WOJCWmUo4HwWM
CMsZPBQmA4Luyv42FkPbVbkHhs5EYptOTRj58vsujb8fsbKSeNGlDwnCpKhHFrq8Nc6B1LVx03ji
3HNow6rDirm2KRELA+vrnMoKhjnqz1QwD+8AKTw7u/S+8zSomYpplRPfxX76KJ2zywlOmO+0ev04
y8GB0X9r7Of7ozrZwdD00bRiUwDZG7fK3ZD0MKCS1XHaw2bEkRARTG8vCIbbI8OgKsi8m2H1dei3
9qa1q+yK1fxGtfjFNblnBD7kuGvt9xZ/i72AbHd3aaYeaxj3la/0+szMFoyHk+icGznFJmqaOv9O
xlg/GC5gcL8YW+I4vyvMO2ks9OSf1t4YyMQaGeBWqyV5xBWAjxZ95yKrfYLzu50E5WolgAAckSY0
Pc120Cz8sJoRmTe00W09rw6kDDi9CvFcLL4KwLiADvM1s3nKwmqGIG6jY0HQWQgv6kR8kIG/mP+q
XDizafFqtxMvnSM1BjM52M3wiJ1hj3UKf37Pm446rL/8SG3ujxQ4JP1bUnOnLYPYjr6yIXqN5cxK
xwwJ+hrdrpqLEF/tv9Yw4KnWVrjELkxocgTUHdIQeFbBAsVIa83frKerhC1/NBqwOHOsrI3h8Rp5
m4VJAhViNOswzYZL6lg/hcF6RBbJrU6oqHXSk2KTdT5hfgydkWvBedBGmy/JdJ5bTpKZd+X12utU
oClvsvlLKnoxt2Hqo6V82Xajb5M5ozDSYJn1fbgeGYaR2YbvnZHEpBEkB8MDgHMvIBdaZeGFyki+
7/vJ0oojvvfHOXscTOdX0tA6ND5/cofv8JGhIUy+J2rJqRo+k4Xvzqg1DaVmhRwaEkrK13czswfb
sKq920zlOfMzgwzjedcrOe3KhCbXMynnvWLU3txETqfRsA+trt+W3u2vXavktWbmXjIzPYq8mo5r
DewWY/tYWCya6Wx/qXi0HwfKSH0yOwR/xVazzOExl+uEZwmZtVUhDnvZoVLuF8ZTxfl+ow3qR5Jo
MW5ojbMt6vSixUrHTJBMu9CgCTlXi/hIRlz1oI2Y13nS00O0oARnHX1m2D7sF1N/bhzp7lhLnLOl
ojNkFOqhqQ8bWvxD67U/fCLKg7Y3CKnmFJWzth1dNsn1pNJXW4dE2Z+aYJiYyfX4Aa+dnBll2upp
agOC8ikvk39k2OPjw0g3O0mxgeCkH6V3EG3h7wH58Y6H3xfA8wvXaJzjnKN4utNuDTVYgYE9lab4
9igMho1PmTCunZrZmfGWoDeUi4z+uBDjY62nn9kAEzQXqBmoH5+cvLmJKUZStoQd6h4SqmCbdinn
0qjdaioZKA4UTYWbv9jSqaDh/Lk7tLsYk7EbTui94A7x3pqZlL52247uu2ywTmdGvuxi2D1V3753
VMZBO7EG3Rci4JUacwXL3zQ923FUaA4X+/dSrd2oEvT+KXHbLVe/YC7B7J7itt20xFBsYEYcS8HU
H2Rt2IryodSxLBmjuT3ouERQKcIXMW0YHelMveezGqt++DA0BNd4HVP/Evml0R4asglkgbHpmo1Y
D2yq9+Pkup/aCDfNNtDMmyiG7m+YCJZlE1Nt6WP8tlAIhpSu7PV4oBglfkIM0XcJpwDEFOMP8V1T
yDUZarWNGktBlvDGiKJ1AshEVQeiwLWa6g7yxCoDM2DBMg2Wmhy6j5SDouph6JA0zEzFEVNQEaZN
cupE8r2K/yWJ5GXF2QSRFrK3oYXmvMrOveElNuT7zGmFRgknlf89BfWOoXeG5ju21asRDjkrVj6z
Pla7rmpvmMCxP3rH1Eg+UdH3YTUiRMMVgrKEB9VS7OfSofWNOj8AW/ujI2AHLfNCHENZe2/47bIm
u+MV6BrjUOxgghTmpxNDMoEf0G9W2DvwkLoY5TN9/E2LEQgKA8Lcul4N/W6AFAFnn5W8J0wBHDvF
gISSD4EIUKWZffv9fL1D6shIMFOki4cmUQPBZXOo2e5FrDglS/uyi5rV5SIvHxuhrimLzEYrv6Wh
WmTEfJpGL7dLZTPrXw5l1CehA3y+0dbv8d+aqMaTZuTjzh+zbxwwk6C1EMsUWLiag0VGBQQKZ/SJ
HONq9+YHepLk1jKFwmxYzR/DkLSoReoY18Z4/ijRHOqjt8IZ6k8KoHMg+VF/9Gr9zzS9xH5t/gCo
gPFMRt0ltd3s4FhLF8SI1UOSXH/Vul6c6rY+poTfXq1pOJYDzZ9v2OZ1oMYpiwWedT1He9/1uU4i
HFIq6Jtw+zmdGywPNi2BcPiSFGHa9WSaaNW3UxkYeBRcj+sZ0hnql/TnN3w7r3gK3MYaO5CoG3Bz
ZN/VO/sI9k2TowzGeuDM43r2OHrLIkWVqK9ZDZOfW5uIRcUqNPIxC644O/Z+LHjfigKds2vnH+t6
yHUC60BsmyT9TkT0WuftE3Gyn3JOfheFe0jGilUtc9QGVCOANENsiyteWsprawQhtNIV2S8od+31
ImonXqivAfYWZ5VCYngZN0mA1JfTu6HsQHeL6eUM+KazIvvkNIWFONw3bDL3LN08I5rLNnGMPWPG
wENl5+Fsdt53o3vH3PZRB5rHxEiRZ8nmV9R7nLOcXLpyXiePObldBuiZK7+cN2squ0v+5map2Hy9
gVPbZpDC5kdQOGJqsr/8w3rtmgT17krezqR5r5Nkuet0XCo1Td7IK2SpWssJMjh3dota2asfIlLV
A71CLd0DdTuxfavh4W3u77wjhAPC+PzQetqLIreCcTzyN6qIZvFv5qoNnhc2Aksg35Q+ixxRdfZE
5nPO6X83orpfLnHmbxBIXDW402CLfL8xIgT1P+ydR3PjSBqm/8ueFxPw5rAXglaiJMpWiRdESVWC
TSDhza/fJ1E90b3dsTOx9z10tUSRhEvzmdf0WRY6kmUpAhwPYePNVS8zH6bN0FhbiCWsDvBrt2jE
1pURhPNs32s1kqeL7TUsYHr0lSpLHfW6PgO1InT1t8UAVAjIUIPVKWU7OqbznT1GPSqKHEu9t2WB
Qx5pU8USzRyV7khPN0PTYib16R2MKFWlZ9NJyjbf+BaaliblkFKjW+Ky2MqeQeHDaSrchocn2MN6
UXyYwrppch/6mNLJylIcfj0qilGsAHbIy5I7ZTMS18o4lWhQ5fZCW+7yyvl0JJlKJNifE0rQXiKD
Q6Hp7o7I520Iop3WkNwx+lHIhTKwUnP9LqKBbqpK4VTuojze1C2puCgIETw/2HqIH9HcgZCBeySG
Wg62dgxZdvFGlSsSAG6kAmrbZHBUcNKXAxQNbbfUsM9yWBtlfa14crssD16xkdoaqfaYtggoYSVL
19TuSRlR3orQODwYdcqFtu2zPfZvncqyisa77QZrhkHBNu3rtMuT8ZLB7d4WS/oxmkz6xnYPfbCQ
seWEtTUsDghIzTEG4g/GcgFSsgSUjNV4HFd9pGqwOduvde2GS0ehwQDBPlXHoStn4kYe2WRZz34t
s3tvtn8V4gMZs+k7bVB99s6w6ADiF2B6YTKfrDydb2qjyWE/28HW8TIZAmvIHzJqD2GRIcPP00a6
COfc2Kj8Z9o5YTkm5pav2EMUBh4E+85gBp3srNiNwfSa93OyxTYOEM7c0uLHVzekeDhugfTs9NGI
7rSFFcv05hffAhPF5IetMdBaqYPlOLTtxeAcbzMPINuMDq2dYsjZzA8tFa8F3JKfRTjuGc1JQssB
h+Me0MUFvybR00AzwkjTHKpp0Ow7q2ePjQmAIDdU+DWViO7W3QXZI0gtiBw/GRbIm4rlGyINpru2
2Wd3LRl8aFHEKzW9vExki08LAM4ePMlvSZ//r074XwxWTMQDUWv4v6sT3v1o5uJH+fOv4oR/fOgP
cULPQYHQ83S2F1vXcS9HW+EPcUIv+BcIfYDmDsJBvmGi2vJvbcLgXzSP8P3yUUd02cD/4rDi/Utp
XRnoHHq2p3u69f+kTfgP7QkIdoib+ehiBDi2/l0hqNR7RJKSfDnKpR+3+DnjvmW3mMXrbLlkl9VE
Swq4kBOugLFholpV5J6/8WtqQLP7E+b/mWo8GEkv+2+yE3+TYOPm6B7qCVS1uUz0zP6motAVQdIx
A+ej1vY3JsCQjTUYKOJ1KId2tNxs0RDfYsAtBopldJakS/j2l+d5+a2T8lcPGvUU/k91Ce6OEuXD
Ase1jX845HVOqw+1k0zHuUOSWB9mQOQSgPssuSnELRLihoitezAZvz4ykuGdA8N2o33Tc06xiEb2
fuO5Ys+lkm0Tl6eCuLO4Ft3V1mQUUokh5MRK47/IYpiO889TNxD7UcI/kEt5wH8XNOoRlxxmryOO
9Chs9d8GD+Vz3KCORRSLMJto6PgivWXf07cx0mdb5OwHd3lPda6y04oLbmxDuN7rJR+glWX4l7hg
dzneMXeIya1RvA6G/jKZSXOToukQDtE7N8kCOdbdeiWHQefiEaDjeJQDu9qExGSsE4CL3oTwWPvp
MUUzcrMcDRAw8CwhkOtWNm/mKgMIXuA75csnuhQmSjxGvncXFGWTbNzNeBKEQYyct76AAkaHsszv
JhgBkS5YwSO4a8ZA6YGgK4QJg/mYgyx4L5/jWLtgUyFBwPGeQpAUmGW7g+DhQ9g2j3nDxYPBog5d
yKsnKxgJTr31BgHQmzJct8Agc4LxxkVngIKiupPq3Q2teTe7yEB4vKdPD5kGxiOHzB+2NigfI49v
pWftDE0PiCdcH7H373HppcckYS8tIpsoyYy/grjKTuhaU3jyneRgRv2Vmsf3yifiq9UAj0zQfkVa
6hstILANMnkdwVlvRA6FUH4Wup1vrczPYX7EGCc4D3wcCQCbhm9NuXkL8ACHO9B2Lrg49LfegN7U
yChoxyigxm5X1tnLkJlsF3mpocptNMLsDabXhzKAqI6jQRa2VwgkVuI/2DaCUnU7H0Cm6KrZRZBI
Uz7vYCC0EtS2p/kMpYjvpfg4R8ibrLNUYc40Yl3YUhc8Cq8E+S+1TXPK98ZvrZtdQVfcS0B5WpBf
GwJtCwQDPhfU+lSCXCdAYzxCWsWWAsVwpA7JnGzi23FwET6E4DBZ2bfJya/rX4TBYxrGcT859vNc
88yDXoT9guFpmy/mLoeBPCRDQ39Pazbl2L7aejtuKWC/ISoM8CUq9sojL7fLCmQUhgc1986TTOt6
Sb48GZ/xs3hFSRKCjUObvVfayX5AE6dJ97mP4LRJYOR1uIVr8ELAboQNGkQbMJ33kcFAJM/GWwZV
d6SS0GcvdeyuyolQiob7QHl7vYI49TBlK2ciN9LjOGCkZo3DxBzSS66e+0ITBmj30W7Gs5WNsGFF
EWoGws4xj67KsTpusfSULEuNhirNCKU/ojyhJd6ppHq7jZA/LQlHCKTlpSWr2iG9sw2c6A5aIHfY
t8utnde7vlIDY/Bi6Kc2JJZYkJ81VbF1xoUi6oymm26W4ZQMD0sa+Jt24v3xrp+X+mB6jtxHtU97
RJsfhqV4yxzDuTFH68M0oECgRE0bRlSvTeOGrBy/4p6yLRYqFqiK8a2cHcxMNAd2wgK6UK/kLkPD
hbSa0ZsihQuCVLx2YoRjgBLPDhOEYwMGCvnBgEfqgzxYl/FKJzFoqSHv0YiB6QrQBzkVej50YjY8
Zi+Jx826+NWYz1NfMTFlekNx8LN3UKwpbP/c1MS+jRF6XbF3gv6tV6UFPwNFtT4b2TM+qqC4ztBE
tohGV1YGis3E2bJnkoypSrVitonEpXNgSOMOF5uPRrBFQPEyd7g1Un2WVM8A/Gyzh8EbuzDr2H7t
nKm9PpG+Y2EeRyzBJu2XMyVPzcQaMYO59W3OeioyEaZH34AbXyi2UxnhcmPScp0Kvj0Z84MQEX09
nhHC9l9r/O51LuO446bIStAmbLZT9bpgf2lToV/G/AriSoKF5EBEKcxoLE96ODI1g/1Q6Olb69ew
pthe1mHC3mBCXYyfFrNNYVoxNQb6QUbwI8Nks6rj7+sQWUZWs0KPv9qKCji4UwppMWr8ZM5e+pSM
nKEnS2qsTb4fjfzL1NmAZMvm0WfTtDHMnCluFA+OQzkRA45dG9MemFSkYLkgbpptXgVoeg1UJEyc
1MF7QGUYt5qYt51hfsYWjZIlRbpcjX1UclgI7KLiGrhOX5/4YwehYbS/tYUxsStEp3VgRpioofOZ
f8Ev1sHulTvM1PJ9tbQfqB3ieGwqM6X+eR1FVsCygunwDyvJH5rG33nQJkH38zhrNcDbnJTRXsR5
pgZIAQDQmQunE0QCulANYxtSgqBjWV3NIsCxIs73zeC+K/NdVAUcJCjUPG9AIwv8l/UZ07gaM4v1
b1IAoY7rzzLxAoSVCiq2KeZs0Id8wVK8FNQWAu6phh9KKIZa0qd6c9WR50ribZU/CKu8SrZVbGtm
iojRy6DzVByhQWigyKJ4qy28OHZDqTaOYKj3XbFQK43ZdzKaIAZ8BsMuyd2y7Kcd8Z5B1q8t9zby
rSb0+lzuaodfOxMiAlufm6BVBE2Xen+rh1TNtuuOjYpxvsUA61eWtPsW9CulipQChbD2iNG8Dlw9
rWBxXeMAbWLcTzrbJM8E4pvJel+CfVO4J4+SlTV962o2lSy3mPBt/pXL/l3a3kU4tA+r7jzDuM8M
Vpcly7/K6QWzVtBodXSFi8Ka6EkVOp+HakIqw2ZNDtyDiGmZ95KFzFzEqdTnMCFq2ap7BkTgB9TF
43ohmtzlNYXSQmMXWnQC6bpB9SWckE4K/5gW3NPUNFHmrvG4abm5v0MQI4VbXpP+BaxjsmVYdD5U
CekGOHg+wF89uGhc0/XwN/FYK+TYG6JdExMaeuS9hXJAKsEBIjFLIDs5Tojr6NEGDLgCFhr8jzYK
y1FRMoyc/K4BLlhrP0lKMBwumCpoG+UHVDlvJRqZpA3Tt7igVCLVsmokbLG55O40lbwGMatdbfFB
8x6UJFj/ZGE94160vY7JjADxXhlRFiK3BY+B+MpyKM5n002CaRAVJ6asCYEmzpwamrZCz8V8me3N
P2MfXqZrs5B2pCIhgZgTAn/5FeDppKSajnDRaAHgJhX6ob6A/jeNYtrFtvZWjcWX57O1OgHjp0o1
8FbBF/nG3pFBsm3YgufS/N41R29exEb34sc2aUG46M18WFQcP9ntXnQFmrZoHlszF1lW8THp51Nr
siprjuduc73adzM8I8H9zBMW0GFOcZfO44fK1cuNKRgwZSs+275/Mmuq0nXKNLc87mvmfKMI5w/W
cm/2761ab7PMQLez8kJ76udDP77lPQ2heviKCqbOYte08CdoID5rUmJ2Dx2BHsDO5MtXxxcD8CcQ
/64+ImrhikvfFNcsKy9S+yimtA7NKHiosnUfxRYmTvSjR5kNJ41r0dMtLCv2Ia1BwSVLAPxVurkT
PXiHFP0ue9L3MQJGm9YSOLpXhIiYpK3DLxhsvKC1raiAKS31D7HEOyYlnWlm+hrPVZO4rGFQar4X
VF7CdTHODP9ljUHWRTxr2VyNTH+MLJi8fW4Q9+QNfsUR8ojFV9+3r0Ej2OEMpohV+i9SpJepbK8Z
fjiueRi8CaWcVwsGT7wQZgQxu7NQMhZRm3+usa/nItcVaezhFgD8gRgccaHqyHog4REWX7pk3KuA
u2jz94D0BrQZIaSrRzdpn36lRn6FMcl66YpHNJ6AH7ZhZd8Yc3OBl4L52cz+55Npw2bDQjrvbAxy
8uuilv8lR4u3psHFfkS04TfgDo13uiWkFs1wTFrnmgs2Unt2n4sgfywz7vWQFlc6boBMmtCyVO5u
hPQYXvqU1m9psUZ2KD3PznXdHRd0hkjg+nvYAjc1ITgJRdptM+di28U1RTlhU3nLTwIU6HuM5kJE
L5hLEwxy7dOYnAPg2jQL2E8E1bu4ZVJV2ddae4fMTRk2R3mDCzLUFhAgHULlgyCgPjfUXycV/Mep
88Msf/UpiwQiSbdlYV6wRtXyX+vYp/qGcVKU4tSj3lEg4UKsHA49UUzZt8+ibu68Uu0v+ULQkn5X
8YJjBy+FT9JN52iTWS4gWnVv/HG5Q7pygmA1fFTdNQdKEa6PeUkeqf2BzcvQw4ZMcIkN/6jZBcpI
rD11X14Rf8drxoSAbEnv0KZBtZftJ2bvxpwaLNbZl0qRttRUWNCex4XVbh3Hah+ubfuoz5yWoI8E
l/gyjP4ZE6tZn5AHzgiRZrP/Rah5xci+37cIHGLf99VZA8ytgZpzo/LcMaEpqBwJSPluUm16An9u
n8buTNMqvZMyv9WwISFb8/e1u2hHTavfrdR57XT/B56S96jQXQAaEjUYCpriFj9LeqQHHK/z/UOu
s8TUw0u6uDBgk3E42MDjmPa6ylLSytRDlBiXcWuiPTotmDubHuxz9KncAFewNahUNQCjJV2vQK+E
qkG6Jp10u1xMCwnzCAgNmb7lTvTdq+ZzD3wDXguhhelGry4b5AY7BlC/OZvkEtEWE1V6qNHqqWpz
Pkhwfb1EP1CPaP3T+kPwJbbw0gu+Brhem5wuVpY7+T74QMmsO0QDs6aPo/00IBMEi//MZo3cIJFY
i1iVGY8o5TQLk91xAYaVE2r2eLbTtaQJwTj3vOFUD5kHQgwegC+6ZyYjdjRBKkEcSeB4U4FeQoVB
9kaH1KP4Gl61zXy41oGnLCQteHvjpSySSgcF5iNTpbn3rjJa+vMfSeB5o5cTfNvRBEUi4yqF6A1t
iVZyaAsPEHhaolZWD6+WOvR6EpFJsHJs1GfXF7GfQ50NpNbOVBaQxZA+1Ggp73XIZzcDgdiN53RI
4qLnBBdbmRWtcivrP7qBQh+MrOOfL/1+i7/q1kBWww5JqeGAduaDupmSASv4dw1o9c/PrD/9+eY/
/7DKwKycuvW19df1pz9fQwHl36e0vvjne/58499e+9u3os9DpYpKzR+XR9OZbxycDHG5P4+znl7r
0ZbrOuAJ6x/WfyIaqUk2V1QNtaa9Xb887wJU2P+8jjz4WWHnewJqMN8YegWHxNVyFC6FDfCysQAc
Nso81hrGqL3NlaXs+nvsuY+99Ot9pHxCg6g1DyN2p3VXQr1Prn3n4c2kTBcjnE6wPAL3DtHMvek9
G2KB63eAlxVhcH1x/aeui2RrxZlGJ87SbqiCYW4Z5QvsjknBRzP/Zv2J5RSbRIkcKiySo2O0lw6w
6h7pMBOlHGneJBRkbqJ5eDQBnsBsJ8Nsm/ozJ/SVEQnHKabl1k492ZcnECsQqLkVqB2MenZg3nKB
qOxAw4XTGbnlsQqGY5RYCEKWKKumtsQYMrCVKWHws5932UyDrQGiHmd+i9Qy/AlTip3jCjplWXo3
VKTyp8AB8O7rSDzVSGXNUaRiEE2iMLGxu+TeadFsSkp6adzIG+aqxaRPCSAgoFBPfMny4VEOlbcx
2vJe84s2LJsA5nG189JX3Mpg7XYaVCXsIqPRF9sWBTTkMrX9rCnRz/GM+VBOIxjmV5RfpIW2D+Kw
qDArcXciXzR5YvjtzuIrc8MHUEGP+KldFvgf4Dn649Kbz1DZ8f8o0piNzkcgyPJ/mbP96Zce/a9a
Qx5tFD+DFl4oWp2ftThAk54gQ4Pr0xx5ALh+cbL+vpU4C1diOscJdp2Ty8ILXXAre9s/0Sa4w+Bi
O7QVSSn97+3Y/yyMeXhq29baWbTAQymAKCecssuA8OltV5FRnCZnpAufwbYFNfcwCYQdGED062Pv
KJoUOJA08qNAfr1zoQE4vgcdp/LKrdkkT5NwXYKW3L7VncbfgJRP0dnuEUJpYf2PNNm63CQWmL+b
ycAGPViYFhGBpn6LJk2AKOwY29R8xXw/CM04ehkyfWMNHFV1k4H6c7z4va7xY4MUcBsEmA9WtCFP
A/JELcQoneotqmnD1bCbiAoM+tzBs5lShh6Jj81xMKjbjmfZWT4MXV/fGGV9lBaATuGSZMqo+8kZ
kK8YEUB+S946ebwtB5Rz6zRaKGUkPlo4B1tPbvJA95FiazpOI9uJND+hjNO9ZIFZ3eeLd8ZKuIQH
AWG2+kE9DkaG7e8GvXNOQe1traGLQBbJT1LDI43qq83WiCSm/wIbBDBulCvtRmqIWcOhaiDTmYt7
c4xIrO779wO1awYQhIcGZY66TvemPhwdd9l6Y2XvnRb5jt4xrr5TxJsmth/0MdqXrdYx7oFidNb4
hn7ShTLCqxuhqWCxWLhJfanc4E4Y3ksUURJp/Ih4NX1otXF+QYX0g8SVkooLFl6rvgFlTjDR7C+y
nahlKRtq8JMoeAxoVgf1RzFmR2NURN3Z6oF9uvcQi5QJK7aUHfJV2xi5u8GCz1J/JEt2NxjWrVa4
DIby3r23k6zfo5Jq3RuK8hDLg99GZ0DerDMp3gOT9tgKeJg9DsJtGzNsI4o2xn05IcHQuZSrYndc
NqU+sjUPw7GpvW/z5BUPJmRbVZ0r3aUFd1D/EgEYbJXzLiY84JIqgkAkOwpSZKeXqdkukXtpLNkc
697az2by0klxF2QTXDfUXTd1YDyMw3A3Z2OPccl0sNK8CSl8M1GLCPtW/4RKID7d0K37EdZOD8qk
pdO9UFs4JU57iHJdP5dFltyZ43xCow8Ul8gvI1RJ1k6j31Vu0tw+WgPyigDbYNu5wz5KooveYWjV
x0Wx62b3zbGd10mheMheqhZPFGQiOnN8m+fgQiS3DQbkiVPHAW7iH5a0/REtiC1kL7BJ8EXyX1JI
SMNC7a+Kvnk09xD2Mr91A/Xe2jl2rnUTDJDozSm0sPXaOAQkeRXnW2RMn6UA3kwrKJqPXVrt4enS
4SBHFPT6khTohRxebN/dLqZ3QaSnDbHXBdY7PWJR+Glhw51G1f2Mx4DfzxsYOdgLi7A2im1uAPvz
i8OIxaRu959ZMlGbqPEj70Rw7mvnA2V1umFUGCmt0ynRtuj00iUDIGreyUq+dK5xBbf/0Kvwve1O
eC58BHQIHTWkISzuz4OvJecOxpjWRtsR8kAziHMn0TRr3yFg7CZPu6SyefBt6w6/s5dZY9kIquoO
XRp7MD8SkzDYrJtjqRtvY2w+em69j4FvOFY8U9ZyasCAhOVtkt5PbX2bZzF9gP5oD1CelJp5Ux3T
xfwOWfBiFPEZ5Y8H06V+4HgU2pfKvAEGCChBPHp6cW5iYjUAHXhdxFmOB7BRgldKKFPZClVYeE8W
ORdN//4C0nSTJtMua5o3TbduBfUIINhv6tGor8K65VizsiFiwOJ9l/nfgeeFZOxACJrhPfLdT1gi
L+3WDoA4ThOOKjyOHtzWzBwal2XnG69OlHw4rXsMcAaJCoeOV4JHTeGdYqSHpIZdqYGicg713LXH
O2rwYHYMaFQGX9SdtOk6zUMFshjUil/v8iTe2lP8g3rK0/w0xwU5o47CAxVPG4NrKCPxIVmCJ03Q
oWBZ6g5FUZOq3i5auWxHbvxcsLKl3mPrix/lEiO2c/Ep6uDucHKy+qplMLWsRPvRspJ1WYU3mo+O
72IYAGfm4s7SnENz101I6GgQqJpMl3DK8qfJmX9RE/tGqLKtpfxs0lsftnqI0DIJOir9c2XkO1vc
TkIcke2iLtreLkuN87aBTk+Q+49ItVy90UnIsMdj39jWroShFBaGd7FRnQl7UkmKouIceYjO4Ilz
61JeA+1xA6MfXPctzlzerizuiavjLUqoy9ZJo2s91b8kQupupyA3BtLRurGrhebcTrN+zCRCYFXZ
qS6T3Hb+9NHm9YfbsuuXNoNQB5fPnrpDeVBgYGtQ5cbwWim2n6d2/EoGKQ4lEGUkbaNNVErSKCd+
HzXG2rhgsIIACGB+SOTaEG8R1QdQ3XdQgb0EUI9bnzQve7Vm8qNa4I0+2aQXCfBvbSKlEk3xZo+W
d+saVI4z7YkK9yPqSVaY4RPsuBM1WhNxRXseb4zMeJoJklTlBQyMjapGRDqYeGGFJtox01AwnHL7
wOr3aRjRG44c6QHhnfe+hE5PfWnaNFN/rWigJhOPNL1U1fKOsioKLSV7upyHsz2Kg6OxY9sobFfV
t8FkjIyZ+NYHFE5zy3X2yMWhYUq5jc31zpyxAIzG/n1Okn2vyMBeVYPWAfiAF6D2Ck+Le1LUr9ow
37kpZH+923qmNwGra5pNN/ZY+jiHER0CMZt4eFA38XTYLWOFomBCDg2A9gu3pmKzdeh1bVDceIFg
eBmF/2pTk7Ny5XW1EcR6rkdVahbkwrlIH7OpPoyRfbRN+T70D0YXOr7xUS90XvlvBhdBvB72o6JN
j3vXGZ51uu84ESGoCBOYHi9VsRqJBuFACcGTRR/znfoYoox4J/z+G45n8KloTRaU0TP6Tr5AYIv1
m0Og6Bqqb0uxYK6lcRiSH80A0PiPj6I2wmoEWES9JaB3NYn1cJUTHNVXoKi3yaMonL1+N/N1RPLq
V6gAWyt9XZaL+t4YbQqT/6s3RxyjT3zEaY2clZCzmqzybQH1n+YvuK43sDIktTN0pfcGG5LENkby
s6Vl4En5Wf2N/2TQbKAwHCzZYw7P6wSpRt3vmoyChf4xHptK21hWsv4fOa0jWQVwnEOjMRgRmw74
vHqLNLy9+llNR4QmthmqoM3QHq0KWBfKfw+sQ6FBxW7o9C918LKbc1qUlHnT8VEiUWRZoBH5BMRD
pJXCQQSUcEomzkECLFPvUMeTibxJYKmqc3XautgtIrpaaXBUB5dNv1svgMa1lU8neskTtAv1deq8
1GE1dTkl3HB17XxH7Rxisi316cTXHxo62YagYsKfmzEK1e1Rl6du4b8vNeCszIlojrpZvZBMWERw
NNaqyd6xfu8R6NkIXmvpgM0eFFl+Vu+p6Pfr7odO2oJC0Y3OW9v899vTWD/o2H5FfF0eRMBgO1QQ
CNrx1km8vXoJyf0QtQwYF1xnl26XngxFhwxrFJ/qq3T0NYXB2VB0n5vmY6zKi/pK9Z6gwuniQb1D
nVNZ/Uru/31SMS+qE8b+7qQOxSHuRiTBS5LnrDXWw6mvc8f+yNdYKCGTojwB7kMinegl27lldRbN
d72iieWXoOxMCotNvNx0sGERGMw2KJPCwjbpdMRW+uURbFvMqmzUDFzuXHlIYkRC0mK+rA18VIS+
2G5ftInhKpx6vyTiJc5M9LyQRO7pmJsj3Eg30xlLyjqiZCj6SXeXRdF0AI7wJbFYmia62Qv0Dchr
EWKqTo2cuAE8JENp7UdGQY/NxnwkW/hQEHEa7t7DCoOwawbqgFuZKt/2qili1y92BV3SFF6LJcZc
kci32MMtx8QUycmKoYAO5Uu0+KB1OoO8aUT8qS1u2mp4VP+JoDZ3UsHEFBSsBTS0opqHveG1dLDY
RNAOSb70aKj2qfepoQMTNs78rQNWTqeGErWeUvlGjWLnWMANrMZ7tZbs3SpxkHDrJlTOSCO62oO8
zk73nMfEQ4tDkR0rW3p3M3uGPZDG6SdvKp3TrDYshF3VikLRWBGRQj/WX9Zyt29TTdeqFAW+bSPE
WVP9SiQxuNuChkmDuLWZWsdZs9Nj0FTIRUOEdC2KwrOYLx3WGpsMocK4ILB1VctM70BQtGX+aUOS
2VUx2aM5cv6YYqH7irgb5jBI3ulaR8REc/80NsZRFzSQzFTPQz3aIYzxrZRGichfDipXAvy17P1i
0Gjp/L4K7V5/lvBttjTTrhFeMQiBlP5GNSnQWUqPgIKRi1LNSWLnY+lROygTCt0muD4kLq3DEgH2
Rt03zAKKKvM4Hyy3KvfmNNzqsrBPstFvG0UynEfMkUbVzHRMWPeqhF+cRMVprsirCqjYRge7WjCv
U8RA4OpRyzZUG3o0wL0V1XMcEaSuA933YL30pbtrjMDZ2VPU7wWZzOwN6aFsafqVQrZEWPSdezXk
peZhJDI62d5ByWN2rNOs8VR76OwjzFb6Iaj/OTMeE0RLtFWcB8yngkp7W6LpE5VhY5cG2X49dI3p
EiBlLYUNrmS8bVhtKIGB/8Jrjz2VnMyq7n+SCqq8UnFZmazA3BQcrCzvsiUdt3CdbwXCkdS+3Ldi
8ptQjhRO+8LZDwFxy5LCja3mQzrzSS9zQkcnogIR9mIpZMbIGo1EXTdpxopkOJRO/SJKSs3J6OGo
N8P5tU1ohehr9Tzb9Bs6zf6mprrhTji3lkZSHsbpk4hTybTN5gFMw23XYhM3md91g+ZEMhbwdOmu
zBOk5X4sL1ZSfdLvTjYgb4Id3Bhs7etL3yZnaJtffnEXBIRGWO/Y4axRdVZzIeoZ25qYXsG69KF0
WQOM3N2YA0mEoXfnwDgZMXXCKQG9Bc0IMTf6zL/bqaqhuKKkRMX5EOSF7ZJe3dG6M4j3vQKISDcS
HsFhyICQnQRlmyRIEPxU3WPbHWl1wUPKivSmR7JVtYvWpkFT0Jcj/LjCS6D5q1AN6jfdri7O4jwJ
EIQ0e2jcMIF7ad53vfWG1tQdHr1IM1XXfKjOg1vv2A72eubS8xl7nMA8OgJVX8J/2+fRZdJ7Crg+
Wi0LuLjSIipTBxnpRJeR8a2Q1bUtMG5AKZRUFBSP6ruPNMugs1IdYgILl2FWINccCf2X6p+twJxl
YB3moLdwd/QNtWKYShF9WnI0O8m3foqRFnN17dlPOFYBafVv6yy/mgZC4ZKxgI4UWm3o47U0tcF5
e/tiRGkVRZ+k63UEvdnwuyXoz21HBqpP35K4fYcVTIY5gORJE6eBYQlGBhDKi7FQI8J2PGwmhL56
JeacYe4FeQdgJWKePwGIwVHNjBJBHOwIY1gcROD+1m3G49gXSKnAOjyjmbuXjnlGpPRpofVN6ZAB
4g4k63A66MQjA8s62uygJ7U7HxsR2Qb1DU02aKH9BAUepEeVIZkduKjwVs41c81P2bcfekYP2VqI
AUodpv3AIwhs8os4NDzvd5sRt0Kl+tUAqhtGBL6Jf+O8wUgCkYTNOmL6huzB7v29R09K0Jxr4vYN
g5BD5nDnGo+ettd9lZn/8hs8NbY/SvmljY9pdSrt/jYvFC5WtfyKFI8u07jRFawToifgZ6TGuhTK
fSIHADWo94dRXF5Vx85VTfaJ5s1untMv1RR0ffnWmuNzDv+lU/nGgA9BSCE4xWrdfWTcPJWNttE1
m8BV9c56UCKyCr432FaMEwtQldH7rIOERRg2+XYossN/BjRb/zDz0w3XwAcUaLXnW+DOATx//nhK
y7j9X//D+J+NyUQDA9sdV7YPgheqKUrn1/ezcssO+gy5kQfcUka0YZVlkAlX7ELWc5NKdONWaKCu
6KwTG7vCKtUpo6FqqoumkIxeTFiEYPRp/c2JJjXciyv3pL5JYvdgJp17N1tkOLq8yYqe/G2gHRmo
Bl6N7iIJ6NMSc9/+84U7/4ST/75sy8MV0fMCdWP+cuHAuCqBYnB3JE07Ipd4Py3GXeABHtXYmhGF
uMvlV4VIwtY0HGdT+wYceUNhLqqMCUEmByqAcKUCfzcrmE8CEgDN8OyLIOQHrF8CsCX48GvFOfX3
vcPdW3dRCmwQ0bRbRBetk5mI56GJmAhAkCMt/VJhU6LGaa6gyJPF8/iNtVcAh7KkFBTV84Uo631s
WLHVCidck5QoGU6+XqdHlL3lrzrF/hn76/9y06x/OLQyWrhQ03Lh5dPc/dtN8z0/9wbNQpQktQDA
wRFc6FF6KiRae7lT89yZtMVWMOUKj6DrcqpsynFqayFhOXtVgOKpo70ignMfI+2zgmOWkdBrWVg8
PHeuSOOK2xwp2O3gMoQSPXmkTPr+G81mW6+DSR93IUVS4IZ4RBA/bx67YWJTTfAg3ccJRWk1A//z
mPH+OWYsh0UDFoYPkvEfFIQY3zIzSOMWzYfW3KOKqEUoqnkJ24SATQ4wA66hAtPrZkZN0EfmXIH0
NEV0TYUCgSs0eTRHD45EF632dix+x8VlqRPDqZVALNeAYarnxwmkAYqdJBK2uM4+d6YMghcM8jig
QbkFDATrj3YbiZEeUQAxSQWuTgYzGJ7gVyH1GLXidjd6OAPFPkiqbALhUUxH1IuP2TKvOKRsxC7L
aeXJ9WuwhWpvsxMjODipfaoUEMuPBxkaBW0gi/JRSgr+v9k7s+XGkWzL/kpbvaMM89B2qx84U6Rm
iaHQC4wRkjAPjhn4+l7ucftaVlRa5g/0U0bGIJIg4H78nL3X3gcN6s/sXQ/RHkXza4Y0YfFaFz8A
uyvjKsjkTibQk/ONm2mwQcdNA8w+CpRYfxOuaerefy5gnmViWrEwZliu93saqdNrVp3PgGbIiWOF
pFjdd346bUwbzU453rmLawHq9dhKRX/jugJGzBB/sSfXPcJms4teZ3nz1VJnBbngFAfFre9E7lqr
+EdaUn7DK09zgfnVr0WpNY6226/aQaRbzTCv+rh8kAf5jvZsBwv4xQzyLz9j4Si0Z/osbKgNACup
Kssa4HiQH29Tu39firrezqRHYxf6LqSO0w7pDWlDnABuyLc4QV8l2Um6h8f7wJu23dKdNAEwMxsI
pWxK51Qao3NykLtmmVUcGsYkMT/6PBTTTRgMDb9TGsdwxPZWiPuWXh28mRzoCgWCRPjoqMnRzm7q
kXZjjv2ZpQ3zRvUuNfiecGl2suBJZZiSs1kdCnTH+pCC2AZQjNL0uE3+lQfRjjQq9L82VaBSUqk/
NynkrEZ71Ifoq8Tiq6XATsz2QxWUUVE/uBoTzKbsAaXIJ0MKtxrPeVnC5izPxVGdvHlpcwyq8JWV
8l0eTTlFQzOWvaE4797GwHkLoQpmTo+kd8D8vQTNnjbkWRBpTNuGGmGpBjy21XcpDKLiB6gGchMN
45c9TI8waU+mHkNTTdHQJxZV+BJ8zGV0gRZBJBtK1S6+VlH/QzPlzwJ5tA5snOxYIpyimDhuYq3N
uFOWmImdTlKFlnESTUR5blzvJdNQ8EpVl6w4W6AzUgwC/pUWvZ/HRz9yVqH+S9/Wy3NHOfDQ6UXP
ObIRhwQNqU8TwYtpdUgBnR0zdspIO7VL3q5JdiOudhPtvV2/9AZ6ftHCVJFHYSrZLRFpOrgN69EP
qzdlt/cWXlzvxCUR5pt6wOOmxuleTo9xOqAAqCMMMMJ8qNMJCmHDGb+l8RAx0Uv85psfjQ+OpbHY
cO5ZOcQPOZzJfeLljkFB+WcEHIsMT3+aRPVUJ9XDLH0ThIrjjAdH3rL56yHRU4kdvhDimW1C4iAb
C5u7OnZ3Go2TwaAVsFDeG1L+WGn8w3Q6xgmpY9GVTr+mqds2jk+G0bB7MDPKLf9Uuyj8085KTg0X
2V4gmkRl+QYGZCt8jGzZyOCayfhrn1XGqUee5mjVehyz5CE1xyM4lfFQmdACfa8ASrYM4Q5DGi2L
HtRiObCfkO+7t5f4weFsedQyN9/UIW5w3x/P47z8cLLZfM4WesnZcNZivGALJhai6v1YsBw1ZPF5
HR2nBL2nHpOD49XSPY65M+kSe1fGrbkeTWsAbhgQmoCxou/zvdsBEJpc8JMV2C26pB0nVZvBXVcj
7EGkSRR762yVMEgCLmciBfgmtpOk2qEqu7GympQJjQjaJSHmdNItKFLLrUnXnFxdDSFLCTRDwqqX
YLmNSzvbYoF50HoDEpMNH7NYsv0CqBlB11tNLiebt4h2o9N+TSa/62j0GCrTsG4UYt/zCENUv2Js
aGSkmGum/rgYrrlDvnaodcvcxK714gbVchN0l1EkLv0lpCjjLBxilOQvO4ZBPYy5Ks4m9IowXE2v
OSF5mA4iXLRT4qXeTbN8qf9p5e+oX+GoYwiKM5mrN6db9nHSBC3/dkG8frBtLziFZLvv/dL6logg
O08RmGoLDk9gFA6jqRkMRlvd9px/DtW43EWelx7yNDdwjmDJTUhKP+Vaqa0rSJNkHQF+iQcTYm3r
7NW7VO/C8lo+htV+VSEalrAqG8QPCSMVf4Z5wTF0XY0WuaH+sDejOSatAaJcJ7IzMMBg7SS8nF4B
QdT17lBLlLLB8HBrGeh4WxSCJ7+4iB55nelEx8xr3FMtixByaNDTTe20x2z2aMMUP4wOJCiDlkpG
3cmgZboEqb5bkhl2iflhjWm2TXuzOdmia05TbPwUiNN3xVT1p7gGQYVCJiIKdt5m02AcPbtkmEOX
8DSatkcQGGND1uLnMPIvgNgSTHY6cpYQ0xFs6r7kDGlZ6WmcH51uvitbHpc4MB5M0ll8OiboB+HI
HyBdlItx4yc3C2+gXyJSh4Bb7hE5DfsWqGnUz91eL1xOyQI05Y2jeS2dDGs1LAxR1ulsPJBt0d0g
sE+PaRWiPca5QI/QgKfOsTDDZHLjs1Kz8aRkn8qfESHlPYzYMtamBx8gT2JSHuScVHpUOIwRVkNp
VrbGjVIAZy1OlKrqUGZp5bohfA57awx5E3EkJHY6wNnwFbnoddCLndWqVcqyD3n1Rx67r3YBJ0xW
F8UwVxvmZHvloI+69m2IUDv6jPtQcufv/swytUwwnqSfwYEYjqyEKJFwq6TR+QTpLMZQNTvVbmyy
H8BjT0qeDfPZXXsU0ozrSBkxMa2NrnaHPmqn3qUSTMsW0RIWD1O8QdR4Y8TGnQFJgoe0XS/gHaG/
vqg6qZnZPsao2Mcpcqs8DJq11nM6o01j0PCGdLw8yu1Tacgxv6Dqb1j7+RSSdvW0hHR/izZ7JyKB
rQzZOWV687KI4l3qYaX63LVQoGNsYpQ4yfjm9wQTJGHxMG/omo8RESAIY0k/5SfVpLGgvTq3xJzT
6cCKkzGHqwVAnPwmpa+46ntep0P6nAlEZ1ovOFrxO8oks0S1vnpX2n4iTLrES3ZejhS1yMa90Y8v
S5fA6ibICbZffNvkY7XTW3I9qLuVQHhqsBE0kr4xoLPfetJzj5DyyyIraoV5Dj+ZxflWTAtBnkTF
Gh3O17SSHtTAPEyauGv04CVyFmaV5gOnW7wh7vjioNwt8uRrETnPKiOoXnvJJjoOrot3oJnfBx+F
SqeLrTmLB+HZB3KXMZo4B3WA9qTauG+9e9QS92PRWruhRcXVec0xV9006QcMNIBCzYPCsBTRjCXC
pbta3bTwU5fces5lQ7OW7hqY98FKF8FpjHuKFuvsmOimOOkPLc4X/puM9CpnrwxXDELXqU58swjp
opnTjRVaGQMZLBlR+DnEI3WxvCOW2KIXSRm5Sk2gPnKoqpotU8j5xBvyb17QkaHZvGFNO0bMV/AV
ZyO4OrI7Ut50eyx65Cr2RPVURtRFLoYBq18WLLrFe6tpuzbXvqkXiBzyOqVa2SonYpSd9kWadmzW
B1Zb8U3Wnqp/ENpUIsKJNrI+b0XznDG6xiRD7Qs0aJuSO7uJteoMdLOGyeQ95bN1J7TuNvF40AEc
ZQqhpkcJolrmt7A7KDB18oaS9M4xXfrjvDVJgBkdCOvR9E0nM31relyOjqDaVeQkJjoE/iKxOOUa
qgUoTqnnBygNMIZo4M51P/0hqLaDmwTnTlpRE2lFCnWLt2Yzp1NHRI0fEXjxrT9EH1p0W+E5p1v9
qlvhV60tBLiin6yw72wmr6ImH5eHseS9EuVG/lHsdWt7qO4Jg9yw+mB1mWAdatEPo+QayiqVDXvr
zh7YZ/F+qObgu14UX4aJWUA+t50RP7p+Abaj/szIsDVkA6Sg84uvVz9mc/Mx0Dm15HucqH9BLcE3
C5aOtwiGKC05fRTgXW+Wpj4WBIetO9fWOWgcRo1HJwhtZ6Np4yYeLMyNvbD3Toxa15rSL9UR8VE6
RFrYAhUr4o3N0F39thbPoKSMZz/zr/4U3NGD2sp6KR76rT744JBkq0pZh6rovXRsHJJ9BiNoId+C
o9evtSziix6r9D2YsqsfxZ9l7Aq60TVO6r7chF4IRNXYzTEneUTiLIctvgnQZpM1UlRb+7rqOeBI
z12rIWkchLeTphV5HpdHEmfmeE1NxotkwKPQz8wVFD/lr0+tK0xTDIPS4aHOR3XMrg3oC/OMzBUZ
ghdlnFIODEPeVCSyvpIjC7qMqlo24FTf2pRVs0wwyrsR9w1ABXSlEZZfCr9C6qnssczWFg9qRiPy
0E/A1ifCHdQAQPlzdHyOqxD1l+ENSGnlqcM2/XXS7kaIvC5EJFnZD4Zm431+dIO7fun2RWUSCoj2
5Ji0BmIs12eKk+QkoJCSWSavve3yZTin1I6Ohm06a6slYzp1Xc5jCP8x6Wp3w+I+dXUZrh3pKtM6
6IKt9XOWq2zGGXTsGvDeDcJzzmv4ydyah6g8kI1Zx0ha9cT1tvCLzY5vUTlidWApm6IMtthpp9xo
10bJQZ8MJnet3oKdsuKOofhO7hj+dBBMGqlw7VSyu7IipQWHRQHVkgvFGtdSHGTgiyG9PhgzqEIb
10W/BOXRqnUP1DlGIswaN8ogOkYH2+k5GnUbrJ5aea8GnOqQaw749izv3GsZc3a6701RfbfIKo2q
5a4deVCV6zb0mFc6Yup31g/YsS+B1k6bzsaglkywTVMdMnzmflTYIHZd4Z3rUsIBPRr59axbxyr8
YUOSXBnAkfIoPChMx9xr861pX/LIIfF0hOWrOj6Qo/D8tX55pjd9A681QomefTXz+FVlGvpPL+Oh
q9J1nj+kCSohn6qpkhZD5VlWzpN4EUdWtJfAFt/VyG2e2ev8bv4OB+ic6svjUCwwJH0qjjbIpEqh
3Igg/a7aVqrlHMX9Dy9c7id022PlvXRiInimhDzuvpA9c9tUzt6X59eeVgWqMTxbkusQRmSSF9Ll
JcfNrsAsy5tX50lNh9cwaiQXxFVGyyepEJzDeGrZ79TOl9bNQ9szPWaauZMORPV0Zda8s0V78ksT
6VL2akd8lCoVx6BHQxd2AJKo5kTH8qweuUJOZNRQQw6K+uGHB3mfDrgu9vl8yW3O7pLvZaUPiaN/
lD3PpabFu8Fl5QwKaAeyc+x7aF11wrTUG/Oz6IcGe1WNMH+NpI1mXCGJcqUniuAl4qScZzXpVd8h
Ugtm9SlN54ZhfgPWt/ckyN97YdDEziJrpEpnZeohJjLf1o7TVKTg/OMvTdc+B3t468LxkXYYA4cs
AlB6IOibAoEGhrobSKurt+q5UD0EjQELIx9+IP3JPRS1J1kzI9rMNmpyoQZYnXMN/e5ZeYkCrM0r
DVGjs6Qt4UrRTCNxucSThqQhjHcl9TC9R96rTdNQwrLAcUodRUYLSuQQLYAZ4x7g+aCRCMZANlWn
5RzJG7ImTpaykcmnBU+BM+iRtMOHwJfeXhZeI2fxhQiOhUpD8YDam0JoOlhyx/ORfGLlzh9kPWZV
06YAXSP9grAhZO9LVloGpae6ymlsfxupO/2Jho+yeBmv3uICist05pLkfKMsBNzI0TfsT7MdfclZ
XxKjT1nEXT2ke/WzHDnVXWomqWkjXjj4f5UajSbozjc+3/xaGYslN1eu+rTt9nmb7FUPiFjWB9Vv
niIDwSkzCTl1QX9GNB/VHhPcepfiPRRjt+zkCBOpGTMvn6+laB6wN7+1HG4JZHzF+sDggl4Ginrz
NsvjN/UMCcMYd97UYFjxqm1UkaHY4TCRjBppiXOnitvfjx6UkdaXBnzp5vW0j5wmBS6mYI+3hDJD
Ppn+kL/TONIXzsFqpegZaBvztCUk4H2CT8/FuKgRx1IAJajd5zl+7T8dol5XJHsi+PLu8OW8lxyp
CUThm28Z8ooy/7K88j0pxockmLFbRoaaf9seTDS0x8o/qflUt2bNzlm05XmWMIECiOyuJvgNP0Bl
c26QNyu4cYQnsjslyxZmZETkth1QedYTWc8lEoVA5tFDJx2ISjbiEE2a2yktY8FQG/kUbk2NaNBq
7eIK2pYJUTV0OnnIebAY+9w4k/1oRszLdG0edzZm57G2D1ZUfSnBABJ7ZqZltxmtqNu8N41moCgv
Hgg+o0CJ3He8MAd5yVjp3vRg3snjTCK9tXZbPMQeO78cfstVL63Jd005pWbgzVZktn7IHuTYU0Mq
Bzf7xyWCpQPJgfvaz7AG63h9ZJ1e0/rt8YkuoXMcXclBlx8hHiba3uWyElXsogt/VhMMxXSefNjI
kjmSYbNmj0T920UHchvfs1rv15ljvgczx6Wc5yqp6KeTXf5EWne9EtCL+HPYAhxDahO/atRqLmJg
PC02eHyOEDK6TDzNuSs48XL4k8nFQY0/tndWg4aRmNtCFSs4oR7KkoxdP/6SV1S+Wmw1nMiko6M1
GYnInnQBGp7pWb1ynOxc0kFeHLiJqs2vczCV3O6CvMnkVlZOS0aJRm27y9MEV3HJvcNY5aIbtGFC
PKKFMZLSs3wTPQZcuM14bFgpgT8b8DuWk1ozWulLT1METRn+SfCK1ilsph1t8S1vl4Mew/Rftngq
m6n3ODr79HINCEuNS5u0IgR6TbWRYangtAvXTZIvaBMx3pEOh6LpPnUGHhoYk7U5sJAUX0hHae6G
3rE3AvopnMBsabh1umGDlizFA5IRVFEPP4H77uXtrtbELE14uT7dqXmIq+P6zz1GSpRgqszUYx8p
v/PTr7BA9MU5teN47ftleMNMcz0KzYV3rkE4ZDv0E2fHOepOoQoMaYqPZ7q8lYNZqqCGVM9PbHkY
OGjzwigtrG2zRGdZe9ke89A6Wu6mMQvhEzao+LzXWbQkTfqvqpmg+hhaS7xAP5jPCo7R5DNq26xF
7YkfaMhYRv0g5gxteTdxXj1aMXfOwmbjmiT7tC+LzdadZTizCr/HrvE12wCQMg3rqXCcZxn5QJ7P
cpgkf7Ms2dj1YDB2VXboJeal8Kpbsi1hkLjz1R8/lUs9FBnykoBr3tOr8TmkOnVyjnHq+v7AVrDg
6wpGUwCwTL46TkQrbyHlc2CBr0LakDHrkBUKtmt4ok5xExs9czRi1pm+6x7dx0FudWN96ViSZWel
IOSHu/EgOBl5INylePhLHaC7pX22rP4yjJO9Nvl+sixPSJ/gUQ4Zl2hMbUcw1tM4xRzPEd+OHDA8
N/vM6uo4k8J0xjqzsj0p9ZWNetRl3+ekuJoxSwTTuYHgCZ21DsmW6SHO0DDpJGJr1wi5xtw9JaE+
I6mzHwup+MjH4U405sK8JrmzfTRYzYIOrpDiqTqieHd4KmnObge2lmh2CeNY6L4JuqQbPQg3SnLR
uT4nTyc6uxQpaxGwHofLp0dhizYH10tJLBmELqpRfSneCoEbw2mgADUeP29KnY0iq1NEbpV4KHbR
0s0Rx9M2ZFEif+9tciylYmiN4Zp27bpPeMte804mMsBOJLlruZPLmZgi7yQuAxDhgGvXbO1LI11B
NVD4qgVVyTcFV0kycatVw7PcNwUadBr3/QlCFTZyeYRPmQ55Bo95G+U/q/6bWkLVelam72Sfgm2o
0VLa3/KAXPeE/oA7gJCfmubWY/a645j/Tkzm1ijqx1h8Dn5/rQVzdT/lO8tNSrYEVd168jBgWtm5
lUlucoynUCEU4zXk4zX913d5uiuj4OAnI7Bg69ki5XylR3uxnM0hlniAln4N+uWdXQcnTQv3hZH9
UFCOQmOFK2RrGg/BqpGijyj0X4KOCiy0qMB8lnPZ/fKAAihNx7jEN6OfvKE4pLk3rVSbs2bUs8ZP
uA8GLzkoMJRSeo1iRTqnoJ/H0yGHf5mLiNaPsk8kT1RGIXlvtsg+FVjIcdlRgopkr9j61qf2Z9rm
rxJgJLdNvYLMTMDdh1+1hPlUH2pch9pvP7f1t8WnDoK6U8N2kdwGupxSMzR0qC1bJruxfPiarnrB
onlUA2DDY2JHgwaJZfAAC/A+RO63xZTBUhuhee/CZ3l8mibK+wogEyNJmnmDJwlWVIeFlPj1dnHr
kmO9XkrtUzWHTXKUwNoMtKf6NRMShKwO37vRooQvG5KrORygICINUWc+h6mo3w2I32RwNzohWUI4
g7suWujeDOKf+hj1rLz63NyIuBhAFl19pk14llol3AsHVfups1ul3SUFGbA+M83chcuP7xP/V4Pw
EWG2BaAJiW6yn+xs36XuN5JQsJ1E4Y9YSmqJ/9kGrcmIlDrEaog340x7kwz1t87wxYbxzjpwuzu0
ZgjhJUpMntImiUTC70dMQfJd9nyHIgcdoNH8lO31qn1pbTTX6njTSdKYGqP2PWHOdkmwr/OROxOO
QomTkCcb2R0lbvCrbOExWJOHLZEjW84fe9I+K6UgNtKQdPDvCS+5jasFqYDF+cx2xA20TsmG967y
gUgLpGkmvhpZRSsBXNZSaXlL8l3cpw0HikJ+0FhWAF1/rx3cpgDhO4EO9o32UfG7soXtOvF36OZ9
ToAm7D7GrVsXaXhbWTHPckjQCKGWvyCQNcBew3RfZHd8qbyPUmuukmglz4wMPl7xtBxETrYW76hK
nPNC04MmMjWjzG9ugmewpW+4CPFhspKz3LGuPBSL/qLYh7l8+4F2nnTSE0WGh7iVNDpIIsU+tJDp
tieamFfVZTEmVo6YEKdWb14r+vwYTxNkgIm1kZdwXrKatzw8+fKZrKrQYoCCCIajlpWXF8i6ciyg
JJTy4Kme3EXS9eQZTPWe6FHcWFQvuV38JEYInSifya+X26L2b7yacd3i/ixGgU0Gia5efM2SFufZ
H2YykXWavluOm+1ixpss9wwDSJiT34ZGk4mZDeDxqec7tcUTFj42dMZ48o9NSrQJl8ZKyMpKXmZV
Ect2ujpfTzITRdGK5N+eocOhFqdkVifADrwCzuPsNMuFQu7geI6yDvJeP6WIJGB6E8opfZt0ti0i
kArOw5wa3vElf3daFl6tcSm44dRwJRZZavuyfQ/r8t4lOECpPJcexXUj/Ce1kwyofMAd6ZTyzPfT
mkqEW/S7C7CwWIobm1hU+SGGnpyi/rtca9Te74TLnYXwaItO1J53EsXWI8dZmVHyRVQQFaqenIwa
tmFS1m9d9TxbzosiSMmi17WW97wMTjjwJH7QSlZLFH3r7vQ2/l5r1kf9aO/g6jubpuYLlVWF2mw0
Mu3IItkhiQQxT6kqBwrmXQssYWUPwzEtxyM2qXsk+pcWzPIKd/1LOT7FBZNkLBEvwjQtBolw6Sls
VH0L3V5bF+EqaZ3XqhHjr26cIWMVHQdnoxlZv1SQ/59o/LdEYyIM/qCB21y76//6LLuEiey1+PzX
P26vbXv9GfftJ3PMf8caq3/531hjN/gnuGCfHpsNidiV1Nz/RzW2/umwfiKy9CzTNvkb/4M1ts1/
+sCLPd/1XQeirsUfteyH8b/+YRv/BNgeBDqSVAk8BpP8f/7r5/S/o8/qvyG97W///0do7+9UYx+F
jB4gQjQcqKL/Ab4NrBlUR63VB70Z7yqbXEfQsnDarZ3mV9xmPjbyP1ykP8EE/9krmrpuW8jVLKQP
v4lq89Iu7WWiQB+3LbyC1eLXr6aLp4PTwBjG/d/IMn+XwMkPyAsFlm6jTrR9Sf79g5Q1AqjKNCWr
D0a+A1GIkN6bL/WSXV2xXP76k/3JS6ESNm0dWBmfzrT//aVABhtUUkt9kN2GLM++pGY1sbayX/nX
r/Q7rpgPxSs5vm143AP/8a11Lrbn2GHrC7Ux2AY+ywVUfHSxU/J318/gnv83qrN8LdcI2CcDB/a2
IT/1Hy9gDcalivlURKRix7P0iy+aTe27J4wByCIFUbKVfzSaDhPvTJ7j4N1ZkYDiWt7+9af+XWCr
3olpBibfpuHa/m/X10McpnXBWOPx03Z6FhKYJq3S08XQ5gui/afW9j6JWv6bO0h9wl+46+PHv/7B
cyGvgOW6tJxNdL3Ob1dAM5zK8oyKW0jLmC10R9MbUDqPT6KbnphOI4mIzmm5XFKfZIZKS66N3TBp
AMOX2A1dSN99Sd3s5a+vxp+/LduCiu55totL7d+/GLepejPHU3zo7JaWUO4cXI9X66yRIZDffVDL
YbjjN1KKYNkC76r8cc4KAVJ1ePYdwNHUyaMbXf/6jf3p14QUmOWJ2oDl5d/f19KnsNvQjx9QGzSg
rMnxavphM8+UhaPNE8GQ1TO777VJNNFfv7TxuwhZfVV/eG3553+4WX0/sAcN9f2Byv4eGA/1Bz1y
AohwEjXTZdLZv/V0Ooyu+yNJXssm7P7mbvmzRQDg/P98+t++lTErYlyAvIMl5sSA5/lCCvxVAbRT
loS//rymbvzn1Q587lDuS4hBpqkkwH/4xFVYOH6Bef5Q6fUOCcbJZZoz6nLSrdObsYHoYH0dcqaM
sEpXcwwLPPfHJ6exDl0woHrQ55PPv5nz+RSE3DuWFtxMY7CrW/1SRwluo+EODvmTbfVPVQoWuvom
y6ogSa+ugYK3HabLku8C/J81CcVuQchbxc+Rf793JcWRUnis9tVsPc8zXtqKDkLrnxE3nYTLDZqB
NVs5OHZWVn9XLo1Y0S/lXnHoAA3IiHigpmF8sm33OJhMSo34AI9BRpWj6dGD8lZ1/zWbuZKYr2M7
PZDxtiYs6SaspqOKoSp15J9Z+UAg4sisBJlaUfSWbPodCxEd5pCo53S5dEI/2O1H1qfX3NNPmQVf
egh2HN9RI47D1gzSL3lElKdneT+ZAbcwIB2LqvHRctqfvlyK5ZUh99CEKtnu6pEe0mT+1AjsBqbM
PCJOpMv0FhxRuBr5XMbkHtCkvORdj+4SWxnXUy0enTudoOxwzG8IZ5zm4mrwmnbDBTJZ8caAke84
z09GQu2t99dR48P5S49Wq6MJ2MXMCLgPxi7o1pXBaLjw+FoqUlXmokInxgImL3/oUPMTLW5W2osD
jBxtd/EFHXIXNCgavOjWRNGFRK4AYxnrp3Cof5I2sLInPqo2svTApboMyXCXBqSt1zhB/PESj+wT
5gJkIGBdrIMbERv3SADIs7R5J6G/PE4WLiQ24cAfngKMxEWBZDAb+PdBG2wfM0k/BfZ8DRwuQRkK
xuAfYphOtp5f5UuUC5UyGlWOyf1Ovl4yi/cWGUeg5VcsZSdHXimKn7upBsGT6ReYjqReaV9ZBT8n
La6DhzrEmi5CIC6jNeZXEXlpJmTbxnhKIcQioeCeipyOQWr/mBVEMQZWix4H6A8DhrDgiHgeSpBn
gR+fbDcXCCHmy8I7WpdxtxN1oq1bkUqjMcrIWdy70fBJwBoHZIsvq3GDeS+yu+qzMLbGg0Na7ror
3Rueq7N69x7KXIJdhye576aixWVwlWYpUAvXERHpONvnoKMROzHGg9VsrYBBX+StPMrN2dLdO8Sq
BImGxSE1+G4S9ro96FPQYcPFatJ61zZVe8zS+dVIyuaM0BPEQx6TK0pjgQXLDZt6J8ia5P6wTPRd
6b26HRELfaXywV3kYQU/zZtlRo9eV5I+4PHSaimRMMzRRVuZ86xUB5ZbphnjxZLBnmAKse+EIGc1
/BZRFdKDD+JrN1BH2FnFwxlkJCA9tws1oVq2BrnVx3KaOXEL1RF5klPuop2aLxgwq826ivSfTDYG
KCj6wmmWKe/Tus+Azle1QKPM0tc1EciP7NVrsqsm7INIuncH0dLMMzBwuxgR6hYN8bGOBNjt2bKC
kRJ48jEN0s639uovBP0e8TsPmTdcONllyHt4W4DIuOQWL2XwKiH70KbRrDsI39ran6GS0DBCruct
QO1tjMvNdNKbRNtg67/VMeatgkXr96N+cIJhOzUe/V8rmXYjmSLkF0TJzmkm3Bd9tZkn84IYjqfL
rWp+kFi5XT/TjuVJ/6XKM8Dw1J0RbOm4bSoR5pvwVoULo1lgnkXvfUvzza/s8aY2W7Qi8XhjWeLo
dayibS23yQrDnYaia+fq2gvPFg4dV9LgONWaXXuLwgZwaEzGZ1Tbz3QCkbxOdbDN6/QVFBUey9Iu
SA/jwuWGvk01nqsciDom/PmihHfqhlTFCyFSX3I70Iv8C3fJQdO5NCxxXQe8cO70DxHqz2lcYg0w
HscwOM2MZGigV0D4fbIt1Fc0d/BKiv1UgLKTN39PntwGjbfsgWkJN1SZllfDyGZQfTR5Wvq2s8BZ
63Bbx9NQEaraf/b0frZO5WJOCebjiG7WCKxyl9AyWuUAo2mihMxTouZV9FyRqE12PqqKLtC8TSOM
H27fOptwydA/BVlHj5DJhpviq0HmSfJLpO1BZTJ1mRhfOqaGsgFTaVIvkDkmN8bQHt14I28e5Tgr
TNhtBgT8UNuXalNX9YbAQuxJwBswWc0bYfiklpXBMSnJmYrRhDCgj9c8yCaDsuq2rF2mUQNluz9/
Cr8Djcy6RWAnc+3h09VpzhWCi0RIKPkhxKr3/lTvLIcXG1jMRWrRuEuGLY4lBtvyu6tynqFhwSFq
X/B33k8Tt0tXNGDdAvMKsxlxvp5oCJAFqn4mbnHO1+55xpV/eGfajOpL4Eu2TSNT1UTg5X8GqcMh
KcANNWuQZjPEbXWOHqZy4oixKueLeLQQAYIn7GUtG/Zxuu4/Jx2HCSkaFUafVWpXT2XnXsqJRyAO
++elRLAh13LHvVt0Qh8dTKQE+llvXglOQy1BTo9PPzWKbVwjevBMhkn1z7p1LnSnP/OJx9by9Vdv
9AitLlMCFBaQkVUS0KMjwoM3s+QbyEJnwfGAGUBxw0Gz21h2BF6GZnfX91BVTWfTRSU4rjqBYN/1
pIfi/rXZFzfL7FYHOeHzTIMnnMKg51nGaDU5575M4lX5bHakU5KSx9pOg95c/J9zMT4anj/+SEm/
jTP3JmI49E5ehO7t2k4bX9LKPg+DVR84fCebdEze/HbQT4SbjWfNd05Zkod7q0pPphj2AozCbSQm
AP+gV9edGdkbO4/ntbTIoyCgD4Xlel9qWz0xLgFqIZe249qc8teErRQiBYII5E2zaNgEdXI+xSK2
3NAJ1P8y2beFLzPYNH3jJmLezOa8JVrj2MTWLTbB53J0Qf+8qzO5zW2P/G7b9Z5E3hnkWkwwLaxz
mTB2axzzAWlIuTGq6j5zMUA4mn+oYd4z8S23cR4X22T2LwZB5kcAchuRdcs6KvoH3WD+5njk6Jht
dLILcRJ2L3a9izbD7Wby70B4rXC7fpDafUd0dL8mv3SXQJPZTzWpdsi2eCiypwDqv1NcfOTfyBt4
PnGKU73qLURJJB3oqNwtUXckm1LmOd7PbmL70PvRIK4OIE9e3TeWAeTKLteJ1lRENm50n3prmOw3
W2NuNkes5ISoUGhFHEyE1fHouzz/c2AfhiJDNVrFe8/iBQNwSHhMHcn5YQsYzB77GfFA69Tjvpy3
TtDgPJwDXA5zUqP/6zcktesguCp6hi5mEghfziFGzDJ6szjHyDXBn/bsSNOuJ0Jy7wfNPfP1jNFP
PW/Kzt4YXeZtW292qGOH723Ck7Ys4wCbrKGM8vNN6Sc4IE1cN36tbzwvbg6SISOnbaIdazKIoGCM
PeBeDagRiFREe3E4b9xax/HABAv7aLA1tPAHsxhuJ6mTseWru1237xxYkI6LkqGB3RoM+V7tdKVV
ccjENQ6UEwvJFNnHhWz6fUSfgOUs2Idl+WQK29wvmOMTP7IOfYBimF1hj+ACFqMZ3wbIc1AvvOah
KHbz0P7IhRbu5ggVLaEnwLO6QEYQgRzHkW4OOziwFEVdEu1tjLZ+5774XpbsOL25uzAZbt25fSVO
uFrPZEOs4kSiEUDa6Sa1wdL7B3+KKBBLynSjt6CocROgBKR4N8xhP/QB8M3/y96Z7TaOZF33idgg
g2SQcWvNsjynxxvCOXGeZz79t4JZQFZnNbrx3/9AlSDLSluWyGCcc/ZeG9CHr6wXrHRggGa26Qbb
ZDfWsQtV9qkvmL+6S1ggdKK9zttLaAgT3zigBnNeMXuioEVtJPWmIPWWgVm7cV0aNdd3wT5LmlRm
EOshXLEIxpHCyMS2NY3sXVjNGpf5mnV4MgKqmWToqn2DpmhSkkGcB/7AmnilNh/QaGAfk9NmfU8W
2/9SFuU9a9Jr6Ye361a3SygzQRlNVy0RSgLONLEK3aMFUUn86Gb+btSAn6o66J0yxqCXIgN6IRiC
y8IcDrHZFFex8e6ydrAIBlcTVIHdYmMO5n8iQyAuN0yHGoaeA2JX4EvBnZFF6AcLHqpGtDR53e8F
W7umYKOhUxMsRgxHVPN+01wif+dQmO4JYcdTwvB/cHp+PrsLBqIsGyQ7BDjPAw+rHgFBqDn4GBNd
bPW619LrdyHy8YX0sfcctMlXeENgNghkD+30Uzi8/+PSUnFSp4HRS85kugOaJVQkoyI5iII3t8zu
vWG6xTH+lPvyFhTXz8pBmpuQg+zXt2WgTzF3eXG5TpMWXyO5rFr4E/UT3N98NwKwqEyIrsSIZnvL
B5FHesS1PaBY95x8HxIhtAti9AoOcnzqS49QGQxoazc09ClNbf3OQm0GdrduqbriAZHtFcpZdmA1
woWqJYFt4YKqy1LZqQ/RAYKP+UyR9qxHaNiTKtqo5TrJs61fBZDnUE+vL7v3oaeXVrgZLKoFDJ5H
YZuEANvlVvpaIKr9FkJ6T3GmdIYAEth8eLRzNV7lkXUM7fHRHufruGFz3Hu88ezsKdAAbjKIVArU
Yz88pjX7njwLz2Fe3siSCAQXVC4mn5f1M+j1HBcYNakT+jXodbUodW2h62Mzml8dZCt9ThZ11cRI
+wJlXXk2Cpq1SrYzdC+ecWu6bLWkSbN64Twk04CDS78I0ZZbpUvbQuY3ejPF+4ROWherVbJc9+6z
l+A/Msr5XAhxkTXnROvOD+ifL543X2dpdydoQ8zWcmZkBxqu4Bn6R+v+hxsOkLyeHbILqn4G584x
UtjRvaKlZwt5LHv/o9KhcZU1XSwIUYw7409bl+hjyJYseF3bb+uLt/Q1p3I4XkVOoyLhIgXW7Gcn
iYNf00jTnD6v6k90nnW9i2245YBPY3kbYKe5siZsdtbDZMWSFsx0g8en3xjunTEgPCaKSi8YPUO0
jGBEk9XGm9C8x3bDQcrbY9QUOn7WXthosAmm1ut9dlb109pNrkNWusb9MHxJ80xQXqbOfK2vy4hv
CXMpfjQD57Qu6oeSLXtvMa2AmnBxEKJ0gH03XQADrw79HVsMteuohDmCtWzDjplOHywTtos+axfd
HWPg+B24mrtZj3nfrvELrifa3p/OhCh8pBMFiF5oIU/Fw/emHoDq9Hv9qUZLf5Sl+zll0WdifcO8
QcqDTNGBFywzxt2McpSMoHm7xPzZugUxtJw94TQ9ut6XtI++QXdeCroqjRQhV/VT0LNkoGtkXQ4e
pmV603+mNHRPmUWx6uSt69PM9GDlr43LvhVUk6A4i+RZcHbUkkbFiD1uB4sz2q6zAbtj8Bt06GOC
wEaCYy0vtYE7tcoea5IalpFksYjTH8w+xX1UnDAnG5tVLmkhJcMufE5Mml5D8TbLZEESRN2hGz5u
iKrKoashR1511BonRj0Hi02ipw/t9Qb2D82pq1hLsmozJu9ojo4yk7eTHlG3NQMmBhY7OU73nsxm
0oDpc0VfMhdMAtF97aYeOfDCmAK8UzlJZhzgFhJPQcSA3gn0vWWxM6PPntL1yCH5rB0Pkm0/i6a/
HTKxH+idSFfX1hyVAsAbYsoDmiGq9bV9RmyFslOYf8HNiMxlblnVFW9OIvgz+ROnZvxK83BXN6TA
9AFqBYuNX27lb91g3aznQ0d6SSMbKntY+zsU01u47d/dhVietJ75zWm3DydCFf1XW4qj3y0c4uvp
hw7ADsAVrKV2gA4GHNfZosc4lNRs84T5FYBRoMt7rvdDHf4kSRwFSrbs+pGyCLXWqRn7x2wEeFcJ
QL40/69mywmxk0wEsuhCki7sWmmFulWWTawMRYXpqsv9ra+vjwxcrtYeaW5w1Y1puhUuDFiq1STS
XZiQ3VuBq3+oIAR3ER+Im3FI1otgIaVzlzNFj+LqSHlq4LQdSzqD0aFGhIj8Ap5aPcdPrawhDJ1G
G79Lk2YGXFy0o3b5EMEvAwGJ1Tpob0XCz65ZXofkuQtxZw0tSwzB0N+LZrBu19qzWCSWMj/aZi1v
Ueflz003X8YERdQc9MYm63Iy5lzv07Nydgy3oe3cOlP+c+3SGAZ/dENSSl1B/5XgxGF5mMROc2nD
efDrYsdWkRTDmsPWpTRWLoCwJGF7iiPNi1AbKN2SywOHgybxf/gpJW+D3AuKJAhS3RCrKqSdjc17
lyo0WoR6jfie7ssk9/Z6KVnpaZVihhRZxaszyZ/9BITTJxmqpIuA1xKp8n0+cwlJFjpKS/nWLt1d
RZz1JihTiqjMZUHl8gZmGZYUrv61ZgZ2T8tZX9tSyTa68+SPGlIwih02R7o1JVxOTJJucNuVd3QZ
rhhWE8TZ9tsmVHu4YwlPQbXk9PmnprX48x46eH+znsutIahRq+Vu3c2tfyhbr3lbuQ5rM0Uendlc
6Q/d7vihjkGCs4gfQpTKrV99VQwYD1l9Y83mO7Ei9BsYAgQhJI0Y144d2QEtB8hCyJw20mF3Pdan
sgiBQXDUT+ljnQIlNkgQ2XKEHNpifsfnxubOi28X9TB6yNyrKOiu7Yw6tJOCZI6blmspS2mDIKzI
zwl/2tmZTqZfURQ08/fA9l4NAtb2lOcHNwRy5qi5R0SZv1U1pukKJTucUq1emrUgOi+QNtXfCFeU
e6JCoTSe8NC8L6HvwWul1g26FjVhWJ2K1AM2K5NhC8AMS3gsbiZz6J9mM3/O0wF9oUvalpZPGmq/
uNMjIVqEm9O+28QmAXEEGaLdKo3mhdD7ZXLPZQDup1xsHNR2lsDTc65Bym37SfR7c6hvhzQbr4xs
qPapgKckMTejIe11FHHW7jOLbUPST3ctYKKLQBEaDaiASQygqRQEwzFMxi9Nb8tTHuMuYrtNefSJ
zIX8WP/Zxd/l5qi82sr46Eqle6RhclwqkjorM31FZ4dpG9HTxQKmgmisuCegM7TAnJuPsu67/epB
z1vZnVN9A5muRm2GL0ToUA59E1jc9O+gJKwzx4L868YtvXOXzGz/TWXQ6MDrsB/m6iGrSQFZbyRM
QIJnMDKFYXlqw4ofnxV3sMnC3TwYhJXi5IwsePhNRL9YaqiDVYcdHUJWuwCR4VaWmJrbLPvWmoY4
97n5XlQMFJC3W7scoslVOVr5eb2J0+BdNbPaCbt2z5Mf/f1mfYxwdX8X1enXmISSOSvnE++mcyZh
0zmv9/740o56+xC6BAKX0HUcp592UgG2NIrEPP++qcYwo6FYJbuhDmjh1FPcoh7Czh4QomwM/RHc
FlDuqB7r/MpjFbDjSxraT/j5AJarfj/Z07Qzo/iy0izWmz5KiR1p9XlFw3/3+xtJwC/KUjoalmFb
5/WGdr/4da/XOB3USXzHG3Vv0hQOZ2tc3yvDZLhXmY9tapmPJdiefVrQGowCeYqQi19SET/bsqkv
Tgd5dDTi/GiQSnXmU3osu3CTkzz4ZMrmwrenW2kRs2CnWXJSGYgRPy7iDTmxgP6Lxn5wLUM8xJFZ
7WQCFEgppI+d5bZ7hx2BtkcoHPf4uTig9Jc02mtMkuFm/WoaXWtHh98gJINMgL7n5YTjXD0udl49
wnv2aI3Tp1gfI7GW7Ucv7x3jbiKj7gG3Ek0xRGToHh2zzO7i7URpqHlU0UB3f3FShwsR1JC2NyTt
b33XLaLv1hSidNQQkEIzQdZ7g/4U/vaYKdv9EDpvWK8jLJVBvx2F926YZOFMKq2vIU2E1znYE0Rk
50HfrPemIXqicbZctRVXcK81p3Mos58Jg/ZdytjwvD603pip+uvLqgE4SdB1hm0iJ/iJOYOgJ3l2
I2gE1kM6cJSLssMYkjm384PqgoFpEzf+PH/jcuRcSW8JnmBulmPz5CINDJpyPpIXsBP6LPb02dnN
yjzgCrjUeRty+GECMIpuT8cdz6/FIyIU7P9dc9dNt17fpJoHCQa6Aa0Qs9Rso1rvT5vd3FlgxPQp
jv8B1mxXkRoXmwCnYnCBSX8eUknYCEEN3TnTC00ZlIc47dXBBuZrQUIMItCwWHVMaspDNonbyE92
jBLFMej2lZf6e7TZICYtiEdyUPAx+FHSdPFt5P5dn3QR/ENr2cTLRGzqYiBXlMW3GlLweT44vclL
cJr+TLxmz7oGBIctIXdN3yHQxg+THa2IaVMEMUbSxXTO6731hkTrv76M3Ursc+Vz5exPxI7gbyvq
4RxJh18yRn/dWx9zw2dSG5YT3WPCQYOJ9ngUL/iCsSBfCcyFO8TuDqzn9gOjybUbe1yi5+G+iuK3
LKpbxMDNNqqa+WiF3bNIPT756SqaZxPzrJ3ReBjDSxD7ZwHfbEPIbXWplEuTToYnh5KH5A5cg5X5
NfCdQ+Jdt4l5jMrpQ9XVy+J2r+nEjtEi4HxkX0rlK5LzLNjCh7P97CZY5vu4SVhJojuzoIcBuIC+
h/NhioY+wdB+r9mUd03WHxAOV7ufNoDh2AKTNo6+e4pmIXeWh4wMD40vvWpbpnj8lNe+JW7+tZX+
VwoTqITY49w+/EoG6efsNMj+28cidFnWF5d5yLQPjeik/wBTjAdSfH1OiSmCBax9TsnM5haPOxsj
gecW1CRNlk01hPuYBRkqFmsbzHvL9m6ziNWukR9xZr83Cz+kIezan7jMjT1Iy4hWo+XmryExZsw0
/C9ChV/x+nzFIEDf6yFOJfLPkB2c61J+L5C0cUteFvu81IJhnGDeK/Nm7y4aNDF34kIE3Bur0E1q
RnCfLMZT6G0Pou/vRV1h2p/6+bhk3VXeGM6OwDyM9TEXuAV7AbO44ap5gGA57tjNNpdF0gFnFPUT
98D0q8vjGD0ZlvCO+TMiXQhkyZfBa6CcMlN2JmTyzOsC1QmyLY950DxY5oCtlvJp7eglKvypW0FA
dyioTDosfk4UuAjIdNDoFnd8aRSZnq6p1eS0IbqAAtLeuBQ6wqBucRKYe63X3ONa2tky/YyV+WSz
WaR3SM1M6twmJpLVH+gLIMln14iUoKctlMXZp6h94+ro1Or83/U2jpaY/ZsUTJlUBciaFFNB23L+
0Be1yxI6fUv7SrMJi5lapbLMaGcBY5+YkXhV/pWdHgkodcblLKc/oVtNioFaj9JdRQncMXbdNCjg
2ea6MljfypA2o6Mdf+Mp1OmtbHl0W7i9nRLJlNmluOwD6m1E4OMw/5Q2B0GfsCc0vWNcuijC6faU
ibT2bf0OXeBzIt9tY4y6dZDtAZLPbPmTbd4bF7Txu//+plha0PWPNwUNqeU5rtY//qnLC0E1+bRE
jk1uvfTIiZqUklW/pJjkUsu7XsZjqEjGnrBF//ffLf7D77ZMKfilFgIogqf+XfDVOoOb0+rPjpWe
eOcB9Re/yIpeXNoMhnBvSzE/StQi82S9+J44KaDsugpjLPoYKHJqGqTg7CMYKXcwbtRpcmj5/PdX
Kf8hClOmZXqu8n1T2TZDw39/lUUDw55kWA4bn1cZdRSIftuOVyzDFJM4bRC4WMQgSAx2GN4/tWSs
HtOfWswRx3yKOTRZFBn+vqQiRmvwaetazs9Qf3pl8YnB8ROw00+Oib0j2JSFSQQQMGZze79KEENT
1+26HdjVzm39lswgg6eQonDVaVAm4Iou5dbLYGIPFPIizapDwgU3XKZrKPn8MjsiDWVgFDc12c2U
OFCisJrn7vBIgNEPKDZ370pmj7pgo8/zKZvxMWta7cR4FbrJGMv65Bbsb0EGLoweG3t+yqbo+N/f
a8v+hziWN9u1BG4HDzrkPwSr1RSXhk/rA49+ivHJdHZoVKl+td6k0SuZ02pVVF6d6NEMV+DQMBTg
S721BmdPDGjJ5YCOsu8ROGVkVQtbLR6P7WAcMn3lnkf6OUueeXgRQ/onjRoenYABcGWVl6VV+X4w
l5/5YgwsbhC0ZT1DM9CfSUTHwg6jTR59hq2BEM6iX40z51MPFIuYJlkysvaTF0KCMinids6uS9AQ
tRNxrDy6b7QZSnxSG8kldJd092PEYColJwzTdvbmLVTEzLQ/cwHaARPUpppZeZrAg3fisSvU348y
btZ5a2/8yJKx2tNzMKwOQ27RfcPgo6cMeS7YKWCAAacQmcVnLxhH5rZ5IF+BkRcwzCIcyHWzPT0a
iSHeFeYzGz36VXR8HFpzqWguBk0uNAz81a7qHtdee2WUt46XnqLK+FEKzS8CYLQtA/fdGtjuBc7C
YCSlwDLRlbVhu2kY95L5PB6MXBDenNTVnnFJApapOlWfwk7m84hsapNm7ovLN5kQnMNy/OqMERkY
xT5w+htyaU+VFgkQj8QhoOQR7uZHqIMx9UutT2EZ/TDG6RH64XA3ywwIkUbaDf30YgcuYg08N+nY
NWcMQc//43D9D1cUCwCSZeIEcBVJAf++NIQ9GhPHaNOjrf9kfTXweIw9nPpudNeFl1C04vZCkRPD
y9PDOz0wK7WSztEyqrrL/od+95+Kb2UD2hEu5xEwYyH+eElEqo2yiq34mJF4VOXJPdvnk259ZyP+
1WY+BVpxVo7Di5Ze4av+DMz61fbd//He/IfF3VborQUWCQdJ5J/S8z7uwecXZXzsdHTR1HNW4e1N
SExE2dJtUIp/ayjVhsX9JhvmLyGS81b3N6TWj6Gn2LTzUkCw8r+YffxFONG8oxMWQBif/ocSV/1D
Jq8ckzUHhbyyLNv5U4fLBtthDD5GxylNgi0kHtij8dYc2gTvj9DDbMr6JQPD4/KxQTC8jkQwnj3T
aXaCf0iD+jKn8bjrYz/foZ/wNkJ3o2LQsL7txFv6rDZQY4R5Za9eMOgieDDHnOKxIJimGlR7GtPp
OZ+TEqoEqliRg/gLUmerDFe9KGohYT6K5slIs2a39sRDI+bq0yxHkdpbOn1qN4w01rLXyu3SY1YX
xOj0cbTntNh0KCufZS6ILFa3MpqXGzUsV/HM3MKwYc07lTwnDaeNDWgOV5kFulMZr03VZkB5Bpqr
ynybM8S6hn3UPcdVKlrQU/OV8SVigEvQ+lUkovtBsiAvRfEE7ptV085nonOMkzLde2C4P93S7A/S
PgZJ1hzJGqChXU4Jyc5NtJFLfalVVT1mMwxFmbJa5XM3HZs4/tGNcflr9/H/rVH/yxplYdr92zr3
T2tU3Lb6P1rd/2aM+vXv/jJG+f6/LNOxcLI4nNpA5pG2/+WMUta/JBM72xJc3AtIuviebPdfpmlC
o8euTCqHUBiL/rJE2ea/LE95UAQY5DIldv3/F0uUwHn1x45WuS7pYrwyaduc1+4fIn5IiOBPqjY9
ZQOrjxq7DxBdtyrvFCwS2L/oNDirhuXAfNs/JnFxCidirNwuMo+N9uw5FdYDb75P6YaTkrrcqaAr
TyTRfWZTyaDQQr6WBwxeYC+fU5LPaWCOjH0EHOS5uss8tCOeDp5oaQRy/d/MUBpmj1yryBhugc2a
gOBTQQN3mXQZ0HhERUYwGDr7ZyNwCk8uUqcxJ1zjvg/nZWdW7QdKd5SsPeC1OYFzQPER9d/AwTM0
9Z0nqaHJq1OdPQrwYST9oxkgy8YLPvUVwh6zoWr2Y2y9VqnuyBMGJ2MUxT5hWq2MILvFiJzeTwjt
NiRdtId4Qnm0ZCah0Hn4zWgAbyDiswFp2izpdfAe2Ul8q8ohuoV/FNO+M2OmxcF8SbxlhFiNLTOP
85OTs/6BHK0wbSeGsQPSyOqu0wjSSQ8vYo8XV7cRqUjR0Ye9yLKUdTcizW9mBbLATYebudWrRVod
8iAe77NoeaJngCkkSdMn3/yK/PM0RMXwowFNxzbpfaSds4GpPzEyDXripGprCz6jjuNlP5atd0Vp
k29TiViF5gExCPMXqyrANrUNP4hyDvYdLvVgCLaJO1z7IzPOZQWQ2dF8KKe0PC01it3FyEiOqdnW
8YNJW7Z3cdl8Ir7brM+edbBzuajrKX7Mg+zaD0DSr750kx+Y5LW7oeSAmQMHYTurpMQyS/z73KQw
zkVD+gt/pEmrFlpMdO35IVu1Lv42RG5y3ekbdL9/3ZDSmf7ty/W76/PWp/ynL9dvBE5iHjADX9av
DDY5G4K0iNBNepQUf/yO9edV63fWu0vuqH0dysc/XoaT+CR9Lv1rjdr+/PtV/H4ptHQgKXS1vf39
2O/n/f6162Prl05qWzvfRFW5/ovf31i/DJNwKH9952+v79czDWQ3MiP2JUypo38/8W93f78ItBI7
EsDJKxd5iSyoNNEXcdNaottmC2plOc7mZQyZAzlDrrbDDIyXnSEpNOH0pcgvMh3Sv90Ys5NePJHx
GNqtDXSCBskjj00jeaJ2cPDq8X39N+ujvU8wIlX6sqOLfHbH9rUxs3KHkzhstjYWgiOBj5FR34BP
RzapEEdbZg4xrRuNy3rPjnIfxhJ5cR39z+vMm86jGpdTk4hx19UkbaSECprWUeaLfaHmtZGVcqNA
eF4ciKTCrvDRZ6+QCu3D+n3RoVHx2gENlTFfF4bLW43oYT9Uo3MJQ4lgVd/rMvoaLY4WBZMCtBfK
Cw6sRSQuZiGDgCOT9/D3Y14E0Kk3m/OknzE3wbeG2KZtltrHeBzldZUX8jqiOQBMKCV/UL/vC709
lHKVj+xL4yiTfZCgDqhad4GN7JtkYfKs9caUmfXrnu1HyaEa0zd2qiWLZ/YJGDE/IE/CyaJm8OFe
fxS+cq9bwf+zWR/ziFLbAj8YOMU3Ihyp5gBC7EnKrW5gbb0UyDkO+LdzOjaKUVGZk2DXI3Swl3K6
eNKbLnMSAf7IS4I75ulS6hu4YJC1rEYhhOQZorkfh8W+zlnpKYOi2+g+HiF8G0FnodEkyo9amE5p
EV0SfQOvyj634DXNiflHZhtbv0XiXXj8wCFGPSERk94AqcLemsFDPpgj0bNN6yIShftzMRioXogy
Wy5tkpP6XQXnaOGh9fFlDGuEh36yX79M9EG/3vtaO2db+eVlzk6j4Uf0TmvWqZqPoFAjfIe0EneF
Q/uw6qBjm8i6rHhAhcd++hKgKb6Ei5EcB5A2hNrRYYcDnTsXwrysE2Loo1Oird66zMB3RUWFYhuh
e6hs92U9sBobSKOMIEoR6p3d1E6Z3ywttrLWmZv9+iXlV7ufKVQRps35TUec3ZZkkJ5ah3RZSDhX
cRJCr8jvmz7rdjBdsVSkkCrTsO02dlJlpz6d281ktIrdeWjdeW5+KG07e42NgqZPkJBrjIxNZH5x
1q05tANuSvQI1cnZ0Q/OQTJuwmYcUORUoCg68C5XiX7O2HYls2vu/Xrw99frP0zMMvrrmX88ff1S
8PHsld3frb+aYZAHeBTqyPrN3//gbz/6110CKZ7bQET78vcrWX/f+uuXPNft7zEA9I6se/O3F/G3
5zdAwjciLEJgFRasOWhcJPrqG9/gpP39ZSqSfzy2frcfnAhiRZRl/kGQJrJpAlMCQ8Rg3Nc7Y86m
HbYhTjj5tS7Cr10Q1lszr7/KxfuwpmaAVp/AwB3i7JAsby4woon39QSNjxPIoQ1NDqDYTolzwJ0/
HJsg9bbYMPgXogSx6hCBvcQ4pLJsPuWV9Wqo5iRFBHxh2ToLTHMRIWl0vepxkMUxKubHzhqnK1AP
/M2MNYxqZ/UUYKmLEL8qLUTG+GIAp4w7GaJTcfwSmby1JFAg3AuZxt0RZVPrBeXWss4qAXGzjH59
ysigM51BYifhx5eSbDl6/TtGsm9jQblnRESf5d4ub3LzxhNMJOqu/YI0Li2CVyi/OhhEdqjV7Hk7
OjWMwcW/RS28T+nsbaLc+MirfGAc4yrQzP6xjlKxbV2LXAVy6rb+EPeXPudSy0KI80QyyiiBgSTm
yWggZhRDqxBrDO1GMRLVqKBT2iG/NUc33gW1zqewMZzFUbYVtQzogYHiLH37FLnDzDzBJH4ZpQoT
mZpat0UnXKup3qLSemXaNm1I10ZebHsPBp9DE0PGh8RMyysNYaS4aE4BdfImjCgtB6xss3sA7QGH
w/4eu2W0z03AilOiS9SbGcjXgTDeNxmSeS4DncBOyzidAZQFWd4Q8ZhSrxrEUDGn+FIJbyK2DJdc
t+CxWIbwOjIbWL8cnuzF5P1Mu+0CtvmjePH6jJx3uqajUSL2Nfu3VgI7VJP3FQMJRf5EEkuHAL5i
0mMrAgr9EdyaGEFChRMCQBP+pw9sRJhJtFU3WDzuK6+C303u2MmaGQqN6XEYU+hoietAz31dluBH
1KujV7Y1AnN7g8xfntRi07mZ7JumCDEKXVvLkN10HI4dIxSGZ4qiIZt0Dm2JuKo6OyVAm6jdk+3D
oLv86TkNQY9BT0s84unFZ8mIctuaJYk5KGDmnKzDRF7Mqo9uChwfKCK4uqEAx7lIPzmGNGc36toG
Hu8Q535VW/YHwL75QYPWmihtbmLsPKYvSfdREJncjgMUwwChXMNT3p/JvbSucOGzfSa89MoNgJ1J
R6/J6hmdTL+rIZ9vkgQZaWBnhxjZkm3zRNNFhRQlObxkFp1tGk6XdPSQsUl1iKCYJcrfWyJ8tmrv
xQGhvzWD8Dg0pn0kDxotm4zPHtpHt/AIIizqrTLPjeiyXWmhlpp5jS6px4UbXlk+7r08TPojStIj
6ee9HbDLzpjg2OZxAPnygmf1Wdr4lonoAq9MECdBZPYh628JlaaD37GsuDFiTtCM4VZKJHHz7HpA
MNXz1NovSdpi/aoytcMSkh5oP8qE93YhL4NdGBGXjMqCnBqwDUPnOknvpM6irCNgarFZLJsKhzOU
UJq/ccJpGb4FfWaesEa/jXVZ7/wR6FTs+Zd+qt79rrhzTZ/5e9ZFW2vsxFFOwOumqMmgUzPUXxKx
zWdeN5pzRnR1jpRWjZscO/DeDVNmLfSBRcRkUVQoQoXi/enneTfbiXFQWYMzwsSog/kCKHDQ3ugt
DrPOjXSzDD8YQ8qya+U5xq1G3h5mVnNetn1l4FjcxgHLfmoQktuVxrYbw8dAKv+67IddlYHci4Cp
b4bZxWAElBUSg39vsJMvJg/EG6By3Q00fHV0WUOMRMRspBS5DiZbeQjGZ/S+imy4nwKA+TH28gb8
XVhgQK352/vkzhq6jCKct1ZYh6LNsId4Oo2aT4MZJnKSuPoeupek++prFhhqPrK04umDipVU9MFK
NsXCWuVHpaW3dgG6KZI5CLPiCLbBNtPfFUneYktGfm20pn1j9cAvlRxOOMQAEqaYnBfvvRgauHWA
AEgmZ8Vrh7A8d3XyZhVNt8sCqLvsn5YQ5lkRwm83nA76WK7zCpGCQZBDOGU438P+7C9B8NTypl+F
97ksgutgDrGPh87PiBbGlehixEQIugGBn1mpxuhKvdtNc2qyiDKd8bwwGub41o4CmRCBrH6H9wzO
qOt+VjGulpw3Go83qlYy/zgfxXgTGRHhoVn8pfE6KoucxKxhTK5iM/9GMgukasCLVlOgEXbz5DjS
Eix9f+cl7kNIToNNb9LJxuYwD/22VOiJe8ajEJEATVqFectRcLH9/M6M/cdiTG9C8zEc+xtzO9HA
vDKwEIYNjXQyV0vTeQ9F9jK6fAzSSq7UhD8uC1/cZZCHgsnoYSgeKyrP2g2AergV+jgUcSHCkMSy
UJt4QbKbC/nh5D2W+kHhqaYhq6JvIikZ8TojXtQ6vg68GkctmKftUG7qlKjgXt63jMJ6A1Fnk/je
lTNb1f6+8sly9mv5BPX0IS04/YwIkUFatN+zIjyOceYcuonu9hKZj47xw8+HY9+GiggpdBQL1RDR
yge7to6VO7w1CRsLf74fRcjOPw8/i57DC6z0gIkiZIu8bLSYR1TOnrd9uJpFQ6O1in+MtfOOgTjF
EsIynlRBulsSnh4E10jYkLSHgg/R8I6KIMMrLowFmDaW3cotP9ERE9oj0TiUSfTuxe4ncZXYSSYa
W8IuvkQFTZvwucqhBS4V+UnO3OO9898WWVnHMjKOgVjuypLPNUI0GFI2bGJ3+ugIHrnK/Tk5th1t
hOkxrslCD4tvsli2DUFFdcVPNY6zWXx0NWGTbmewJg7lGbbY7eAn8amNBuIrUiYEtTMvtyhB4QNq
piM9msJMH+ex+DDcKjnGXbWdh7k5dHPDhD0Mn/0E8Om65RKpj+ah4QJtJVSnma59F1fVdLehstU4
wCx/X4zuja0GE4WrUe6VS5q7lLVOjd1DIGX9MBsIjCmIz3Z5LTVqd5CUQJPZohOr1N3sz3B9Xft6
8Bhb2il2z5Gc1xoFxWEaArVtm+BeZdMd1HnX7pr9lMMxHrvU2ftI0XbI/V/7Xls3G+ep6M2XmRkD
wzpK+KS/we5sX4f22bXN8fSRpguadNnwNjeYJhz/WkxjcT1pLfDs1G8M+rND7no/jK78EQqWzUAi
EUc0ZCHzL5NdlItynwW3pXLGuzmn1WGoYCNLh+oz8uOT458cDOZHcJRsI/wEg5ocu0vzkLREYsVx
Ym0zv1zu+8W57eoRZWntz9uyWuR1XUXPDMLKj0ruQnJYTsYIF94JEevlaoLrq0t2zz2UOlg6h/Oy
4ToZsL8OjsJzwrvRtrdpBRg6b+RT3Ds/RY5MfopDhG3dPOGVjsl+Scz2wr6uTK2vEZumPpjSXeU1
qLxqD7A1RekecM+03PRwomvO/nPstPQd+NPnZELr6sEkVeyuRQ48eGnZT9tg1KGI+y5aXXz9uyIn
ip2w0BvTCJ+Lkhmuu/ik+an/Y++8lhTHti36RTohs+VeQQKES9KUfVGU6SPv/f76O0R236zO7tv9
AzcqggASKAFim7XmHDOPPdsqvijm8twjb2embdTVrPmFYrgVYK5L+53I9B8DlRnP1GUS9Ib+kfgv
hDiL62mt4RCg/ZAjTUHoXzLrDic3HZgUCTvpoxqTybhsbbp0G2FWCH/q5qw75gHjNAFCEov1bEXk
eCzDxsxSzsPmNurxk+qKwnNSnelq7l9UeLJaOR5plA/bbpZ+oZPMVazoVNslWDkqXDYvhDiGCtA6
SqWfurDztX5avwp2OAi8r3ZHJXCq0werUEFOEluQRebNFHgbi/6ixRwOi6oLnxMOnvBBjwWtpd75
tMwY6Oeq+1i701NWi4+NMbDi7d3RK5XsKdcGotfqxfRzX0uQysRfaboRTmjno5elDbGgbkhpY7/M
01OShliElfiiOoBx5JBaHqaIIj2S2Ltk+k41uhLNkj7tDI19jNWaQaON6XUYymverYJZRou6XtjN
EeVz6Kjyx7tp1D+7UZOSlV3Efm0QjluqM85DdJyiQv7rKvrP2lJsQlrBpoQU/+uWVbI0SSyog3bm
5QCsnRRAywinQApEtOdGatefrLivj7PhSCi7gJbL8qeRPw8Nkn8jgpbZO9lTomMjX1rb8QsmB6+O
flsTMM/N2jMuB6y/9YwoqDB9p3bYfGF28CetLPkWy2JXlclhLpgUrZSIHmUtYfUHwKaFz67H2mas
iUUhUCdZbu8Pc3UIO4oLFkNHiKdnO8awZUX4ENnikqXOuONMNoNwnl7gXt5ap3O24aKQhEFDz3aj
zrNUJCVZF1ToG1xat2LugyktQCOtyCEYMqMIC6ZW/bw2Rsk8E7jxulZjB62bLPMpkUaOtPdsKwPR
R/8N1TFHy28DqUsSIo0GpJw2yw0h4ctgnaedzxg8Mhf6pFHAuHRxxw5V/5J2+Ji6mE1PkeraqRjb
gF4DbQpVYV9IR5IMiF2zpC8a0iqm8P5pJrTUj0Zakt1gUYsDJrzhWEfbKb0uZHof7OM4dOXOxrm4
M0v0c7iNVA3bva0jLIhcc/HtBALGMpGC1JKmDGg2xFeHtnVgtsSnSbKGZv5mq3pyQuD9JUnxBq1x
FLFId/Fgfu3zivEjH9liQDVJbPvbEtUkB+QD62AoCkO7XF3qzfjOUoLqIderIne3fGJsbQwLvNd0
GGfrpSVy3NMGevZ1r5K2ytAP1O1LFM0sVUrnYxS2A59xSbXGVZqtMbB5VkudTPK6gXARP9aaDFi/
0TxSVcK7mq8GJWut+9jmCIrQw1UXmSgLX9HnbBVMRq3yvaVIgdfOoO7dND47ElTUO6do7CclNzG4
xeaxL2nqGzikKEOI31wZfSRcoKDPPZP9oujJRjemb1XdFbtYTT8iuo7SPrq0MfbiJM+anWRt7pft
xxLdNfMJhRxbyXc9Zn0zx7EVzaW2yQqCqxqphvtxKl6MKBz8uWdZqqvlp86gBiwhActM/mQrKE2y
nUqaRvWSP8Z8Y9S4U+b5mzGxhO4xDmYzmYiDaz2KBnoycThjMb60ymT7tkXLAxGN9PhVEgoQjb7x
rQvxmymNhVaZSHFPIn3fiiV5ydmZBZpwnwapH0t73ieOfmnVMN2vcF1W8uxVk48UjYodzUmMfwWe
KtE/9euPlHqkh0RF2Za5OCJoT04TPOLvcmzXUw0/rjYttOmMEGwV/rEUPN12iAVed3lwiJQCVWMv
O4IZYLPQUt2rNjyAVHyEAwfKG6oyehP5XzkZnd8rgh8+kurmRxiNeyOenh0a+UM0424bSMhclGPr
NJ8x3Q9+WeFewXJJ/Sp0/1ugBN3VjflVGrl2YNpElYxzEK7B+MBp0fvF2qDHnFHjDkQS1a2zo7Mo
N5XG7MZtvudoxVunfjFGCBNJSLbtUGMY77JHVRUvUz5zenWQmGRuf2p0sitSUS748nxbBYuRyO+a
qDR/bloIWvh4pclWMWqFTlxY6efCSs8kVW3AAbPTmaqHmlOE37VrQ/aIYqrH+ecWkg9gEM3YMtkS
NKlTtaXGokDOdd1DMZCdpxbhMbKXACIBS2vVSyPxkwzGFzTLDzniw02Vzd9KgkA22uI0vmVsbRDq
F8qTnhJ1+UEh37z7njbxdGoMAwh16dczvVctGcjeVDs1sOafrDHTZ9ui22gOuJmdKhjGlipgjXel
mHwc735mmmzakoHlM1WwTZ+PUMQS+zeJQgPQOzpnmxV503VUXsqb7tJ4joWyeHE7cWiM2LUzOlec
vtrBTHn7uWr8zKKh3Glt/rPPaIHHzRB6tmnRZISQ86o8shk8N7MyAIBgQPOUNYzVIriolVWxA/N8
Ua2lDaqW9aE2Ofvaifb8gDZaOg1H1ExJoOAGdBJytgDmcmo0y4elx4lHvz7fEbMY9EmTHsWYem4h
6EFVDnkXRMbAhZEEXZRachbKpUtHuipt8SDS7ryUFA9bO6v2NqXjozFSfemMT1U4mT5qZ/oPVntN
WL6aOe3xQRFbgCk3JdHsA78YqgZ99ugOKXPm1LZ4LKG1dIWywxGA2sogla/S3Fufq18sc02AiKvd
OGI+NqwPOayUTY6qD2WaM29KdfAYn/YF4jl2VhepBrpUnIepca/zUoeUBTFT1dTCRioF+8UpjK2R
dxfFismXctPGX0xr3FWxqsFRuo7lz2RBP2ROgd4xb3aGS/wNLvnRFT+SNQA3rp6N/DYNi0qRXGE9
C7XdrxXb9iEGh8Q3LJBPV/iZ8uQgyIcgvmm1DhttVngUgaibqzeHaimkF7fkhJpY1OfGJRHWi223
e9Pph3275IA/R2mjSsrVwxBTG5jPVki5cxzMyjNq7bF0lpOZ5uACZnsMkny+6A78wVpQejSTaquq
NdVoEhG7OfENqHky07/Rm9I3dqBXy7wrWlGxD02oQk/Q2RL1exu70RNj83/J9qGIQkAVhkwgHDkb
Jb/VggT19w2P8bkCtZ9h5jsjEzp2oVIEmsxaSAPjjc4/KfNpCTY9xY2uhhaFnJxC9dhk/BZL9wJd
/lOMM8zHcskHnA2OP/azRSU9/shKhOg0TmpdVfFY5UkgO0qqi0JwdbcLESF/thdrr0AFuCWdAFpi
EVm2qNWynYHSb8PWHvbEUMjjpOBCoz0w7JnFKX928zebM4GGxKFX45Hzo0PvIBCPW/rZNCYNs0T1
YVj7RL3SYGrskvJoFhONx7fb92vt+ue3++5PcSLFgU+xPud++37t3WMSutgEvmCDvf+h1MdkjTVO
853i6M+/vMzr//q3L+mQl4gpodO91wfd/x9mQ5rQb//56zPttDyBoCFipUYSFofhYczIvtm+O77X
1yl77axiHsB/uL7j+2u17XBiz5Ts37/y/fbrA+/vpHPMbzHRaP79pWNKT7zC+kG+PnH9UO6Pu39w
9/vigvxygjwXwqr469snqppauU8MDf4EsfMj+BDTpVaZpAQJ6q3ixaq1YgKnluIdGMExV9i5jMyY
s66zk4Su1euaRsQtm2LWzI9XaLMqgcS6G6RGurdUQTxeTyUMIOuHnBEu7XVPaNEPtvwRWCF80Uyx
k59aC8M8gsDJpX1PdqwSEiA5Lx2r+bL84A7NYTHQs5jpUz5+H/MSb7PEKGEO2VVV15bJggx4UWx8
E9GZTMvT2KQ/1hZGu+C7TYf6UhvyW9aVeHMaXOC62LtoSdDyg+Tcke58NYqZ8V5qzE9pBC5/7Ily
ZD6ZivCmGgyoqY1CwDATzvoJT4ms7S0/2FK6oA8ZIgkLhw6KgzF1j22zMpsMgZPD2g/04jdlHl/m
hOgXy8JxWqNCnvriu4RlBu/E3iHk9SN1LlcI4wdIgy3RYrRryJsfN0Y+B0xsB6V29hTSSL2C5mFQ
y1sm5TM6HWAs+nxGmrM1qNlCvlHx3ybtvs66yY9jY2d2yxdkOewc+l3odBECr3Qn5i70E5LdWFrX
EAbIFJyM2Rub5edkFz0bRMHAbVTwgMl8ZpHdF/4oP8eR/lLlLG9rRjJvHGsSAT4NKlXQWcYbS/N1
XU22rZKYB8hQoV9qqbtxWhroaUL6DfavfaMiH8W1FYaJ5hGM2m2FURLv199prmw3BlvTgn66B2wN
n5uJICWiGAkDZF1h1emWZs8XCdSBQppNO6r9vnjRkH9fmNR8BYnHrgdmBMNjOtut7iXCfG4ocTZz
G+10m658Icsrw9iaFLrSWRWgVAW2KZz8R1WGj+BgyIMeZeXPnfURkMt2dkprWyp5s+uXHX+lzUSI
3cYdqodeuliZ66OZ9d+KObnJVaQq4uGLOg+Wb2oA/tEU27u75smqsWz9oj68vXpRfqWc66tg71eL
Cu0i3TQMmNEGSyV0ffz9F0puHIolTwaKU8tC06UYQdzaGZ2FRMtvuYq6IxHhi1k3IBSKUqc/E4c7
J6IqDA5GI7gmgDawp4eibYcoGk5aobiPYl5witnFQ8aJUNndM0NB9C8H/hdvzXrglsrpgHzaAMP9
7sAlTE5roUYb0AjOAsUykWtQztvMAKmxAPWUBlNnDRONH8w0To6LgRn6nz887W8+POoflgEEnB4a
q7w/f3hJk6TWHBfkhg/98lDnepBpaRyw8tPwitnKoconrJPsDpSGJcOgHq0HCZj6yz8fx1+MHXwW
SEWFKzRddTTLeqdLz6plEW1mR8FQh6AJnFYEA+ikTmUQnLr08ygjKMO59QLhprk4mTYfEootYy2C
OuyUy+j2zZkF/aYtnekSIZhhvoJSE2vx5IuIYRpFKFAPDLYk7R6J6OkutdKBZrTph7cKPekyJw25
SrRvljOOh7lq9plbYWxeL5L1os/l539+239z7tq6a4B6tzVHJRNg/Xp+OXcHtXfifoyjwNJ0UkUx
+Pqpu1IsI3tXm5i+hWzPYzOxtxzlwdSJDp5L+vsAi+JmPpdFNB4KdRIH/IdjEIo4ISmHkE/ClsZ9
Dqb6MOjT8xBWxu5+5P8vj/4XebSxgvl/+ZL/Io/+9A0xJZmdVfmrOvr3p/2ujsa39B8XcxOCScc1
TFMgd/5dHa3p4j820mQdmfGbPlq46KN14XCWYCfhkp/HH5ER5n9MYWorNp8yuFhti+8iIv4pMuId
eJ4IBdwhuBwweq7WO028+x1KdBqDQlnsMVPNhHDAbAm6Pgr6SEXDNKxQ0TVdz4E917tatremCruD
WhHNCEihqx0aIy2ts3xQL8q/I9H/bMS4Hx3abXf1aAp+Ee+125E5i9yOe/GIShlKTSUu1CMR4zmK
yX5Ee6xE+GRqpGiWVTp4dxiLjYvsMESd2NoFVdMsIt+G1AioQGZ6DiWmPNJ7WfFoU/wwhMmuoIZa
SYtIJ5KEfzkR/m6mWj+8t5nq98M3ULrDdCdG4v1g2+LJm9pKE4/SpTfPXjq9NpLiYWbX9ZY8MN2L
tNi9xeTXGNOXhVzIW6/h1rLs+GzEIjkTpolUzCmvdkWtkK1gDwThg0vo7eqL88qCMmaiN8iUx+5J
t/XuFAJPgSOfsoFT7XOh5I//8p7+PIGs74kwDF1THSA2nIPv35NuJOyw0tx45EQv922n2tuxtaOd
OjGW6zR+7Vgzzxnnx67O6Bzhc1KOphYv51mEE+Wx5oMz0wKxC2PH3lgjLu9FT6jfIt8WT9aKfIko
9s0u27d/PvS7/erPXweHzm+H4VfjV2W8G3xLEreHiFLLo1Y7W9VS0qdF209F027yIgnR6I/xqZTk
NiMjuoxDPn8Fy9c7084Ey4EzAAIz9gbywfBR7oyB5iEdfSCYtCwa3sIJScJFWfeIxJ+7ZBSU8cMq
AmeLhEFIuB0UzbVslmTokypCwTk3aFSImGwkB5+BodF96gsYRU0iU3gRcUzrsUr2ylRXB9t4MCP6
qTl9iYMMJZXcMPSakCbwoLha0CzRNYktNhPrRZZ69mgVe8haA5IL9YLvLQnMROl3GqtxEQLpnKJq
+epWmJKdKflE2OhwSYm+9Rkq5n1H1Zn8Jo1ls9qPD/drUzbesrTPfDYH3ZOBY+GqNmFAHYUOLiYK
dLqbycpeLIk3n/hyzVc00W+WtG2CuVNbb1Lqnwt6lJVN81kvcTDI2RGPMQEyUGnawz9/3+8m29dT
dU3kWdeLmmqId05dZ3KMYbZj/VHRh/NoD/QDQUTuQ0ol2ZCLAAvxFTCOE1RL9yFOABdnhQP6K6rY
ReuhRnxavR9cZatlyGTzAVy14kUZBTvDRdQiW/fimqX76V8O+8826N8P22VgJrKeI3+/TLTgg6Sz
2WqP0lToaljxU5RZD4ZNdUe3WOtDRkz54smvduhgXETcHRMle+7cb+yv9ZOlYoiOAKlOLKCDDheo
QsScbzT02qmTJvt/Ptx3K8r74bKiNNjsqi7DwvsxeoTWkjXZrD1izWtuVA5gTWVfE8JsY9xta4Bq
46Wlc3RKcdZkCVooSj8kRKsH/3wgxp/dl78fCFFKgqI6K9v37stwAVivqnxLQzk+N5kmzu2nPEbd
ViUAtVVl+FiMX7KqFM+JRFqiz+62n3T94f5R0q7YgfLPr+1Kx5W49aKtoqZ6UDfUtdtOQ72U4rhX
kHXDv6EXU1DkSoD5kxV2LRusq6Hm7qJQw+fKtvmsKOVyVNL88z0u4J/fqv43p4hhUEkAcGObxl9G
Ml0osJvUUH2k8vZDDNg+JoeYUNkatoeg8Gll/lmV86goCAqAdxLoaaFGWkbL1xND7uqUEuDiyDaI
bf2k92tnXSrzHquh4kGx/Letj/XXiZwVr1jnDP7Zpr5+d7+se7U6hSRujPpj24HS04tk3DNI79Ha
/4BPaz84pHARfo6hY7Az0x9stToVbSqCztC9ITNvGuJ0X1TzD5Py9hkPAHUbp/oqAEJTh1y19o6B
FVlPHyZp4AWyRiNwxCerj5yDGhvtMavimu1WEiO6MY6xawmvqLt4h2YQqoNmF6hilwIlJD/uqDrZ
+vyUqbpz7jMg8k7aagdltotNRoVaOqS9OmPArOA8pLPsPTpst7KLzP8qqK3KhNqpQk8R6VV0rFLt
WXMj40MxKy2dhwojB9EPRlnMl9AylGMRQxBf35TeGuPrqv1PCWG/7pXFup17N+XZOj8JVcOB5zKg
/PlzRxAVDg4JF48uIEQadxKDfyyrk7Tb9mAp1vykuONEx73KzwsVK+jsS2BVYLFGpWjZaohwN3Ti
KB1tLygZDQNAd1PMq048IvSuiT1UPssJ/c6AZjgk7IxW0VB7lkHbO+xZG5aLeI5Ky92NafqQKaX1
4jiw/Ur9JI1BvzhApuAKhhMeL3IUkMUipMqfx0YaWzpbuyKmdzEzD5KUaJPDamYuxeV22PzzT0pj
sf2XT8oQFBVUwedlqu8+KQX82oiGWHuca0B+MD02zhB/znJOxI5iClgatL3h1DaEFxeAxKEqxwOp
HZmY69MS5t3GqJcLVLPl1Zj6f36H963wr98hUCLGNDYOoBDYK78/sqKP9BSJY/c41UZ1Sqesu+F5
pHCWfQgbxTm3NqGXwO8g+iWtp+Fu2ocNXRUwvcr2fvrWRjYezFUP1esKWmKHsnwyjOp5Cd2LJCtm
G4VWjnC+VnaiB36dQVXw+gGLdWkcokGoT5PxabKYF5VJ0oGrLXHI7P4bjogp0EL0DTLZo3tv/Erg
EZhRTi+NpDPVYNgRHaXLbj35DQsp3UgoeZHU3kw+3AYZc7xD69luS5ERyRm5ZBYU6uxNpuEZmrZc
s4zAlWU4wxatc4Zm1h6U/Sr9Y1YADB0dItDHGryfS8l2G7vgMrtIxydYCUlPooqoKCb5v+RCIXLF
z/qn02U1+fODIgxA6BjEnXcDmnQy126oSDwq2VRdC0WOO6GgSwQNhjhROZtm8zMJ5x6w2EL3K02O
RE/EL71U2mAy4QXG9ndnbrOruQxCbHRbYkOoG5aNmhrQpXFiJGFLjyRXoCOy1h5qTsdxDP2FhIwr
PJDd0GfZTdW+9H2jPWXh/KEfLWLCqhsVhQd1BFLEB6bu47T9gZR8X9DxR5ttmvHTNOrWc9ErR0KR
BnyTxKqXwp9HAkocftIbo0qGS7nwlkahsValqzC4kYoSQU1P+DAi9JhPNi1pT8askkY6HkCHtkCc
EeHG1OYtZyn3ags4vpgFpBFyImisZfP59Zo+PM4F3Kxwhk+ehOFZSzrKr3P2YAIIKirE84bS2ns7
p9sUDdAjTDq9tTNDj870J1dO4SOpBtZAiDc6JbSzn7TJbg+pjg+ndStUACExo3LhTMtltyfYZJM3
dvIQxQ4Q07Qe93ba2XteFlN6l3ZoMEI2Y4OAt2liL6DbQ5meRe+1yT8TIKQFQ4n5VHZq5Fuzfhxx
hJ7dmrSJtsPCynqgDaf5MXTgnGvpkF4Xp6KfGrqWb8zFD4ml6FC2Me/TFNdZDGfF5GgArgxR+2Ak
cbNVM6LAR9QJVAOtclNAG/FnzVmRLL+hEs9P6tRdizFX95YTzl5LQoxFwsyjmDh7+HrzfV3YP7WU
4OqWXv5FktFtorG5pqNr3Kjsf+3oBpROGe9SpAePCx125gwtGB1geG2I4DSWt4RAAUxViddqnBCw
LHZK3VWHBvzZzqy6nyLX9WC2yfNoKbq/kBYdVJ0qT3xtyZaQSbxhi3YwTCwieZddEwW9WVpLHIZZ
Xp/yxbrV/FQORMv0l9pj/xPuXbxs8Pl+c7TKoZbQpZdcWyQTuIGLIey6a7gk3TVvXU8WQ4sOzylO
ukvFTLWabR4y37oNvQjZTcUlrLsL3Haa+cKZH1GtDV5Ns2AseVsWWaAPTq7DgHdi2CIJDevKrAj0
mop2My2D5Y0hu7AIBpuqZdeJZLCcH9ic2+5BU5uryzGHLLmqqJsvCwkD3mDiz0t0PO+bhhU4AzIc
bsWwTr01kv3ToqfjrvYhllH3IHJJvgvZoT5K+/zU5nXkV6aovRgt/uyohIHxrLNCb4fSgOJ8mhXe
P0XAunOx1Umh3vK+V2+LXKZbCnynQHXd8yF1KZoEHD36pnChNWQgXK71GB77SpjnIra+DSFiVdOW
SGNn60HLx2YP+6RE2YcGEE1WvbVs5BF66/5YYmCHo/F1Dh2Yr2kXTt7cEx4FbQa/1ZzJo0Hk847I
sN/sPp2v7nphw1HbIC3BTWnN9imMw2w/zvnPpYiim+ynPlD08FY54VZppCBSoLu0bRhdEqrUKHBa
NFFx+xH0qP5sRfopVtD3JurepvZA3BzBewqn7fdEyp9LqNj7SiIm1tAQniUqEhZjhOQARTzV5oe4
Zi+UyTjbFkgqBfXs230tE6XJQzcryTW022sUh/EhqotwH2U0zyhlsL4bG7Eqryw/7lAdTzZtcSu0
bwMEvAb6YN7M8TMkSB81ZOePBga0mHhMJFDuRkPU5zWknr9M4qFObYQijfbAOBVje0DxrOMysaES
7+xs9AyLRL2eAMiNNs7tAYTpb3GvGQGJUTejquJN5w7iAxHAHxTkTP7sIGRYEhOO+cCW7vjLVXbv
3N7jTC4Rd+XNEWNXc2RbVL/e1LsZD8P9L07qPjAqy51wE/o2pSNVX86M1a+3VSiKWM6drVtbOBP1
+feLeFYuut3Zu1nhY6WH2P5y0dI5SmozsEvB+TEzyvq2o/8MVbc9CoN1kUU+DgpSezkm64UdyeUY
1ggDLX08NBqiOaa7YzzRWtX1IkgjZUFINH57vRu4aWzpmGX6cji260VhhP0R7L9OxcRMvRwC5bEQ
CFnY0h+SeV5ymqFDd7xfxJrRHRUkocc+j39YxdTurBw7Xuh2a+6EuuCBzT9EIvrQWgPOelTwBEwU
uZ8iYzrmC6hnI45dzxi15GSX/FhkC8CglsuzHjNQFzp2DGUCKz+bwdjh6kxWV+f94t1NOaWlJ5XG
3KAQgBop0EyMXflRVyYEhzKswEdyIe2xfr12v0kPl5QYeDNuGgMJWC+Yi2t8hH9cI/2Izu79djpX
u1ZTYEDa5UM7a89pLqJA6ZmSbdw8+4nB3tMR87Wx7nqDlUmUtdWLJqiDIl/oyIxabipSe7gx/akF
Gu/b2m9qbV2mCfSFoZowNPG/bDPHAglIKNBWRE3ozcLCaNRMqpdP09aZ0uqauy89vrhdZOM7UHTM
1W63l1MC6FxglYOHb3khnCrbwmVFUhNyNrJLu6UCbZnD6AJ5ywdFveI4tSppEMo3lwjxhNyLbRSz
w836HO86PIk+OhBcKbxonHybJc4ZeHcZIHoJyG0Vm1xoDerSb6WS7CbQ6F4vu4JlBKYWpRrPRB7d
9+r5VsuVZwv3FvDHnnJmVJteoaEvW4CHUho6lKujN79LFpJVcJCtF0xfAfk3UDHWW+mq1rg/7n7t
ft/bY1+f+3/++e0VzJjiIPT0GDXgn//PomNIJaTkj/+mXiUT7jKffnnt7P4YvRnzvVbax5oMlBWd
8cfh1euqKIyb31rIGxKfJH+oGJ7kNhux4U+Svd79Fe5/eXve/VDuN7Oo1lnzYxcFVO6ZICFQ1887
JDjJqaLfya+PDZJT9T9x8+2VGR8Q6zTpoVBD02mFyXC8X0hdb5E2q3jP0p4Bf9F2+jL2EBKdBrUU
xmCHiDJMzbZ6Uq0M7r47suMQOsWwWv8Rp4kVJCqS03Il2maTiRyxBH+1o8/7PDkOv+T7n+8XA/ug
o2O72RaOpti6ZPAJTHU8m1nQPC5pegISIvf3x93vul/cbxZmKQ6KaXrd+iL3+83c+f1anatr9Akx
Z29PYCUPWILdMtLwxTmYIQIlR+mDgvCqo9kyeYaKSgcylyvyUpqH9HM0hc8moa8+5afqGBJOKRFN
c5UoiY5gVXTfDGvrHfeLyVIxlKcRy1wsFiCRG8P1Qo0Z4H4BfeX3a/ebcRoWTAgCtc3bY8g+/PUx
b8+7P/rt5v3ajLDRdzuHMYcUWuEhr6eIcLefo5VwINFk80sEjGmn0wNgAVTMxfHtgqiz1UT6v3cu
4FB/+fO7m/fH9atY5+0Z0RI7y/bt9t89heXAiPgza7x4oNbx+uiiwFbyelUa+Pigvv/xf3dJ1u9N
phxT4OEG3HUIHagzr8f59rC3/1RJ+Bzfbt6vvXvcvRv2dt8vb/z+l3dPmdxGIZPo4hr1raV82pMY
sH5I8wCXk9yK9VDrUHb9M7ji4hiCFCoO90+mzsYSyT0mjK6wSfxav+G3b/R+E4orGzAQgly+Xr/f
/fbQ+7X715tUI2qt1weNI8Hb29Iu5B6Qz2FUddb9k3RrvyOjsmEjPqzjT7tMpvTvZ8As9bT7fMce
IONjtMGGFGH+xg04d3B6y7II7oz4OzL+ftF2jp5j1YTEfL8IzQiyaRebaGus2relyQ6Dse/+oneq
gqlruLJ0vGsK8X6m0u4S1Zng1dF9vH8vLQvfnd5ULzW7ugAHBk619QuWPTJOND3/+7W/fTv3+375
iur7afr6qb9dDbOa0yYZhq/OEP2wlYQuFqLH01JJvEdwhFE22+XjMIenmXQWcDDm/FRlGT6pmh2X
6uwcpXN26MrsvRWG5NCtPUwBote37QGzSd93e5J5ym3FUnKT6hIvtWlc5kZvPpk3xQqNs1M+hpoZ
BZm7BJEa2aitIsRCsfZdah3oz0p9MacxCfT+OmRqe0Jb+wiKQz9QaPmO1JpMopXQmPuCIZg5jy5R
17R+pTcW0o74RbaKzRJBvBC5gXStcb5XDFawSVMwqtOI9TRhrp8T92vTloR2DJONE9kIA3VRTnlY
Uxqz1K9u7Fi7UU/loXe0L2YWScTrODt10L5V1NcPmWx27VBOMF/CGX8dG3pFLN8SOX+FBFOdkpQK
lKqyeaLDpLM2IHkNdTg7/MzWyVEh+NnV5h+SBvBuQq2zD6MuuqmdH9teVwrMaNEC1aeyg6W0f4Kf
Xnaw9dxDaGL5sFX3CaBE8mR3stnXxJGMheh9msO5py115BlL5fhpMZnf7rBUQ5PRvosQyPBjeIgq
qlXADjABJtUFt9kncxEmU2xIvEMxr3FM7bVcHKL72vKHUqrlZaxnwsDK9EAd9MaABOZdWnEAyvia
pliBcyt7REFbvAwjljRTiO+zvqj4Lw6qYVaEuqGdgr5PYJm+7AeLCMJejikc08ifloypMEW11RnU
DPg+fkjbuI5ubZ6SkHkQ9xsJDUT8kB63zdSVwNJhBTEbEB/Hgj7QuRic8qOTsRczXuaudb7lERGf
kT7oB62KcgBEGEvm4ZyRR7Mxta656d3qL+uArHeae24qh4w8ZWadHUq/gbE5LkgVEd8vT0ncHkyS
vxXbHB71fqaEYiz0KAsnO0U95ls7T9noMdEpjn2VIoyCMqWJmcINJVx0P/SP/QCGHFSIcyYA42M0
2hDhqySAGp/jQqeGqJpEjAD3ALqLUfw0T8rX4ZBn4nGZM/dMcCRQySIeT4n2XVEUlM8j7YSlAzAl
JMS30GrMwLDMvXuDCS91R2G4qK8uRWw/rJzuZ4HPk/Br7SP9G1aw7NB3mkZcEI6v6wz9VV2mYmsU
bXnSWvs5xjJ2Lr5JWs4fe/e7Xi9PS1KGj1oivhqgDW7RHOIiXJYLLbziatp4tVirjEFbzSouH2w3
c2s+6012QXyankH9/yhbalTREFsALorJQyS/HF219yTN9RdHyf2J0HtMiaihy65CrefUAfvTAFGE
irAVXaRY6F9AbKjpm/wPe+fRHDcQbtdfBBdy2E7OM0wSqQ1KlChkoIFuhMav9wHf8yuHhct7b1ik
SqKGHAD9hXvP9Zu6Ow/WDIbVznl1/IJXXewah1LPb9BuutdiWuWxPT0KZwcMXj6FFWrGxufx6pWM
itmKWmVAiVRCB5/1tO8y19yztMGSNZQoWo3EvISpv6i12B+0tU7OEVSa2nMmxpognAvlbRykJ2eU
gz+nwS4veBHn9WD3M3BLZoTaJP/EiV3nTOEFU7+y84PV4rRGbxpbOOGwkr/rkVdOtw8GvlPvRoOM
1R7K+IoA9kur+j0VwY6/Uu8cmzxKw+wFyRp9/4z0ADGfzTyBLyHhCYdti6HYxX9GaF9vtQhvpGdI
+PwGEsZO3JRQqHcBJAsHjERRzmC8qvCPbTav0SRfFYDsXSJwGXjzNa/EO9kuNxCc095EO4uJ8sNU
BRxcpDRouzrwQqwfLefLJDPJirrf1rsd1/PVICUGK74Ieus107+ywHGOzeD+Gu3ex+E5PCsv/4et
sztMpMQUKDBFSRDYQC/7KtlQr9g0dMdKP4cZrlOsYfiMsVO/jAMTRmdRbzq+xDoBS97PjTdkeIcg
uNhlbr+mTriZWAdcvBYPEZsHNKUGckcdEi2rE/PYpN1u8PTP2W3lViRS3byhzrdN00bbKHhBf9YB
8SKAY0onkDtDuDdiOkDEyMk+Zx618pE619l4ASliXL1+46pevNgyZKTliDvGDwyqmdVfqvmzGXX3
FDKuW4RrlHL+dmR7MIGnfXdkcXWc8iKdPH2JEj/dW2nenqAOCbmqx/TNIHHrKTAZhM0R8p/Z758G
/Sez3e7TIKZqI9olurbgomUaWdNGj1gTgkmDZU7AmItCPGncd7jwMN71y6KPG6I79PPToIho+P6T
2Em6szPVX0UelQcfVyOoDn+PcvkSup5xmCU1FN7eFMsRN4xo0J8K/h83H8Q1yad+N3oj90VfFYyG
ixxfjL/qoBSvMYrkd0VQHJd1xcYj6vgw1fep8spTlwF25ZpYg5g/k0PNHe0LuRFK//U9ddONtdgJ
st/Ql4JjUi+P7YpZNE4s7m+KSkqvLtqVamJ0rxE99IoAAaN6BL7an3BlAxUIDRglA058XFjGSwlz
BBbKv1r34w/h5afCJAXcjcvsWZbQZSQBqWaTz480KmAa6uYqh9rEveKYJ/VkBCwB/dbd5Tzo96xd
aOXdYN/qOmHeTVKXYipq+8eh8cc3RitcvgZ+zs5z1o0D2y5EIUqtNP5mOI/zPqeFD1uU8S7Scs+a
bcwpxXTrxqdEfPBfzph/PLXkK76nfueuNEiSNWCRJSbX0euYmE7MYV0AOyV4Uw0hvKbhdZsKfDZ+
lOJnUuI0D31iq9LRljtkuYzmTHa7Ik5xP8h0PVOpvrtu+TaMLsUqI9YobtVGZ6NPPTC9Fl5tIy4j
T2kck/vUMf3MfV5EbjjBOgvLw+hohN+ZwXAFvIfp/2Z5Z91MzCP8Ip2qGj8cmFpb30u+ko7NXMOe
6WmaDMpKlV6C6EHuur+x6/KlSbiUhywcNtLi8U8Jw1Wh57s1O/mJGBkWRYG8z5YnIVFNPzK6ZibI
c/Ya+/01SZB2t56e91jOoRe7AEGiv1k7ke48cLsqBETbPJA3A57RZlpQ5NINfpogREK/JJF1DDa1
V3O59OKLZc6z19vmX8fIGCRH/k9OL7EtdLDBAmk/ge94S+dq/p0m/hJqsOSXOC01I76Qs1v4HUlh
LRSZAMuB4Y3RUSYnjlDzh9nWn4EQ2whO1AmRPPHJ7mwwZov7y4y+9SL86g53lroe9cg2K/vsIAs6
jY5a+kIr3kdF8GTIpfJCM9/DDd0XVki6T91BJ2VcYs54021LQDsoQYuPkMEIkeoZC5PUnlYjAgjw
oSCWc/8jIsosTCtS70u/vYzWADlpSs6mwoxZFKN5UEUbrcfEeYR1FT68etzHYMvZhWZnVoIHRtnM
Vdz5gySe5oyafyVZx2AoYAzXOKR7oG2LMTk7zzmamTUJcOrQGgRBN8QKkK5U8a8nFnYlxX5aEtdi
RvYFUQLzYncCk/UmArxpyoRnpAITIVIUPsQU6ROepo+pKsWmtDhQApaqcGARDS8mKA6+gwimv61n
3Se9E3hE96TYxee2IM9ubu+2xbDFautjgXJ/reDYZJAjHm3efOB8OGcwfPZAxuXKmHEg5mzf9nLk
5VBW5Wgi1HBMreo518ZwjMK+2ExG+I+CxzlD3lvI+u58nKzx6HO23W0/OgJMpKogtZgR7vTblyxg
yCnJ3jyzuFeuPE3AY6+JT2pa1rWwRsDdQVjxuOkxmSgSIeqU7Kqw+OUJHXzVMv7tNh+ZY07Pfg5U
oXc+AMxE9yAi7jMqrJOyscnagsjLvIY10OaedzCs/twUI97QDKlfWlvVleiRvcPBgtxyqG5osU7p
8j0rTy0BjjgmrNehFGR0xRWbtjk8ASRl9WWGzwXP31L3HpwVIqhyjXYOcWG1N8VAmCaIhS1q23/M
xp9TsjlTqwl4+wi28gVWoDmxPpoxvlIeyROehz2glfmGsSTOuukBRDRIqo/WHa2HnUZihREbBkzT
zHcwkP5KON0SxcQc3+mJ5lXOPtbqoVXYH+FpnBqIwG3pXq0lHnVKrOZqp8NTmfurovGzaxSXmija
GhueJU5JZOGcCsN0/y3PTLLS3rpGWu54vpIkb0uWHF7HNoiokiYdxKZbivHCmG6fg8P+ps+T1be8
pMKfE5pmcBu1/GOFzdplQX0hiOhgkml87P0GpqrVaFbAc813zjbf1zgyWXhf0BXGbPyHDHGfWqBS
Wb6w7WdZs8KHBehtoqY03XPbl18Y/eYNMhyT4qgpQKhbjBsr6zldJT/S0LiwpWluyfTLEAg1IZVl
DwTRoAJazvvvDwVi12tb6Z9jAfuTyq+6zJV3qMIF9VEDRHYJjTyW4F5TVxNzFnivEjyZKt5l5yKV
jBbEmi/inYtuBLspPcj32qmxh1M+xs41j9sf/zkaKPGfEAp/bvjDCQxsw5YdHwt0LBFdavqRVU7j
vCk4bA5FFP5l43/gYdCfW1k8EZxonZPcdwGd6rPGHsMp5xlXF6TrOm5tf2NNxjPA0y/6a3kwtPdp
TzUJw0adHsYUbBU90bn0vHcWfOExLAgKz0LzbzOLEW1QbexM15PnvseWyn1zEENTsBEz5LJaiYk8
h9Ofk6ft1C5zIVLeDi4pK/BtiPcpo6o9MgK2j63iy1SQg+k0muS7IMo43XBjyRr2fM7iY09H3K3I
KOWApgc5k00Ei6maH34J8W0R2vQdu5s6a7GPRhNipG2N+morCcdjEeH89Jq/5kx9pJvxoujGjtTh
P7lm5Fk6z4qpxlNRRDfsY4LHpFnt+tScHhrao1Kpv+YyzQAAu+6TFxln5gvwQ/P6WioHHmUF0R77
Ps9o6KaziCgR4r5a20xeT3Zu9OuhXHKTkXXtkrpSG+lmP6GnF1evq+O1lyi1DLiybZmSrJ5qAlfR
YRJ5EVBnClS/Z74ZfFJuMd3qgy991G6djdV4GZCUSv4V2RBfJ5E8bPz1aRZHPyZlIVEGN3vm3FWA
20izyugWTYSBp9q1KElLtzpECAW3TlCik/P6LVvf9laVuFpUAXPc0KLaGg4pV0Qq+4ayn12dfzUj
O9ZE1tO+iL3+ElUFcDUWZetaWf++CWaBrLZz37X3cRyBgGTZaeYqXU+wIg+1z/occ7i8p3Fp3Yzq
UMgmvQhWXgghTVBLPtF1TRCNj3TOCcY7aiMd76P034Qwrr6jsx04ebXpI/OIuENfVR65K1Ul/TVI
yrvRQrfwl4Ykab38RmDEz7lPd8FQ2H/HIVhVVQQDwO3tt5FHYqT87HXooOW6Q3Brpd3+iqph17nl
H5uALvpx+6X1DBzqMSoKXDpYKJ2+eup9KhJFDFhsAGhsgHBQmcM/QHzyQH5JlHPH3VCKdEsxRoyY
8vNtwOxhjVon36ClXFoGcsGIKAkIcU7HYLjaJJThSbC3QQwZEXOOyyyLxfnY1TNXpKZbX4oSQGQ5
2aT0CKwv2bSLDlwn4ss5Q+wonPHV8TQ/IWt+FgaxvZ1yvBgKHPgE4pFQuI1r9/E+762eDQYWBqnc
jP2d+TuigvLajt9xId6HojBOvWfnz5bDMkRsQ7fT629LQrjYdQGNEP4tcPsPSfLpQlhnzfic8Li4
pUb9r4JWSYAWQJNiQsoDWZI0TgSXsq957oOEX3e0emv2KMZuKLNTkssC5+2Ykyx4J/28pm8kORlm
7rwP5ZuR18TcQJ4/soJ3UDPNwUrFtjqFDTt7WbnBqVDAEMuit3f4aC0WTu6OO7pGKMmN2rHLi427
XYPwGDp3m+RmfzaLkCA21E3lI1FTeiTX1TmO2oUJAJ5n3wztS1GCSByCKyEw/gGdNxSbGrLh93zN
lM95REXdiUjf9Uy70BllTqA3UeuiE9vExqPpEh90d8YHp1F2MWTw/j2CKYPRJXTYtg7FB9BAix0u
gqBmrbjdZhynZ6AXG4kfbW90X1lHSs6Uje6jHoa/XuWfozIetzI3UeqXI0SmyXvxJLzHtvGQTUCx
4SSJnobI0sdCdPSszhQzJRX/+LGfnDZ7q0B0byQjU8IwOzpJ4VEcDUxRxkXCkcbmL2Xl+QZ+l4ns
dkGyOBPXTlr7dxtzX6bd3TQvIFNE3Bt/ruedQQweBK6G8V9AZQ05o3yG4vAGOfY5mhL3mCTZtHUH
ChDfHKoduejurqm82ySD/ixYIpg3t4n1yRPOV4/E4mJVUKAs6L1RhHoiMzsut8gf8aAaE65fTriM
SoVs9QBabE92Fl4dCowBjaMU3jUthgosZnwfa3MXBsS0j+Jqz2l4cUhdg1yJ+8TL57+FQdYgrFau
p25uj32WxdTczde3GD6ewk+CZuTPFbOqHGRzCBGbHxJq+izvYNwBdL150zT+m7G/ajomxHHucBis
TwquDNcrfj2nm8qrEzaPwc8YNjals8sb5KkFd/OaafO6Gvvu2ozhxUus+pm5rb3GlRtsqKbeVN5m
e9bNqAcyL7wgOPpwhejObYJHog9IRejK2F7lEiy1biWKh3Bi9dH5UBn8NXHDaJLy5hwPvclmO2K3
HyXpq2YlgVQXfUiNuTUnNn6Dqrg/SNMCxCTca4wsesKp4uoXXabkZKWYghkreevv0WOetDMW2Ydd
TEzpDV0gAM3fW5rhS+4bP4aY/UuI5vOcFILM4UW8GBkb22F7Wo9Eio3Rswjy4Pz9oYRJsU9l9VwC
V0G56X6l9KgIh1HPrUaj/q3zG1VyA2XXn34WxOIkMX5yK8XeUBfRK2SJFyLCx3NC5rUvo+WuLhjG
QX8kxjJVd5Rw8m7jCo9is+QZvzVDxq4GJpsgIvUsGsxtIGYOMimuTlGZZ5Ys6qhnbO8pjKqTh+bf
KoxLW/blWzblxVP3act2T2BX8cbpbF1qjaWya/euYecvJsr6bWVpVjaWq6+R1a2NuZD7SRIrNchu
3n/PFqzumRbFOJijyPZzhsIwZf9hhl12MP9OEDPPLeSbfeEYL7XiK7snh0pZ0VUDXjeaLEBy37Un
DHC/shZWhQU3Y9eELXGTIVNe6ACrkaI2cOvpgMeBGVZqk09ut2sGNtlB54QTeKkFfsElK0yT4LbW
VQhJFZDAhmZkgci3L6Z04N1Z6U6lTvBcB3rvKLR6TWjdqrr4peZFQTMIEjUJFa8B6SA77fOzaLyQ
eGIGhVbWqHNrpCRe2OYddNMPfgVi686U4NqxHk7Kj1+zoVwjbq92bZj7674O3I1DRbxHo9ud4IyJ
FLpS1ILE0KXxaYwLrTMU8y5ounonsh8qqaZDGsN+V7U/MFjNrnEN5j4pB3UpwwR019RXt674jJp6
A22p+p3zNAVh0G1w/CRXUahxW9tOvvOsnKeRT1SQN2HiMEbLefcGhsMFeaZNGZMsa7w6QokbYdOA
9lwr3redtUmnaH7qpqF+xNM/8kUVYB66C0Y++uGnAOCJhQJWVr93JLGcQEC2SPNMZDTQDtDI1ura
1+SbDB79g00kwzh4V0xH3tWPij9V0pbHBjzSnWX/S1Sy+mBc192I1gzNeDUzDHrhzIlWuq2IYbW3
39w2A5fmYYiemXsXL4bxr9Sq2bMzXBhutDqjIEKCyci1NEuUOEnG1ZZnKckTzj13m+YeWUEFBu/t
P76wB64LJNlrI0Ow5xNDfDYcBKtGPbrbzCX2nGOnec3skYvESoaLozwAb70mnLKbg8O34cIeqaBs
SUfJqqjZhybyxtwPL+3AyspOjOYy6vxnPzLJMy3z0bCwkimEgHJqjXUgrI5JlH347hT5EVD95sYh
kIr3N+d5H3qQqYUf7O0MbmFg6pgeneHdlE8PMMUVT46nLrWmO6+ACp14+3K0y20RN9MWze++4c1a
U9OQ9BLpAExT+3uuwAsRW+md2sTyd9jPIcjyPAmCuAYNYzwlcgC7NugJkmNgbCgjg8Og2y1N9VNZ
O+OVvYGxb0fAYe2ydhSSY3+M0Oy5BJ8ScH9HqdgfkMSAU+05HBh2hQTd62iBEVGWyuZsEjg/TpzD
rSXRZAX1No+JKfbI65IC2dww4DfjZ0KTqIZ92DOQSybrx9DQlrXjHwaYxUG7OsWiX4VrS3TgZzPk
/I6tnIsYrbMw5/xOnyxoBTISZVKPXUQN/RbvOANX5VmvDPQX4DIz1oMXjPrVzd38KeGRlWiNqCXQ
L6MEuyeg8KIrszDdL+UZEerxbF8YLmA0yg1WJI2GGtn16HKw0GgrtV8hdKOTzq+Va2OvcRjzjqH4
8p3Chf4ZDLd6FGsGcZvCyPxfDh7FAEZt0DuKB1MfQjfn4VkFZn8wed+MFlq00D7FH7HAXZ6B/2kC
5nfVmQzGEhdtCgkKY9AKBXV0YYl1apI2fwzMM9b+xKhXqlydBHILdpr+TYQq28w0XJfOt3/G/q8p
8dUP3qy3bAwhLmbduPKcHnUBALgVUbDuLnXtt8FpPl27HW8xwQVVJOmfaYAEMGYk7dXzTP7Kaur2
tdeLDxt29lhlL5U91luj99VjbmAAAZhsvLRcf2/mipJbXUDROihL8+7ZGbEcrW3dbDc/B/q1dxGg
66aMeECW+t6kEwItf/zwQocfEn663TgHg07pUrqfBnLcfdKDJNdNy7HZBxs2mMlaLxFBqjFJagA4
+KNK1TZMcY/UlmJN3JLIlHXgU8MEBXM5uwlJhI7Y1xUjWDWeew386DVBrHT2gEtVOREnzKARM+cc
yJ257X0AdLHDqsTwnaNdV29Ipadz5E7jWbMpgvvpnPqxaK8dghVyY+bPwEnqs2k71fn7s8YT9Xks
rB9J2wmiupv5lLh8+P5smh2coaTL9DkcrcBgsO1jtFUeOoHOgulj28jGQsKricBqnkfsQ2ySeZvr
IUWWmEfmqglq/ArFbL3qLunWbYCNvUtCdzXV6XTtWN9/28tq1qsvc/4HIda9dWP/Q9KvpJH1AfKq
f3bKTJyDscX8PsJ/8eGAOsViKsgYBspmvtqDGp+c/BeyRO9FucXe1RH8UsJf1tUZ3GFPuIJtrwv1
r8mq95TKf8/6gaku6nUO5TnYUdueWJlRf1XZKUumd9eseMyl4bSB9k0TWeW/v/URUwLROx6z9jq7
wHhQSqMuH6EYt2EowAMPrzC67YuR8qRkDPW754XkaPVWqCn+WcojMtbjNu5Mf9GrqPPguj8qa3pG
nhdtkrz5A62m2luxsSHX2zqBZbu6cUhEpcK9G7n9Js80jWE4nDvWRecori6iT0irEth43Yaq21E9
do2oObEzfkvwvZ8ok/yNYsvN9JTTQRFp/x8S2c6+ZUI7u2wRLtdGKFgHlmpd9pVcC3x08GcB/MuK
6Qn5AsYaqBi7ZPFKam67TUKeErUZYzxnO7XOa01kaE/egZwYmEMIZKw4Egw5dEW+lVUPqrtovCei
Ukr0qd4xv6KBjN8c2bKM52m/jnwUKUBnmY3W+jfS8PZgeqfEMPwroyzKftvYZtK038Iy+KpadFGc
m/uKzUvVyxbVe5jhumSmO3se54BuDgirRsLMP5m7MXhuh4MzmiaIwE+MLs2eHLp7ykCWuEZLHqT0
t9If90WfB3/Ipm267TiP/XNjd/cwHbtN5xnlZuyZfwKW8FdZMTibtIgsKm3bureDuuYutuWqea8Y
qa2wExEMY4kFDh6o3RjT5QWIJnRUt9tDVCp8Lz5ExymJJhR9Ffm/df9nyi3mknFxdHTw1lqsSNqg
MFYTJD548LAJlQAYxN4Ci2Bjb/wwsq40KE9dbHUn4XUfiWPe7EZWD+XZOycbk6sMrYfu05lBbRlv
eBBqQnYx1Ju1yT6M/RP936J5HG+GG5jHbpbP334C5VqvSDSbo1LURa6bv+RdMxzm2v+hXMCnSgC9
dBvjrzdyUlRpscTHRBF2mxGbHlunNWFPzqVW6jeBC+qcDXoRkHr/YXz+/0SU/wsRxV4Cmf8nc+X/
QUS5khbZ9F32P/NQ/vMf/Y+0SPAmGNzdwPYXb/5/wVAi778FAWmQPhbh/8qKdM3/5lsQVEw7gGlK
vh3/+X+yUBwfTIqLv5W/YHL84cL7f2Ch2JCY/hdXn2dGEHksFwEgWClOhP89gbyz/Lzt2yQ92Qrn
ups8CatW+2IR3JYpT09NNPHeK+L991ffH5hrbTvTzA+mLsRxsP56mWhO3x8wxiLi/f4UcZtYm2q+
FVm1AdvDg5AV1iHHwqxMhsFRUne4470NO60vXxINByzqarYMegcQ5nohpnekuPHPoZigO0smezP4
vXWPqzZDW5i0F5OHZN1RYdVgL7faQpIZ9vMLVz8+inlmrA9P1C9YvaFDBgwdoi6y0HZK4s2kj8Ed
ojnJWjY2vKLY+mNwWpj1PxnhYm8fcQCWlwbzbVzHn1L4/iZp4gseTwmsdOfLIlpRZJMyRBLK2sb/
t4F4468gMIwn24vJkYjFsJ0YQa9UEjmH9DhwlCP4RyvEqn9nGzzVGTusMxmrXRkVcN2SaW/Z8X1K
0t8WaWZsBfJ6PQnzy7FfI2npHUlo9lYyteAJynTQ9rB+zywf2TewiSkXPLUY3gSKsLWKmSkhqdv1
zVk4RGDmSf7Pz4Pngji9oyLVJRtcACtOQKJk8giFPjI5A8DtsxIrlg0UMUEWJuE9umcZzuk9gced
bRkiLYEq7HnxfW98zQ5vjCG8pXYSb4HQPwLKV6pixcCxkOTiECqS4YdfDQWvOGA+suKx+zrXCOoz
WkWKgPxUNc+51c+/pY31efyaoiw+VrFJVeqrDYKZciNLE2w6RmnW6BswPOYaX5W7aTHtsrpIzRUY
q2nLpha6R5fHu0p1wyojGPuYGuVpnp40VsBDiUN0VQTua1R13SlWxtEdwmvVCePIr+YctA2DH8/5
GmZakz5W1ma0eHsNz3hkAy8TliKF/34y+em6Erp10El/F/UBsO9iINvJDepNIohGmJNaH8dGQ+RZ
yBazhUs2t1MEbcG21rVc2y16sbaki6yUMu6mzS+TUukInPVj6j2w6SbhMOXCY7X8Ginkht5t2MC4
IMzRKDlV8WidsOr8zconnZZo6ApT32eI9uvU8N5gu/Lqbe9k5ij4GsdMNsO0WNOstXKc7tlPkFWk
zFRSxX0WEoh2JP5EPy/h1H3o/i2RTP9K5VG23rl3q5OL6BMTV3FxF3lKEL4mc/2BWM3axFnmHljc
EPjaPDNYyHaNK9nOoJZpjV4fbR8lgqP3IN6qnQdqfl8FFHscXm3KQFSZA5FRacNKSNs7i0yAIYv1
KivFrcHzp1qSW5WW2HoaSpx9PycPFO472/N3qJOYh0LLZXayoN/t1NwrYlhEYKPWa+CsCROAt1+Q
N8EUEEHZeuiJabed6OiVaXG1rexOtlWzxSWROeOt0m9KGvPeE13FkvuApDd5cfjr1zzMb3CPPoIh
PMqxR91gBJemch9TxYXMZmY4C9v7NBkWZjMYFV/yHl8yxCvrjM/xIZvRMclovQhd6Ysu3SWVRO3M
dN+f10kCxY2IHbRJNfOksjfKPTJ4rg3vARhtvg9SvhtD+jN3C1ImXZbIs2ybYxeHu4bvQZjJJwkq
NHEYV4mC3NrYz7ZQCMgBjMzfCQhg4OhxlZkonMZkC6v8HyLfUx+Jv3Gh45tNtM4KBbRNv0Pd02HK
XQs9pxvbpKWPtQtMtkO3D8lh6Gv8UC7weSXCbs1C4KrYMnkzkEu3tM7zzHQzi9lC+Chcil5+uhXB
Ik0UfWWt+963eUcHBfkis8Xd0k62ThnFblI2jntnBIdEBbSpebQhPvKPad5Do9X6N0MAENRiPsRD
IA9m1Qxb8lCvTuKcYdI6nETkTGa9DeJ6VLuwqE42TktMVvajI3vXiQ85kA0Mdgx7pIYTKRJ9Q4eu
5h/BhMIiZoK8Defw76jJ8ME2K8nOvaRj+2iDpD3kTfm3HbI/kF1yZtJY+RsDAUGqfwaqCLedDgmd
CSc+UTHpFfPvLoPZYHWoiqXlR3sBYBc1UOGtULqNh8Ic/+mpabZEr19HGeldprCV5VOLe3c2tvVE
F8LR8mS6L23TeH+D8Yefle8qIPN3zCKPkDFOTTojnMfm+KVY/T3VqCjZ9oSbMALvWDvRWc7YgV3L
/JV1F2arV1JgTmaDhhG2aDdVBFXF1snyE2rMUiAlSqJNYC1OJsFvSQ3Dn8pjzZwkL2ZaHxopeapU
Nx2RBmbO2sK+ZP5w5FPvdOXWxzWyyqJebOncIGd+WtToFrOodRISTqQz58VEbX+z05QHc1scFC3n
LrCW3Cmq5CxrrW3StL8MTeKzU9r+OorGeAc+gQwf+H7b1J/ewLu/Z2wR1ixmSfvywJzl/a8GmtS2
MdWHAp+5nn3aZGUFI6KZfCetZhcgZ+Tm9zFpIHYHfY01DpM1eUdW9u4Edn72fKprAgyARyOz73IH
OEGIK86L2vaWkQsBPCrOrmNUbr1xOIYkQT8aa6xQIvK2Bgxu+nrhi+dBsfEZhfqFHE6eOy+bU/xa
hfAWedNiyl9iIRaRB2ct5v/0FAq2rUA30pNpl0ejJ46eRkVcRNDRo3ny0HYJJmfy+ZgYmz/gsL47
Gah/Leut6RDDMBXYWZvC+ZOi6fM772ZIwQgSL2ktLCQ8hCcuqsBj0BvPgB8fI5cReIqz2Ulu40wa
f6J87bij8RqZ+T1xhoSIUXVDgF2qWZ2iLNNMIsMl23Z+LwQ3r2sP0SFJcjjZtXzn1PF2NQG2G0zd
LI49VqWdORsrNcMsdtjk89hM7g0SBCn6FdBphKnd5K1MGuZalePONGq5G/wlXkT+imeS2DodZKfO
s74yRZ0Rz/UhB+yz91h8tagKsYyF5tFLqnnrVcDw2rAmcZy09oeFshqlXfk2kXmxEFmtdWCbMULK
et7SYrNECubiUpBiukELxiT13WBIzqvUaxkBIcssI/khvY78i2jvJoGDYosismswqQdmui0qlKLc
Xgvce0Qw18xHk+BfFsYMOGRFKAkQrotLUDdKrYxTUOD46bOCinS0i6dG2HBk0Vaa8GEAeuwq9H3U
oT5LAVJLoC4d5OBY0C4tRPmZfTanmF7Yc/8ikm9QTyCL96hYeu+V69PeQlrLV9o3iw0UgxMCLgAK
Y28dOby5Mhy1aW2wciCKGLu2B2cw03PkgCeo+pYCxrC/koKshMryf7nKbTdTJzdTXYzHNpk2ST3Q
3bNHg2tHVp/bpEjcGFU4RL5tM36fyPlxaS+PTpABK6x+d0e4vyabayVzu/McQeWrCu9XHS4bPhKU
X5WZspXtOR6/v2zh4K9w3Vcc8iYnSBQ9EAPZR6xJRwY4+Mlz7EJ52byYnVvvqiCbL6O5PL/LiImk
u2AtfHag7tg8t84CeylQbQ1D+6NK0NP5wtt6rdIUx5KccLO+5oqCHSAIiod207ZPwK3QDtZBuvMK
RnAZbQoy6vzs18HDosdYx0YH6Z23vMp5clcii7kI2QO1lX+d4+zOQvanMFzJIWy4Z2vcsJxuQ5xk
4UjedODj4QzyYi9R1Kwi4l7Jgy4+p3yO14C6cJBNCMPLyD67lvIx6Yp7lA6EEUWVv/Hx8zl9ydSv
b69+Rs6YbC/J5LfbQjp7QLP0HwHJgjY73rlECFpU5VlHZCajzX1pJifeWqlD/Bj5WApk5GUsMNjL
otu7Ad+cHBM7tJ+hAH3ILDoymf/Q+PHhcqSkSjX4WxsbwsnIY3SySFaNcmc3iHQzM3vmlV47FoM3
0+IHCecKGdDMZSbldk5+pXhxsbCv85gOhsbhHfxOvpeYXtf2f2fvPLbjVrYt+y/VxxtwAdOoTnrD
pBNJiepgUKIE7wJAwHx9zYDuu7p1q8Z7o/rVwUkkj8g0MDv2XmuuXh25NP5MJcatwiqvsgScTb10
dvqppPldeRdXNCdUsgTJHpNY/RQo824kvg3bKMk2GUqiL0amPouQRtQk0h6v9LMiJO8tEeD/0uSz
MybzMLRyuluWDBudfbXnC8oESCfDewhFFrzvg7mE6c0HO1srA76Z9hJJCB/bdvmm+NaY20LnmvLq
d7w3M3XjOwc/YiI7CVsSkXqfczoJWgwZtn0oyNlFknqAcc6hBCHAHMkmlXZ8ll4K3GmI93zhcPtj
PBUeQtbRsEFGe1wZW9W9xg2ZsKKBjMlJmlRwP+yZ42gJn/0E3kvM4CFrF+4DPtw+15qPbtA9Q2pj
qDiF7keZiX2d1XtgbdWnnaVbT1mc2k3bUuFW6FVQ2uPFQfk35qQ3TCSWpw+yt4sX5ENcoAXvv7EM
eXEmhcXfjs5IScReVia1Mp/L1ubs3i0AvcnBsupjDvIH5t1D441fhhSBIct9hPIm8ej55Jy6ktvq
XPcP07i8O035OJmaRUikItxOeqIkH26LutKFVVehW684Ha0FMHo6bfCDP9kgYRBUFG+lz0zYY3EP
Twd3nJiJy/HVeVKNd0hdMR1pgJJEzGCjd1JUDdE4no3CHjeh9bMLgoLztPydkbSTMEi5WQoNLott
qkyafENmd2cVqRdkst5Vusgpk1zngUCTi6kL0CVqj3/ZFluH7CxE/ExZm+4XDXFvz1h9T2bol5So
DWIwEajngYWnp6EDEFZNe2uzZDuN8g1IaLoPuQ4c4AY4B8tU1i0gRg2B3la1WjKjc04L392Drt6k
XfpVejLdLgaOBsO0vyQ9fsxO+TjPfLKUfZ9ax6DEYjywiXltfG3qV5dar7SB3bOPw0Ci2Y7clGKO
JYy5p0FsJPi1uZg04SCOg50jgnOvtgvKY0wRutGD6LdehMzbmipmdXl38ecBnExusjivrZbRMdkb
TQ+EQlSvdp3+QhbiMemaWR6jGS4moOxB9mHbIqPj0N/FI8d2VXO2meSsbVzZuJjN+PXU395MN7ei
eGv9NfyKt1DF8D6w939FoqKQZFHczw32PflgBC/piJWNFDRytazhsfJs+9Kahn3hOgWYbt1fhtq5
rI/WTUN82wA7I/A6EiKNp1bWBLAY9KTXTSta61LrzbrLxdvamrCGcGAV9qXRm6QYXW5HMrn3PC87
2m5CsmARPpKGHJ3Xv9bpl7BumAJ2F4VJ9Z8vwuzNGBG93e0nP1r4GZv10f9ttxvlpq6M7uzrF2iW
wrx0/kdtVtZ53VmfnmyS3NB9/TIhFO0oQVh6zwuFk36x6yNHAVaizD/gzEUfvj6HjRV9WhrjveRD
Q16IbFI/crLK3VoI37fukAUXwl0UtYjjZ5cheex70un9nkHmbJj9aZDVvuXCc6n1Zn0U0p/780jy
Na3/R08BYO9tSciyN7r2hmq2v9Az6S9OB2pLmfW4g7XO0H/JiM5x9L+bJhhSGnFCvpx5wprEvLZV
lwWu7J/NRJJYwWfzn08q7igcJdiJWes+GjLHM2H6ijKSR6He/H2uolo/YQrSA9Hx0nvWPzaFoYgM
D9KXydPtNt96jmHsEZIM/UUlo8UAW6U7e4IS83djFWZzochuLqSxjbvAjDviB730bIUt+ksjb04z
t+cL6hpQNNToHNAoKV1pMOUpSa6j8Br+7Bo5I95wWDPH6BBmpTdiX3Dns+W9g+UfLyb5oMcWDgz6
3PHCEHa8rM8HNUJK+qCKjPFgEdu618KneR4YTvks4dsiHDie855g9PLdym6Y1YZLPomiOzVpNqBH
DjJyolBMo/roL383hfal5x65NfVUPa3P8/ex2ITADpfR3MaaKgN0q7s0lZnQxYPWNc9Wc4xrYI+C
MO+sSRDjdl5/+bup9B/t3B4L9vrko6N/g4Vq/ZLqX9jqVzHMKDfo/7EvDeCjRNxKombqlxpZMSCu
kKh5Am5jn8ukz6TeMVkmVZWJZyuG/pL0byH5jOREwMVMLPe7mlqEwvlIX2TxfuIvDTd+hiQyN26R
6s6BBP1iRDNO9pyBsDAwrIx1S/aPiN6R2D3FiTwqU4nDAL4SysTXuazGPbRpI80QADFlZxo4sZRu
+xt8bsadnveZGV9wAbX7qUzCLSj0t1nEd07mYt2lWidadwwP5fxZppiPAs5jcGYhxnemcoZLYGe8
MXVgMJnLLBpOmQuRzQsuhl3iPHSKtzggLASpXJgT3NwPGP46aPhcUnFINYFDkGX/m5JuOA+CqtTI
39IcnJuXcb0kR7CYxc6FSbD1dLucycCGAGd1AFY6PGQ1vzYAX0aXsr45E3GsZTvmh0xW3qYY1cbE
sjcNzmfvjBvSK1lPoOThlRvvrslxUc+ez6mF7ilCnalGZD8MXT+M4q0r/QVWioerq2DBZaNHB79j
QE/3z12YwSYBLLrJC+nd/Eqe80y9hZW6KVnPF5zWlPK8M6Ko2uGxG0hWM5xXfAoYvymWy9H4WjvV
izHUCGt7vcqsoKoakUBpAvJcILx9V2HZ4xRFNXEpK/kVS+9woXdPb8Owz75lvQ9g+Ta+Z/v7uprs
czy+Zf0oX+hkbTyboWSI+iYsoL63UfE0xUI77lFW+dzfsMJMe98avikB9XNoaUD13gcDm+IHJLN3
wvCIgvaTH/3ip6CTDCRNI1+GEQ8TWqzqBx/4V/yoe6aqZNjZkNic+hgr+5Mkvi8MEImWggUeR49L
BFRzGuh7hpY49tBcCtoSm8mb0qPEi5SXbsAVfOAenNXhnvb7QzWeIhOPF3Iv8+jUfn4M3TFDASBJ
RJviX8Tyio1DQc5sQXfXFFYxwHSWnROJOLCyMxum8BqK6mbtzunCV1YI02aeWGL21Ahp951ewfdx
ykAQCRRt5DSzWHK0eDWtH8kuS+lydObJCZiGzMmrkuj2OoJpcTI2NUTE5Fpaj/IZHA4aeiIsKMHf
FyfoD17DuJKpNY1QFLlTPeKBZZAtbNJ25I1Ti6MLimA2YzOJhXh3y7Q8VcyLS2+hZJveTKt0D7Hq
v0fGUOwMYRas7TnMuiyhc5FR+NT4cJPqPeaLYR0udnWM1iXrTdo2rBi7IDvLiuF4NS8Aklo9hCqj
l2XmlUZAdw+WDxXKEsmNk2ujRxmFP/S4qmcULlCRsew2BHqBGffLIXt2HxviTXeOHyOB4uOmF+Nc
zDb4wHNv3kUwa1iei4fGRrsosohpPa2+mQjca5t9n/Fqgw3DamSBr4pTgpoSuP9WZH7zsvw7jW04
drEmsTfnJrDiK9dW4gt7/E+8Wdl7e2NiaZd4DbI+yFsD996jIIxOB2a/IPRLWZp8Ggb/jRIH9dNE
8B13r11nOt4hKIyfwi0J3lPmbzl223FBi1Wn43KApIX2wS1fvHEkSCfHekq2zrD3XeAVZaTd/Yr+
M2ZOrlk6pJlGNxr4snnA4llg6W8S73XMe/vRPHUtZhqOvKgBTlDXXYyV1fvA3P9aTcUOziogtZYA
yThoT61wq22VC7VL5wqnMhd2u8ASWRFW68TcTsnRfYdcqw5BP9/ZjrjngoWqOGVxYzsDf5vWJIvL
+6R4EwqBmCfbN3vJogt45kOLM5H+bLq8jQrtB7p8OmuLOEvbu69nhxatfcBrNp8KHdiXhm85yFkQ
+S4GNzxD9EPK4zynNzyvBDxSfiKaB881/4jBGR2142lTKO+FwvOrmTgGbazp6Ifc/3Gc71XfE0dV
AgZMcdKZ4dchmrMtvjuLc2Z8S6KGbrJ/MUeHxUiD/sGf/S+ja+2X2Ty69kzSJvMYFnyiYalcf9SF
+opsskBNo1Ov1Ad0S5t1rfVMDHJFd8TYlG0kt2Udj3fKHB66svhFM9BV3jbRgCzl0hdjbgk4rI7S
c6afW3+wblLNwyk1riaLizf6mgS9LlQp66bFfE4BhIa7TGiLYYM+pZ6rnXAbCHnPZdmNRzI68UBC
liKx1QPDf1k32JYhZendOeojHWiTEjoeWbtmIl0+3KSNzWhlMBTQYRdtNoOJgEjXIQW+k9KTZEwH
FY/xZ7uJGPmtoirf7aZTEeW3suDGAwr6IZm4jYeZFVjbapTTpQGHn5vmTIWfTpcpHNG00bjV6mF6
noHfUaFQxHo+HJmsq8/r8y2RVEd4BCzqg6eW9j1OIcaTaf48Rr1HInMZXhyPaHWsKVMv0ktjD3QK
y4VVKaOssx9QCHkd8qqiF2h2jbra2IQK7mcTjZ+zBMV1sYby6sYjHRGWV/GcwhMevR6JdVwLhDs6
xMoGq+fGlJ2e3qyP1s2YFSyp1oeECILMOqjEzK8VoWvXKXcs5sPWr2aAqjcHnNuFSwE3E9e5p1v2
GZuZJFPOay9wT+Vl3WWphzDW6E9QkOh/6O/IX7lm6yO14GsDRNdOfgu7BRnnIoGZBL4/07BPycFl
8Yc1nD/lThW9czzyCx8H0WtPZpkaR8f1ylMWCTCIlIF/Nw7pM5cOHWwBNZyH609mIukjm/VCnifl
Nenx8agqxRPbvOf6mJzNqcVGnMobol5kZn+f673uBhAk40Rl5ectfXyYcFSO+ui29P+2PmIe3QO9
fRsBx+PRnpxLqWLOBGicWt+wkiPXjaWXCMvi5sUGhN4udEp6M3oV8W80SZEhY7fGutl1Y5debWUc
s4o+dZpJoi/o512M7lhFOMLTUNLLcyZ/azdtQLdZl/VuH8VIwCTHmC71142fDuHBjv37Ui/m+jT4
BbY32XFbP/uM5gcnoQynhKtSjp1al+F+3GHGMPFDpFrTwcAOvtqk+WpD4/tby5u9jV2R2/t3EwZm
cbJilrBVAkGSzxVjT2r8XnGMK5hx3fzlNDptKCAxcoyKPgkOUzrc55pd+UctMrR7SAvNiSiGxTe3
EN3sU++5W6XXiKVeLYakx2/nmD7u+kXEGixZLBrn10nfI9idPntCkcYQn5K8qVEjB7IS19axrj0j
IBqUoOaPaNFKvFgL/VScnH8iE+OmVsdhdk+DxqyVTfQchWF1WP/OWJZAgsDpccnrugiLqTM+9cHC
OMcfqNXJynKE2/NilUvOOFG760LIEP5e5fW3TnGGOfrQMFNB3UrMNzxoYJr6Bn9p9U/XXbeS/dGB
n9jrRR747moXOaa5GReXC6Wj1SJh0qbcOeByqm5hMpQweAoUTWFn+OHZ83O2ZDiY9Cp0pZ0W8BW4
Kul9kAn0PGXKZ6Hq4eoXZJ40tBVWCc5UTQkZqfol1vr4lB36VaYH5B7y4pL2G0nMEtKQvlIUNIe3
SKpvfsdXiN8wY4yy0lGx6S0t7Ej+CBhR55x4p/VXztiN/vHb130zJxRX/21GVe3/QWRdn1TK6baV
uzwZQ/49iZ2jNybBsVPIfumkclniCLGwny7GKZr0xUU/J12vBVnsIn/Q79j1Byig6+eQGd23xbUC
rNDTxtQ/TO4qxDgXvxi8S991W7wDzp9zc32JSNsxKmM12qEFobYsgx8RAaWFbo907RwfPd1K0Xsg
mD8JvFAQ2kCVRowPty5s5i2gTE4V/bLW82XdXTcrzXQckmEHfZoKSP8v02y0BwdeUtiJ+9gtUJfw
7WY+wmhukAki8kOesghU43BWZYmRG8YyhTDz8Gb+xh0Ma7RXwrnO5RPZ4FAcvjgD+bdhPtxblcXy
IUYuy5pmN9FrIa5K3lRqPlJB0IzkymUXfbGTihTFtEUWS0DfcGythHMQBlTNp2o36mdDX3NTh+Vz
0NjfsHq+e0Vw3zZWuGNFSYBmQ9K1L8RdkS3LsckQR5omtiJNQvObdzGQVtEK89kQpEyXxIBssRMB
SSm/xyGwkUHZ5b5o0m2VRExc6SwqJ8ihhLivw3x12uhWY6esbTGClR7us7H4XncFF1v3BjKn2hCG
/JN2fPes6FWqgnjkKZmfiwgiBfUYQXmkb0JB9VvNN8JNspOFd6NN/xhkpPn4TxbE9X3j5mQdeunD
pMPbUwi7+2B2947NwpgilUKlH8+NrH9yRi4bpMJqY6dRwJ2Z4O4ug94ZdMgfmBZUV3xyRP44FeC1
dvhRm4/Cj9yfSSRnRhN6xFNTo6oyxpljvsWu8RDSuNhnaKDP3tj/tlaSASiCqe1gmtRGeFhPRprO
2kZBHGolzePoBcf1KhJKIHPb9WE+xRjN5zMyBBQFmKnAkSwGYOoqvEw4CP5ky/x/red/p/V0hfdf
pt89yF9x/b8l39l//sm/JN+54KxZLQWesB2XnIR/Sb4TnhAeOHWPYZEgu6SqZZ/8z//hev9howwV
IZcD2xdOyGv4h+TTtf4jDFGO+k7guT4G8vD/RfJJ5qYOavibriFM4ZLL5gtb4D0QgblKQv8lmSbv
WEONQ5g+VtH3QDd0cUdQlRZYaLtxPs0FxvB6eEs4Oy9LCAMC3xAJZikVInNTIs/pamqm6t9NsGJY
M+du8vDeFJPzuIre14108mvf1sV/Xvf09RTft38A3HBbr7XrpvaBneFXslHPy32oWBEjga33WPdG
iOWMx71pCTZlnPiHLgeB3HRlfhocdY0c92dWGNEjZIz+0DvhGwKdYkOjdAWae+FOxuP8SOM1fcqD
8hz17r01BcGd3ZWQunJ5rpTzI/USTSA1rrE7oifQqOrWCoC5rVUF7dzqsj5a6wjPnt4aNEe7tkbp
pKoGL7O4zxW1tpEg2ESr9Ulj7CcrPu8yFcG8rxvcxalu+cLpt9BZoQGV0XCokLBcscaIa6ioOB3w
0SX0LQKazJ10ZbWNeTdG9kdduxYb6+VivZutj6yqepnyPucro+qoYs849ZiKVRvH1xwZx27RHrZK
WTvMq+Wf94DYwDvNC9yBNbx6fXPM1+XGkE2xV2OfosMpXkYnu1vJ/fNs66jBwN7YMvcvrLXFbjDt
B2b8iODcQw6M/gJM1WbCadN66RKELvRSO9SCaGJGA+g9LJ9L2nvnmHBinEMVfHerpzQWgwfwcvTl
NVq4lfgEa/ElBwe7jP0jLX7r7IT/+tH/2zfx99tBKuXuDTn8dlyCOJo5OoGeo2kTTCyi9axh3UyT
iya2Fr8QseL+HMbuEnsZmkLNevf0yfBv1PeVBG+TtY7RRRwc/vxl3axv6N92U+4oF7mAPpC2RRQM
9RMLEl0N/Xm4TPbjWJCEklr2+7qU+Muk/7v7Z3nB8PMUgFxfv+m1elsf/d2sB8O6C6IQMaJg4LWe
kevJCNqEfm2iy9H1yfXoGDPxzSlTZw+94x+f6fr5rZu/zzkJd5M8+7Mq+pdi3NFLpb/rpWIhiCRo
QFKtK4tVMr5u1tWF0Od5SWVakEaPwVj4ScodXNdzyEf48v9ZSP3ZL/KDN/dPbteNyz7Q/OHEHcjS
kMUH+qLh0qvaZdIfTBtEkYQy0AG4CL1Zd9eNHWrnRtzQ5BDvmVWeLNytjaryE/MGh8Dymo48MkfW
P3plH0jJQ+iN1bGa+ivy168BAuKhts0d6ywDJpHzQmIYDIsVMLy+KHffU/WioONkW5+w9JVw3Tj/
fLTuhl1tHUNu5gA1WJzqf2BHHd0DhtHcIMD5M+bLe4K3vJK5lmEaMbQS/GCJNoWZcGUuIRkjB4QL
39KS8IHUSJKLu7zyySJqopxU1KVsVML4Z+aEP0SJ+NaQZXqV6JuDjP7Z+hJb/W0nRAxRAwHamfQy
af2BSrOy/eabId3HsfWse2vMXua5XzijMffmy1MXohKqR9g3ZF3dZ8v0o5ekpDsGmFkG/inW3Y2+
021tO/pMQ6s4L5SOhxZKjB3JL0WAqAcSxJvptif0vjSGq/CjbFDeL2P5RAs9lMUlLc07LITFoWr5
P9q0P8Vgo8CAZkjtZwCDgV/p6ck7igJwP3hY3To8O2CgmIcgMZwalny2PhSm6cGRSH2twXyPsAPs
a6u0tzAx71O7jg91FuTU7YyeU5V2x5h3hzK/cWmyebFuiT/kSXVXkN7CJULR7iNEB1ZHic6MkCHB
pLhZrqkwdlPupue5t29WO30JiEfYjiIqGHijghoRMO3ngfsbYlCal+N1nXs2AW5jitfuSvjx2yST
ajtnBgbupPoEuwDkKRh+GiZgQDI+/L0T4LefOswUrSJkxwDFEqpX2MTIyDIgI1nQn+N5VId0QkHV
FLgVPCN5cBzoY34nynNF3OAGDUtMRDLT7ZKcckJKOkHvOrNdWm3o9w1JZ10PWbdiAgnQDdr5hRdh
L1DR7uIRyV5m74VLke24OQQcIkODCY2cEmm1G+itbosssLiG185Wuo7DYmfQ4Jb8F5xC8xiHeDsx
dDLsGV8K17H3BNVBOHH8/VSDHjLp3SFdUzsY+MPJziIsWPT5EPcVjz3TnA1f/HS1q9xAt5Lwj+PP
ZAaDRpO6IA6yGeielK9T0zMg96ETWbX7vc6a+DAuxqVylpYueB8/zgTxOH1gHhY6DIYhyXTzcnMT
j0G3HUokbopBx5cxkx12s4Gc+RIUTjCg1aALTzYCSyuirdsfhdcAqrF4XamWZdnJCLk/ICUs2CZA
1UKC9CAFgRLFEm+mn3mMRHgso2WT+MaNhdDWgn9EzyrgFj1xAqkqee9KcGKMWv2dYrx9pnPFOq0A
XZt7xo0X8+kDLdoo2zL2FusFd/m0KufRL6OnqvFvecFn6pk4asLuHUsJoIDwNqIDdH3OW3AJ8pJk
MYmfCUL2wj9RXIIdJvB9lySJvxHIm7vSEq+YJpBYo78nuQUfRNW85nPGVBGIDuEaiOyNYVeY2cHO
GA2NCaKpwU3eai/8WdgZtxMztugxCeMeDdiArZ0+tcc5aYH1S0YTxWwC0W+Yh8cQmcJekZROZTD+
jCuXvBYSjQB1CgB8tBasryO2wx2KuvfJozGHdwqN3GufFgvaQ/d3Ln3xVMkXOUNdCmOmcXGfnyUz
7B11KSKHWvFys+jUOXj1I5GX+yY4oXOc8JuGX3ihj2lKJEZnjO0tcxiuzPG5K71f2ex8W5pY8+7M
O8eMgr1rKrmNnWaXJu79YFFbKs8ON33JSEGWpnErIwYcQZFeTaf93dSsyiTyygMR7qzbLaPaOE5C
Sct4WEr/xySih8wI0ayZ7Q2rBCNeBZmLzNi7fpjunblLkRDnTwCEn6VZ5NtO9S+YUJ0ueSj6VF4T
D1WXj1U2FuDB4YYzRrU60PQ5Mw0ZMNTi0g+WLUBG3eJeYLLTwXdb8AY8APugfethl0JEb6EiLY5O
Phg3fKsfQnwHSxVdZdQyF0/wCRACSshJBS2KNKjRp5Qx3bin93HA0vBD6YmZvxgfC6Jdogq/JXFK
Jb64WEJRDlp++BVlHNYlbE3I7qJdk4zDaWjMqzHl2D5olO1zo/2sFnpifBBozrIHID5Izg35uASo
bQyy4jJxKzzEbAukDMzzxOjk7YT2YsIXU8ThRU2wGJyGVTp37OsMsZrL03DPvTSG7Pcog3bYWhE0
UrvS2uyZcb8W3JVmSrJwmrHMMdU+R0kQ6YCZhCU9TRldn6z766M45yfr7kguTacDajBJ4PbVG2rT
5s+jdZdbIm1FUm4ml6GbKrGEs0HjrMNwMt3RXDej7rz+226tI3ViPGc6YsfRYTstqTs4dGiW6KQr
xnDp1R/8ALovYzzSXMhjUTE5FTrEp9NxPgm5PmDvXh06dAdDR/60OZVXazXyMJAHtOo40n+KOVZF
B00zKuCAMgi1TLSD24j2yyVoyO5SkrW0+a9au7h6YwmVo61M76RLhhFBeR+5ji9yCJVIRwKN1qcl
GUexT9hRiUrDqUmI9TChXCBuEYlkin4nHExVhg5MCkhOmnWEUlDpNCUrJVhJmZfBGolc+uem11W5
HZe+XtYhgaWRuW4a3c0sm4oAJ3Ssm1XH4+ikp94VM7I3reuBMzUjsNZBqwRElWvLdH24qnkyXZWv
u5ZOlABkqCt7ppOpubX1Q65dNMpMCsNhZH5eL/dzZ16j1LW+CKd+iwryJbmLoF6ezPgWK21SL90X
N46QBAaPRllzcKMJfsj89HNIHHpeY+1fZ7IlDkFDfFjUEyQW6E1EtthSYNspBLFRxliae0uyPlqS
ISRlQVl/qFZpRflkeT/TeAZBA7cGU74vyJThEGEC3x7htBN2puZTVFEvVDoHTQeiQZKnE09EWqXD
0pSOTcsNYlsADBClJu2PiSWXP+LcuuPW0HwxcP6Vhvxq9Vn84uFW2/RNKnasxg1sLZV4VZFHq9JO
N5arfs84M269hT6w0/lueULSm6kz31yhOKV9izA4Hfk3eoL606yHo8zElSMv4LrKJdNLrYqzkjz6
XQoZGCAqsALS7p4mOAj0n+/5IsJTXYjs0bV+OZ3M790WOg9i7TFpvJ1TZTrLDu9Ku3jloex8lOrh
3G7aJp0fsiUZD5aHMz7HI9XV0/RUDrhboNXdFP3/m+CA2YjRwCFBCsV28Ke9aS7llbGuPE/kM0SV
K+9DvCL3JKN14HoU9/MpxVHv0Sc3R/lLkAwRh3F09Ld9u/S3ntjB0zS7j10a1FenYHjB0HfZlx0v
XZAT6OrEwBhqgKczBJFMLFeuCudO5wvOOmkQ/aBNJG332dpLccjsvD4ZGGFwf7n7GoEWtijFWW7N
j2Pof/MD9zEZJgvok1aZCPGUTeSow677kEAACWV2Hvu5BUXiYpT1K/DkpkMK4eB+pv1SHGvyYTcz
a6wnqK/cD8W0K6lajpQP98qqYFUSyDgTzFjphEYUnICuHXRgls5vzDi5tng82gf4NB4Jj33a3xEL
hFrDNq6mToF0iYPEb+gBvivAkAVZhtesiLcVcfNPeRuTLM1NemTDqnm+8yf7YlJR7BVcFQaKlnWW
JFLqZErIqe2mEMBCkgGh06ATLJNOZ1nyjohu73wOLiwBSUKeQKnTL1Mq+IrLzLFb8I6ZOiNzluRC
5YzCbJoOJ7xoX2udqIkq7A6qrJFHT25sPrd0aU78WhSQjFi5y1ccmdI/VkTdbfjecG1hGrYJ8Ux0
micBlYD9SvfiW91Tbk7jndQBoOsjlijwMIzM3HmerI4FK2r0sVnDugfn1jiHEKk0HD8udnPxzFCd
wKmI1FEV0gMydBIpNyNUqzqcFBU8kRzklUKGHvEC76NsRISENnFje+HFLVvvS54PybMVT5uvbU7q
Q1//LALwj7le4xhx9jCED1M/mnTJ1WsyReazWb0PPecX4v9Dq0rzXnl1tOfqmm8r+QNDDeNbT/aH
KjT9ZGuXoMh1xjrqHGqy0SoeoKWXD0GT5PCWfmDPgPjXO/Kc9H780izxxSja4NxKfkWR1Z+jRdJF
4G1jnRvL/A8GL+iMexNcQaa5BYkmGDCE/4Dr6dxh7CawZ5DuLrME3yoZLHt6HcMJMsonI8z5MGhC
ggkqIdfMBAE8YdAUBSuBpzAAVlgvtN3SPSPlMs/4V8Z7S3MYyGw/rqrcvpJbjGnzxV2pDZrfQKzL
o6uJDoNGO2jGA0jke+5G7+gS5KUCA+FrHkSKEzrRhIhBsyKEpkYgn+qo0xCZz8VE7JsfvnKhKc4W
nFiWwD8hRxS3WZMoes2kiDSd4kwKebsn7DnYIdi42EEyHIqga6hWAkIfuEZyxHzLNfNCAr9INQUj
1TyMTJMx6Brj/yoN64DTusRIC0GjAaXBBG141t1UlBADpI0e5EYPeoNzqkObgVJgBMvBMYwGrfrh
al4HkrYToH7rMlk/KDFwKWq2B/QAiDia9uHB/agGjBewE7fES07HCjhICCQko2x/danuB80PSQxI
IpZgjA5ZhCy+j0yzRqCzc/Jo/oirSSS9ZpKg0NCAEk0qYagqniivFVZd5F+pJpoYJkozpAW/u4VB
WeWhRCMoON0yE8JWaDCkiXBq7geremkd8hyWmaSxZMxZ0drBoS89Qn5Tclg6XFD4AqnmUWki5h2l
A5rUvl9LMVNjWiqBOWGA3NJrhEuiYS7MpV+R6TOJB/MiaoAvQGpHgI1AYLiV3ak4je/EOF1zDYoB
y7rre/rWQkNkPGgyi8bK2PBlcg2aiYfi5yTnEOu8ekZl/YY0u786uIbCbOjRneM4LRcE2H7RnAN0
YS+DOUy7ZPxwxyW5jkXL9WnW4e8gER7U0oAJZUwWljNFvQ2dD1rozrQIXfPDa2XW8mZ1xKLWPoUv
uk8RqPlL7PjHvMvGE60oLNmhr/Z1FzFvTIvkvhDU3r675IeQ5WvLFE9aCT6XpvwtTdgBmyAcP4Rs
ntMc1KfQRsYUKfUmmLRUDpM81jlMSG6W3KBO0HAIzbshXSKAAUZyXih/8HiGrFrtL6ykfqvFnO78
DtkgK0ZGtbX9G00kbRMb1e6Ct3E2kP+idOSeUVt7p6fRMWAKZpyXTqAdmH1JiecB18yrNM3pATvC
g+d+9Fk2fHXhKJGbWshNH3Q/g7xIrA1XyXsi8+hEVUJcq24+OKarsAiYM/7+ijGy5aKjzSUgtEbS
/uys54obXdyW4V2M9XouQmrEVqQYeNj4EQCq0iTBVLl4dLjPmDcWR9wPp6LeJzYssHoojLsYQ/8m
CzsCB63x1FiogzHNVy+OtHe5S7CN10wArfG351XzzWwDeVePWcIwX6IvQ/88eCXoC9pmp2KJPsq4
aV5nTsRUBVxkRTg9G+14XBqM6llUncZOcIxVzD+sjNSBBXD3UWBVSsN+2I0lpvuCpe2+NFFjIbfK
cM7IiZGFG2/yUTng3Sp1TWSOwtAZjV0E/YyYLv5KR6cWFMHCjRRW6y5APJgDmKO7LqwXJ40TtJsd
LD6GNSwf2uGSZs+1B/u24o+iZ+hsGAFUqKAl7gNCMgoprjKXcP3booBHUTxZRjoewpEvwA+J0Blj
4D5qAEjNtA3042wMZ6JOyExPyOmZrOPohjACW7u7OmPVH9wOp6ZC6MUoiBil3qt/2oKiyFIB8khD
RPdeSEuiaK34RFV0cMaYT2TpUM4sAa1jWwELrcHzZ7WU4HtgG/qjAXqoMqrj+kGjq9s6FtFwBrRj
pvXm1ccWRR6kr7gTLRV056wFc+aVd1HqyycLgenIgP2UjoJW13fD1ciuoH4xGaefROwYSOnCjZoR
XtQEZCjyebjK4pSNJoJI0AIs9oFamQZpl39z2wkwQbk4dxG4gWM7lz96QpE25hz6J0igBf3IismJ
U92lHsVFRHt1504yu9YjGlajQRk4MbE85wQYg5lg6FRnD9yT42vQR8XNK3EiGXl935v9weGdHRsU
+GUr4mfY1v6tMvmkxm+pzrkJcriFJLa1qGB774L/k0VabTyLDIrGugmkyvh1EsCg45YPomkgrf4v
9s5rOW5ly7a/cn8AJ+ATeC2gPD1FitILgpI24b3H19+BrL1P6TDU3dHv/VKB8g5IZK4155gj4E4n
ZApJRFazj0chbvXYLm752k4fK/dmYn+zrN49Buu1TiTfUOY1Zxb1gC8mxoLRsL/mQinu6l4t7xJD
f6rCqTkncUeCKWvWrUhp+GOgeyrWi8kloQCpsDuwUi2mpIF59loJtz+bVln7LB4AiAnYZgv8YWpR
SX1eYi05lm46+kW2Zg8o07O6ECVLDmrix4Da9mRf6ZuMP86L2kpg2U4cCGjmrrJoWA4rWzh2mLu6
jF1e3QcEy+SkFrQcv2U5/YAjHB90/tS7IsRelSMedcMeOXdEwE2W9D/HyTIfE3ZDYu/V5yGoiMRQ
75QQOjVr3uOiChZ1JJ6Yw8LkPCMuzGrBXTrZrqlIAi/a/p4CYX0ew3imvm2muFmZNoJn8LLZ7bGg
+bVicDJgabrJKtwHqdXApmYQzjOlu3URiyVUnB4cuOSeAVSMaeYNbqD6VlA6jK0RlWRlfBkt/Vw1
NVFICeFxobMqTmoYBqJ24enM2CxFOJwyyoFt6kJMc4k1y/OCOs0wQ+cl+hmzPNrb2STkFlXvzOCJ
kosWT4eNcauVhbEl4w4Sfu5yXA/2B8q5v9TErvdu4fyIUMaOLYkVZZfVlN3b3quDut9azXLXGBhZ
FxcnYURxelPRH97P09TtTYK9sDSzs4453AlAFgSjK9DkaoFcWg97wG3NjWT8GYJ+8zILrMq5Btw2
G6OzlXVPqtNX3lB2fNaJaXrl9F8kGpEC7pdQ41ySQW/dxLEG0LfHdY9rp62roz1bxpE1NztHz+pt
tvp9blHb1Za64bxGcmBXO4/dRHlqtFK8KoqCD4v83k3RU1ECnvmXEU7wDGuBWdIqD3FSbA2Vk0zb
t18B039TcV16wTy+92TBTM6UbOX36J3a2huL+DpGBTtwHJLUo/UvkTP026j0FNpu90vwak9muBvI
K2cIBLkDrrqlDQbBtuzML1V6BiIFqs/ivDM2Jq4Yq4eYt/by14rWp77f9bYw6L9EdVHsqOZS7M3X
WpJMuO7bEmA/RZiSAPbFGYg0XytlittnjATJxlQG9JXaakIFY44GQV5P0HTRtCJFb3HV0wwNEFUT
wUbaGDF9N83plHQQGmIzHmCwho9hj/WwI0HXl337bm3jM4caD1oT+Squ/HOn5u+54cCjV5WD29wD
Xsv2Ia3jk1T7qZkrkNtj6YIXNZ5CwI9+bQTaJln1iPIiypK7oCMDSqFUc2pnc9iaEzs38FHY1Sla
T6Y0jxwszWaw61drGXXWLHG00jZQUSWZhu4xD3NfdR3KGDYcu/PMESKidD5m6AMpQi+giXXkuYLw
q5O7cObVF3fZUAd90RKl2oQ48rHxcfoLarS7cRSaHkuQYCO/ibxw16fKDPHrbYqhJ7sUBdynPnRA
1uIhZTVirRY6+c3lVlkV029X5R2imhO/MegksTxkFiwdeeuW8+8teYcUcIKG/LJ09V1U5zAlK7TA
DOzZdrai4DSuF25RsMQ3FMsfVhObvLA4ex0XsDDOKotdHNZ7F4VstRrf5IUUzC46k9EEP8zGzMkE
dNL5TFKZyjyAH2P9RMta06SeL513UqSQMjpTVadpTLeCCW9iNKz7nGjfVuobZBple81VT2W9lDlI
i+3Oeu3Rv+4aOsunfHXRya103YqKzNrBYb2XN9FIBEAl4PjxdaQiV150FcijcSDcZViPH6mUCfF+
5SVu21wBhrzY9Y/BoWhW2CEmgW7WT9cLzIE3va6hFwWmhBFviFlXrRVhmoPa1jWS9KCQK6etlcx4
Mh9MJ9V2knD3fwKx/0kgprGy/29hgGXRvRfv/8kClM/5RyGmmv9CemULU9U0nTWGuCrENPh+lqYJ
pkQ0PTW0Xv9WiEEQVFVXVXXbsSwTjs1VIWb+y7BNyxXAAlGX2ab2v1GI6YbGB/hPhZit2hpyUAN9
mO6YQAb/X/WbQqxaypRIyTm6t+eVUMUQpqboGtGJIb9Q1ONSQCWGuHzOeyfZZkP83WkdDL+TrQGi
ibBvR+ceb94O2E7i98WHs1qmqs76pjvdE4urxBODCYNjoLyiKZmHdhzZZC0Ar5SPBNNCwdBZjtBq
Ub+kc/djWbJtKZJlq8XrTKwxvkUpuaF6sbfNvLvP0ll9jABvAYSjuA1EPwt6SPowe7WMFdbQ0WAf
MUQZ6UO9LK+KlX81WF7uyw+MFhgBmn3jrB74HsgIS59lX2dTD3CbUwFPw06Ddw439RvAN3Jvxfxr
MmFR8Ot5DoPHYRkcWmQtWnkiycLhnWSm9DGnWsoEnPPz0iQ3Qoc4TgGXRhmRB1k/h0ggoFjHLktt
QNDFkJU71yJCZvCJHFP3Ksu2csKJC1FpSzpYSgxPOe31Cv6tldonNeKUExHjsjE107dQqOI16/sb
8larcCWjKcD6woogQqjEW90C3pLo8wOpVkU2Wfc1JzKduFS/M0Nmr4b7rMQx9oxGfUBqQ3FVKSiY
pFFJWNfzWvTaKpq1bHQze9OadtrWevau9dDFoIGEO3BUQDRWuRMpSzsjab+5CbJjm2SJbdGrJ90l
tqiqo53mmIhhQRXkWVPuYhsjUMgvkBGePGKZ/65lw5O9mCat5lxFKo5sGSE8QIkFGQMM+ft6jJoz
aYOQHRRgrblj+lioo841D8wfx+2SNq+iouybi9z1Kaq8Y5uZDgyRWwxAZBEj8fBV9FyHzKrXP3a6
UwwUEMkCdinGcmAUK81ocrR9LIDV2eotDYgfkOaxLKXiO7Fva351iGpg7lh6cSoLMVcb1XveQS1T
0BbDwUnuaq1ZQVCLvZuMG0MnXDasMAE1CdB7RPpeRrWDCMdjlPdvKt3tbTPhCqIfizSC6Qq1AcAt
dnjubPi4P1OlA5pc6PRLorLYI/Ccb9S1GhtH+qNbpgUFq6EgZe01iNzsDLgRxh8TdT5P5CtJTuWk
1ZhEEnw7xU9T66l2lGxr86dFEkREXUBt7sXawQw1OqodIoGc45spsYV1nDbz4EWNmR5n/KvYXaJN
ZUFPiq0AkH+R+oop3gma/NUxgHnqooGshuO3unfamS6tOVt/IeS4NdSC105GBH51328mGoc+9rVV
LqmBmMCtQvEH6L5bVQeaUCsRfBMWFFM1/DgaER0Iao6iMpYHkJ+biYQNxO1ALwnbZE3havgZKXYu
Rd77fXbgX8s31UTgo1o39OkdEGjAYkoBv9ExdozAXiCsX/ziBWdXXTunIwAE2Dmaw3/bAdYh5hcM
s0lsKAqh8GAEKBWpq+mU+8Z3ine7su0n4p9jhKt2m3u2Sq5WH5N6mg3leIT1+Fa50Z1asuCKHCwd
A+QJYMbk/5qE9flOsfgkyUSIaOirdG24U8m72Fcu4ME+oBBCI3dTZm8s/NjDisnYs5i8r1WEhUzt
m3YmXRCxCJE/kEW6nW4q746RP1HrereK+L7IDeteEQSBjAE6UBwAj0k/30YvMVFdmTb75NN03sQE
Gwsk3cm23JF/6ux1SmXd3BPiZM4ULyafqktvZfTx6ERh+sbmU/QDTVtAC0w4kQEy4cS0f8rcqGUW
12R7Ohfn603yES25bagjL8+53Lc+8bfrYOEaEm1Z6yQEEZ7S1Vkot4AOPCyK/cuAQptEhraXPhAp
kwRrixNjdX7Ii7SxKUyG5gd5QNAOatFO+7l171m7ZIhdS3wJk8Wx4BBgSkfgaOvUMIdgdL06Mm8W
BmrfjgSqHqj2dxH2TnVRgZvTd74onh0pBLzqntuqwT3Nz+BddZRSZnsVU8o7tG5CfxvBsqERiCmB
0+iIMQtuASNhsjRPRlxCH6FKG+rLFypQq1HbuVus5RC1cUb8QX+vKgaMkPWiskId01907BGu7ItG
S08QOtmv0lNk2Q92GH7tgvwRKEwHUwgTCfAap3OQzAEmyjCphvmhSZF4rH322NKIqu/C54ncbNWT
twH85N/E8nccu5cc8/iJYoSTtvMhzOODrRf45ybnHVEOh7NRn8lx+iDx29oqDsSURLT3n1aGqrjD
YrYcTUMpyoN0zgj9pzuQFEag3S5EJgDHNaKTvy68rsuVHtNotpErF61jeCREuNvW8LoPCrzBurPV
jZho5430+TeVWTLihgpN5etiz0jT9GQ+Cmt6NtV8YH59imi7bJB7w9fU1BvISND8xPBd1Qi0zTsb
PUNNxFOmHfICzVY+0uXMTYxiA7LL7WUPMCjMe505xJ6Uw8pl5fXi020UFRocgMTJ5GNHb1+qZfM2
mbyF6GRPrpWbGFBmHtd/XV14cku6ij7dxpmx2QHZe7qukBboqDSFMb8mS6nMHl5YVkIY4CvE7FO1
zym/XNcZcrFhBLG1FZr+VqRTJneHReHwDU1iNGpV/9BnnYJa2AdqEexHZ46jHxFCEmWKnNmTitKr
jvR6lTTrIj/IeyYxNctW3kVXEuTCMtAVg06Tln8/Qt6HnHRnDm206mvMw/WVhmLIfVuHkCtfTYpr
5dblZS5vsSpZ5dZvbyOv93n/4pBiACDsn4fILfkyl49zfavrY+RtJX5Uc1acEKmu+P7pzv/yqrzj
02tePurl7eT9lxuk9va3r/HbpnwUvKOFGciUTjdZo5SXn/P60r89/I/f5M/3//Ghf/rQIjd74L49
JFcm5jXys/NES+dcztoEfFHV9kGzkNq33oHGtgILu27miMCg86yb8rqVv3CQcMhH1rNos3oXLqyN
UbXqnNT/uNlWTPGAPOpeobGQ12Bw+AaNZMx+q9tYQcAIkGZ9qrwuL7SoGA4A+QlbGzRc2SSW+lU7
9RuzPhfj+iXMhRiLFkm3yml0aw4Dmt8MoYjUEc3SIGlyIoL6VVE1RQi2yoHK1SrhrHpueXWKVfbc
63V5oyI16uujPz2lHLPuMHRMi1ahlryAcFRetvQUwLaZMA9w8wle4/oiZV5C+pObQxCR9SHfPpe3
ys3fboUt+VZYTEjsdq4pgLkGUuX6m02ODG5klKp9otBLGSq65onjKtsp1V/iIXoPdZt10KoElxfd
upUwGUYE6iZbytE/CioMMP4Y+xY6mmaFosftD9EqXdPQZHSD61VORWWwDLeQoYuT0f2CyJIf5Quy
MM0vLx2gx6BGc7Tj8dcyug81ic9oyPlFg9R+DlbMTCEHBHmb/BkYe8WR510/n76eMQc4Xxe520Xz
Bq8zhRyCnB7IAKlvFoHVEt/ETOlt0FRagwv9i8tDzFUt1hjZWzVp1lZtMrTU81prUZUJrZRDNGdg
PNEc2TMloBmPISdPsgnlDq5wva+LhX4mKfAZ/Hxffko37Sgsp5g2148gP1JgxwRb6veLQftJNY3H
ywP//dfKq0Xf/0yQWG4wIODcKxOctvJd+rUcOazvp7QRX01eT6XxGfcCjqGZ+lA7IgfLQe3MVleM
t70qTNr5/6jXxhU+xb7wUUV5fvl/5T/Rypde/+TrHxM7xl8ZhUUSWxofCjd1sloYXgJ6Fh3gEEBg
5lxa8ZPJf0bu1qE6GJ7F8iIozcsuK++TF0A6/z5Urv/kZYde/2z51T9dlY+Tt8l7/8uX6gqKZmN3
Kw85ua/JDyOv5tL/eL0uty43LjE+TzUU2eX/CokjOqiLhXeco0y+LWtNjmS5OclD7bIpj2/5aZj5
/XMAkpfGVOL6kcNVbzgxT6RG/cVcvTBSPBApgbJs5WFC2aSE5D2jQm/whEHyTEEmR5G6lQ+/bAbr
r0bItdUzpyCEFXnBuqfKrevF9bZ5gW0za/q2Ql35aQySX6xDIDh7cpP+OR9Zbl4+fbVM91Zyi9o+
2xGRed+W87Kzp7ULWmdALWzzhyM/iInO0tHVo/yx3XXgklvX3/56myjJ+ilCS9lcHyzf8nr1+ly5
df0br3dcX+/Tc+PipU9h4snfQg6cvYia4iCvyyOPXzztzvL65cPjmKCQooyqL19L/qfXfctd3gm2
wbArf3iiNWYOJf6DqO+Zysgd8c+b8iUuQ9VErsXBqTI/WyEKyXohxxJ5VW7J265X5W322h/5Xz1O
PngMfo5aUxzl+8vPh6ub3fZ6zATOuhtfdmZ5q6sX/QKo6Z/jTm5dHiU3P1//7VV/e9TnN/j8LEWD
TtnZX/B20NRdf0N5GpFb8rl/uu36EHmvLmeBcvN6If+P61W5JZ/3X75qJb2Z16fIB356qz/d9ulV
P71TuA74k7ptVh+/PGY7KgnGUEPy+beEW24tjlGhKF/PJ5/uud62XPgS62PqzuBovzxSDrfyxa8P
/e0euQnnZtho2AkvezQptaubTyqV1zPvb9cvm/K4+u1WeV0+Xh5nfz/TFUTxZhCvFo2SHpPj+ies
c1tXzYdsSQEOh93OKip3DyRZ9dzxJZ3QHKttr74wnBC+NVXikbpwSYhHX79UaXs0a9S0CxSRb4VZ
HOzaUF50LXAfBp3uuh4Mz2lSkQbRkGiuJml0jEHRqbb1RCseNopBDgx2/+pmmTEUYeVIjrlJFL2I
KTdSJwFKBBrKGfJ6PwqqdQOpDwR5M8Z9/sKX4WQpyFFfF1Ur85awF340eXqVJ9brhXs92/52ypWb
f3r4p9vkqVvednmHPz3v8g5j6t7Y7V5FIpSvh6a8cOSxe71O0AmLGErnK99uPX7X66h4/7nxj/d/
erptdbMvbEHiZ7cOavLpOe6p5F4+ckhr+CFTTReS153lIfjnTbrD6E2z8qcWN7YHdRkAAt6ybOzI
kYjNlQcd/STguFcq/ugSWI4pyOZ9Az1t7uK2OVCwoy0Pl95jHQXtpDNf2yp+0Br7xpncO6MASuUk
1XeHBFsM2NY3q7eegIf9RAxoeTHD85bO+dqiBk7YLkAbzbgYMVYtrd/DrkDCqrR+Tc/bq60cs3HS
UdekzrjvlP7cfLfDyIKQw8ywVpyOt3gIMxWq7AjaP5vLBtY0cLExKpddDB/TJfTB0yza25xn8Yny
TWx98eNSWL6i0BXv+29hNCmEsaLBsnAoT9TZqPINVMEohG9qQitJ1JgbtO42B8Y00dIL5rshCqlS
kANJyTDHZJLiSgkoWswVW1AzNiCeFiyILa3uNsi2hVn+UjT33lRMm6Vyt7cr5YO06HmbK3q8rSI+
eWahGTTpDFOYq6tSPAxR8g70PzwQqoO1sgCqFnzt7frRAbzuJHHtZTa/Khnlnv4DH3V31+PuJItW
3VmJtRNNQDhpXvwi/f1oKUO1IXpx2rFI7rdzWjzUperes+77KdxIwfMqnIMoQUau3AxthJ+VQewl
NZ46b4F1z6S8tti4xAJi0kOH5HgXNjLLNirnbbSpy8I+ZI15gt4NMG5Sm91Ypkw/aSLQ+c53WhVV
/kgS70COdxpSttAwmBuQ4YlpNZ7HsnbO1lybviDkt6nbF3cJDF+I0EWD5D4nUzd7qdrGj4nVv0VR
sk+hAn0pCXAgIUn7AmsLX5/umhsGqOTca8FtsZDA24c2BW2kIiu45Fw01rLFLm955LjuHbd+n3Or
9KslxZU2mQ4qrry9QeY97m0F4TQqnrklnjHrWuijCoVyTbzks/bO6pNVJXEou6IdDlPQBHzdiaJz
QZmpV/BYaMMPe8zwsJgAaDPFvqmNcZVdoexh9I+MddSj3gQSxEPCRE02K26aPsTso/XHbkR/ZRzp
LipbpYq/wRmcdikF1rpHZ3hvdghVM5teBRHOUBbbX8hskUJp9hcT1PlCaJCotOjHbKg/kmoqnpsB
x3dhlZ1vl5rPLqfddTO1cvot8B/Gs7vEzvOYaTdiZKUSmBVEz/Bmaor2MCLFnUo6bL1ehvu5/ysU
cfGQjukvB6VF3DrVFlUFzTkSSecGBbk9Puu9+mOxC/2WkSKlggDJktPQt3Sae6g0DP9NXb9liUU4
r9sIT2liFofJ0VpJQejb35cOMJlrZCe3hKfZBOZbudNLQGOp3X63R1oJyfwWjmImg1G/sUf9u+IQ
OFsqQAFdFPPt01z9LGorekzUvNlUCBt2YYve0kLxOhhNcyMcCPaaPZJwarOTUCOe0c6wS4ufWhDZ
SGXy9N62QNjaRrMVpVZ5hiq+zKGZ+1qrl9symLC2zbrntowYuso+m6x+obWXmKGL9qrK/ZVTasun
cV8F83KTRcWjqNMz5ViMjeKYAg1PteyrG3M2RNBSNOx++FefHdQiVEoPpU7dEzHr3jQwDiK8JFrm
jtOfjYgVl4I4hvyPRKs/l2qjY7fcIAf+OoLiIdskUndjFngtrlYSU7PzmEC3bXg7P5xfdWv46o65
ssvmeTsRDQcjrH/Irfw8gmbeGspCSE+VRwfHBBSr1Ry1Pf5fPrT1OlileqqDryRe+WDSt+DRXk3m
O6vcGIfqop+dhvANTJqPehBvyyZIdk7fwYlYqnOTrUVyVeFHKDHg9vEBgPh0Z05KgMGz5Qwxc14i
UXrxaADMN8xnNvXQfJilaR/qgRgoxOFLQF76QBo6K3iTOu1SHLumQWc89sWxNlkR2rrZ09DkKA9L
7I0ZUkGoW/ZursfxNqg6HB80mXcVTZvYrQgk72GOJWviJiM/RyDedJ4U9jvw4owuwqQpO5loYt1v
VUfPVEeAtgnV8EMJu5/hMixeZzwOowEqtBxyDihSzswUcipSu8KKwltj0V8staohkKbpuVcQdczv
dVspd5mOzqdC8DoqCiRpBLdHmnKb0oLZOCXmPqsZLBkaQI8S9D0MOcL6pj07oQDrSb3/K+PjGd1r
6IUqO2qB2q43GKywFK+ByekTlXm/y8t4r/KL+anhJnhDo++JhrwS4fUmbceUlyyXDSqvW10ZHpYu
ObsNw1sf2D9YMe9bbCO+G9/SFNcxpNlQRVPORkoQ3uq2jiC6du4CVYk9o1miTT9odKvs6dGKrWgP
h5GvVS4Hoyjc80mr6AVPHI7kRr9kGr9uuCaZuAEiHiP+qrajs83eg4CuvrLgwp5AUQKg6A/x/DqQ
XOcNQN+zNCaBz36cZmNPYy4FNbajeIRHSJ9v3JFDvHZIn57X7s3Uf6e7zQEa8EIlQVWHINM8K9fw
QEfdYxiAONBLnbzZ8dhn/ELE1u0ad0rOGr4bkNLbproZp9Z9wg0wHhtzQ/Atrlwb/6yYhg2K19IP
3PGQqDNC0B2ZDMBJQ+thtuOBYdxIfc5QJ3KWO2/MmI/jRifMPS6B7ufTNog1hr4lfu51zE9zbjOb
rvEWz4U7bzSlDbe6YjNJq+uXQHsQS3aHiBt5xXfDXVJvNgZKWxgkjIjoD9We1sKPZdGLSirAcPO6
2ypr07I/W4Oueuj8TOVtHlOxD42Roz5TGkIg2m/LSJRbYyxfYJo9xC0hKgUpMdicMcBw7toXOujT
0bG+AdCFhl2dRyUDNzkp7caY8uwQD+Or00YHTRT1sUsQnNsixUlnHANBOHqJ4+XoYuK23JAJc4w5
fVJwtcEsZd6E0ds3tGp5IoGEynAWKSap8eqdUALck2O9A6lgbfWE6X4zv69mZiz90a+qWG4mQwRb
+rX8ErG2i46lAFpcxmhTc9WvjGdUEs6mjVemQ8cJNbMbQvTIwKmr5cRZiU5wX3MIIqQN8vZtQH0B
/Lj65ljDkcw/baO2ju+60Uc+p99QmhCcQF0C81f3BJ3V3UXWYB2mELFqnn6x8iAlHiVRNx2Kxl2b
EXgSatZzJL4iAiYLQ+AbabIK3VYV3+TWrVC+izCqEYyydsBlqJCSewPW9TvWCJuoPeYtYcdUjNG0
LNLoKR7asygXNKcBbo2UmIp4ZlDG2Ii1DKhEBtkbNgYy5/xBBxVxHMf+1Zmdjwb4h1fltuG5Q80Z
ar4dkAGkTR15NlDdfWN5Y7QgX0j76hgrD65u1x7wQMqGenPURY9EmZS2DeE0R711rRsWF6wZ8oHq
8mnirzpkTmnulLdi1Jmol2551vEYF7mD5d8yn2NGB+EcGdFf8sXxSQOdz2rzkE6qu8vy8efSmx+E
cOI3QQKECDjxcvO2I0DHJ+wSpO7g7uoEz82Kvi0tdz6OQXCntoOOdwMBLtPumH7nEmPlLZIal0yk
2JswRs5OYjsjEIOf0Y4P/TSd8FQnzKqy/dLOIOXgMG1qd2QSnqp7ZeqHjdGphynJzUey0xC90AiN
DoRJfCMA6w61bnPXFaS3TFGjQBLUkGQXOzuqqruOBTQYiYI81GlnduvSZKy9ZHa+57lOg9BI8aDa
Ts3e77yQlezPzACmoHpKxLwvNRMYIjS/3pgqirFt4mf2eJORwRTSlvQTW3+FbfpLLLgIKwtLbCyC
DEG6gXw2T/YsG97qEqtNj+YgUwnrVNJReM7I6RMBMo6YZj/1KAnw5pMIPZ70pX+BzShORfLQq8Y6
Q7cjzyny9yIXNyKmAEQyGoTXGZVFjzv8jCXb3gwETvTshaNO8CvZqs9T7/y0HGt8Kx33a93gaGmN
7FecKLYf9BpqG0EahMH+lZl3TWrpr1kjvrYoe2iQatsutEnuLPDYFUbhKV1LVNiELimow4NWJK9V
Z+bPLQhQn2g1b1oQOyWx8lIkJFC2RJEF5ZxvVYcqOraVr3bU1Ft1ynaRw39pWwl7Ttn6YUPcXDD1
0c5mPtDMQKkchGkYkk6zFvmDYgDQGLF9GVm1r+Zh2BSTJyC1e6OeaftQuPPBxrWLnRWvvk3OU2wy
0SG2Y/Sw/ji+aBKgF+GjzvlmR5ILfZiMUy5cXpYZG5XyJmIV8poXHUQNTA5OZyQIAgh0CIobmHJE
It2OFIozzv6nBkTbmFYdhz7Wk7mj+Jw5OE0xhcbYOL/mLJcSQuk87CuOZ2Ekh7LNqw9AzR21yw9G
bOHsoi02NSOy0YRIUfC/JvSa5r5L8PBkLD4YyTKyYDCkW7sI0yXLxBm44jKutvTF3tgmq+TBafd5
zKiZ52Dj2uQxtwXGJ3c6clCXBLesitpO3ENpCXbORKq5baueqJrhMclBnweItyJh0jlpUKeRn4w8
fek44NgDd2CJiTktcNDBf492wZy9qgm5RDonrTGylb0rIrojDqLhpnyaxvbViZ8is3tNOqLasOiV
XgrItEjsI/9GE7b2Jkg8BWYIQXHO4qewHbvVkGh0AhxvqWYYB93XqGqjLX3vR00P7T2KsmIv8Bpb
GmBjXKhoBBdNu9f0HDldwGRGa3QdoxK+6Ogj47f0apK591Wc/hWP9g/69/v1Ix4Tu/9uUeUi9Sl7
aaaRatjcHawu3JORlm+coGgIPH/DlrcbhHsTw1u1jB4IemedP+paSU9BEPINhPOkswTZGGFS7cww
Z3YUGhtr4S+tLJy0nIXDsI0wq+NzsKYB0n+/oMFrek4D/cui92+5Fup3Jb/efbc0d+oUrx0BvHma
VbSEdWYFvjrjOXHWHqwtMCN3aw1ivu/rstm1GijyuJ5AyhlauAXal50drdv8n7aY/INu/h+0xYaF
jve/0xa/xhD/i/g/xMV/P+lvcbGw/qWbNq+jWyYQDWfNDv8bP+kY/7KFACGJPJ0x1zVQEP+NnzTc
f5mIijUEeoZtX3THf+MnSRzn1QxHpX7o6Lpu2/8rcbF8l9/FxaiJESpDs7QNPoaqfhYXO7jLy3IO
sdcv9aPtavXGTKGliBtCClrme/AT3Z6jrq732SIAPHupOWh7O7f+MZDMCUFCI/J8ph53JRhGTZ+w
dKxY7hJF1gF68VZ6DvJKeWnJ75sH5WXRerDIfb9O13AYZJPXqzNn0cEPtOlJxKzXeod4qfbZ1l+w
Aw4UtVjvifKWokm/FdFd+rEszdcqmN4C/HM7GJ4IfsPp+9g+xK+N1cL/B/YVE9Mj9Op70oY/IGHX
pzUaJqzsp1inBNqiJnJsYzsox/mDeqmPdzug8lBgdhECdgdCco/JylpDDclER2u1CQr7viwEiGKK
LAdHMCxYDCMbk7okDA7niF6WEVkQqBtWy+y78+IrRfEhctXycp5MqDnYY5dwwrmv35MpY36cJlCG
XjP3l2G5X4x4uE1il8xMA4v9amLI1kQf/r6nOCA1KaQTcZJ0wxwnuAJWTLWAgjc5xI+yD5FbdIqD
KnaRdY4ZhMqK/FOIIvMn94Q/PfKbpjDfEmUMd0sS78mHMEG18/mZh9qoN5vwJYjqtxKwpJlB2RXt
x+QKQlBj+5zVfO0cwy+zkpHATTN+0Pu28SxKaefBUgjZjYYQPAEazZlsu1ztfsGT6Pc4Qcl1iwP3
daUevZKadcT84+s1BXl9zLUD0eUJoUlUU8zU1g5O8mikAvYN+fO1E5n3A6GmR4c6MQvXvtul7sO8
RlSxPG83i7GYflW8VDO/FGeV1rMj5taaGZJePZGxzbQR4JsDvoKlDKg2/Miub1KuZafRvvcBvjRp
lslb/RWeGtMPFfxkPDXucbIPseDvh9sQ+jlKpDnJ/rJG98sYYXoNy1+Lo/yI6C7uiBTlXBLMDiaW
bZLRSG5B+heWsS8cqoWrwk/XqDjCWjnR36X63TJZ4mtBH0ufSk2jwhQO9kbJc9Q2quOpiNKP0NbO
aQPQeWhYC5d2/lytBPJSm39ME7GW0ovk9sNNaIMFkt4aazIxTOoJ2Ttra1xeNPnU+4uCtVZK2JRw
hiq3hnhJ9Hu38t9NVg35mFgHKaqcsm9x4xIxhH22ocGM1BR5/8/UcfZgvohqZmHlt6Yj/LyZ2g2o
ZBbaVvaRox2+7LJxG94wvMT80OWvTORfIXUFQBa2YV8DtK8t8HclGIiRzCBbEWBv14sAzUw8Axy3
VlVNG4n6hEpgAQ82QYH3BZNFL4FpsEkHmH5uJdBn88MoOQyxvHlJk+7AkhYKRUqNler2cgqKRD0F
eYg2cUWdlnHYQk9vHxvQc/slgWFnJ/auS627uraUve0SW1MlD6JGrtuu8aRAWBkLAcaPBjpYMiq2
wLyXI2unXReqHXExPYJc3MSVTujaUFGfgv+jbrOR2mmLakz0LN3t1iROerUeJYDnd/DJ7ut6JXba
5LGJPgIVtH7O2HrGvj3uQMgvXqFiS6BMtQ+oDWyjMXqHcNjvWCQ/S2hnkwN1GektLL/U1J1OcNWm
U7BQXBmf0jUqaGTBANzVk1hhQzh3VSj4aZGwpGWSH6cMkN0kZqwZ7Cg1tUc/D1oad311wusb7oVC
xJ1SQMJFjNTP2kM4MsnsGQo8ys0/ZqHHO7ofs9/2Ogt0rX60NEYaBSYE9EgAtQL1rKfryfyUgfm1
e0LMrZxAxO5YhjYGL90x7hycFhlm0LOWbEETmcxPGwF7MfzSRBOUFhqKm2AcBSMCi4px1k61ae7t
qOXPsP4/X2fS3DqyBte/4vAeERgLwMIbzhRJUaRmbSqkO2CegQJQv94H93nxHI7wRtHdt1vNAUBV
5Zd5MvuNYBhthYjgQoyQFHtaxjeNMGkDz5ZjLOz31r10bNI2c1SOZ8x8z2Um5V522S0jXf44YTe9
t2FI1rBt3+YWEkfRdJ///i4CarPznUQz/ECutS1a6jsXOzDNM01uRBwHM+swUA63LmXEpy5FvIlC
E9ZZZrlnq7H/9Cp+KNqqhXh8Hl0aIZnE6W87rh7jNoMrUiwV3yNCh2xC552PdhUwGjrNZj2dywJb
uJ31lyFOnF3JnnHV4slnn+8wDhSS/eOKaqmGStiQo5JNejZV5G6ynqtukpA0XYODGkhmKHyFWOuK
sjAu/G4XdpQVd7qKnqL4x6Ww61Q10BDmtra28TQ8tVoHPPKbhMtuhsvEPXWppuinliSs3SmDR2IF
R8+jfI5dsHgQ/4BkYbD327HalFP23tHMdvZk5cFCKZ1z1adqNeiOUpIAPp1RGe5W5lSxdlHfcQJP
3wS461XqdNMGhCc1ehZNSEWcB8BX43fhFeU5Gox+Re8v9Xr1KPCHBZjhqh48pwr7Z2/eENTvrrKk
Ygb6+3HwTbGn5UghO9IuKUGb0Znzu3RYRfqQ77TJgtOYuMPRKkIaLi0q4NiR8ZwYqhNzKu9AUWFF
8jXKLya/a/PvD/gIy61fD3seSrQvJdlTTK19qgf1zNFY7KlQug8GW/Yk7WcwB2V5qenLSzio3/PB
THbSDF+iyDkahvMm+0x+dZ49rhOV1ZfWQjZOs2fl6AfLd9UDjM8B0KqFX9NP+u923lMwb1DOQGGo
0+W48MkTJoTFh/00NzS0Qxjo/zEw6Gad7qPTHX3feErHKry5OBaxOTXtCfIpp5Y18kC0mnynO1Qz
36oeWrZxVnhg1IXzfcDEVmQDl1X+bQzh3TFEcc1Eux48Rflx4M/nsj4PoUVXsyfth8GfLn6vFmBL
6O6qyCV0jkqQZNdhcqJj4Kpo2yr+JS3Yl9Vy/Bx0ED1ZPdBfuwm3Xg/XquaSlcp55isiIyrO7E77
uzEDHhSW8aGSYpm2lMVrEbmXPE33UUbpjRwJurEKaZSq51i3MAspEn10JTNqAuMoXJ377JkiAvuN
FhSbc3wxBI/W4ItupOiJTYS5zjI5HWBp7kH/U3AJpA4ElT+8Kjcp1kObYr3skuF1CDKPZya8Ua0b
vXK524jiNK+F9aEHfK/RyNeDQQ8CjE9VMrgeA1gGfETfnTa5k4pD6ulnyMWwJrMk2/ekWN4TNG1n
EKew1xBz/ck7131yMkKbxXfoi3Oa6osslfGAfRZZPQ71DnA88WOaQFeOESOGuIlzHlXs0dYRns3J
dDeO18PM4fpah6FHbbyIvlsOI9ckHcstdUDeIcXDjwjEuRr6ELVKpHduk2qvYTrflA7bF1K6xMt8
Z7hkvkEP9C5tjfxEsJXJcp36r61jf/HoWzl10r8mE6SKaCbuBWT1iV0YVTVTBEgnTvKz3xS/yAMb
a8dAztTp4H1k9HxHX3ZWqmvMFnEL1C8GQsXoxmKFvM6Dc0fS8ogEopeiDqWoacyF4Gz3e/bN7d7o
MKLMGk5vNHn92nD7lq4cgEA6c+y13c0W3Yz8uqzs5A3f3XvfMQ/ClFi/mjgwVoVy498e8L4EifW1
1aCbCAwZk98iW1lUc00TT/VG15/dAvYraaM/FQDhILcJeyNV9eMXrXqIUPZXJDaIqnXNa5mtg2Wa
m47t1asKitJ40LuVjcg2Y1pDSqGnPRA+q0cNLxmPyAOCxBuiNI4/wJdUMNfVIdPmnkIpQARhaxPX
6fQlGf6QMSEGNaILNuQDHGirQaIEVwefq2HE4a4k+nWU7fvMGOXsRjSzsfVQzEeFc/QKTP0G5hQ7
jelZZiSxiYoy54DnBx9xIU9JLrzbPDMTc8DeZBWaVxpSeZL5zYRIkX7zWyTMAxGsfb/yvoGi2Vcn
piI9Ccdoz7lvq+VkffScDRsd3aMJOUSrsjxURbxkjszuaFl87mnkbuven5/yEjuJUeIrCnVM6L6m
BC6PfQuEf/93ghsBQG1i1uSP72WrRpqO2RyaGA1cbv+j1g6u1LjfFQ0NmpB2VnpM5JPK5Q0qvsed
Y/wta6R1YRxxIh2JDS78m6w9YAPTOy40Joq9Qa4kGqGJ0oVby85gqjaf0a0OHQ/7qw8ImQxUPG/K
iis/TgrK+fhEExMmMLuvK1xSTkZ25q7aoDuySDQPVGImRybBP/GorV2XCn9lhjSHDRFQPIYvCZGy
orpMubihEr6MYU1C3O+CLXXaIafgiHQmef/etit+s+aWiMJDp/nNfuP89SQejsY2W+iteIp43LDf
qK3u3qYoQXNMCTg+nJDa+pLUoqRar0TYxdBVqLXBDmMjJLyfIhge5ScSxLjK/tGQEDEIZJkMPQvX
OWI3uCUdXWPTVAK5VaRRfUwwYE6y/GznF+3BDGNlsrcwNOOjjP2PGfW+aP38tZTm1XAV12JcnGPd
DHw/2d5FlY1DvrW0TnlvyGGbagS05mVYGPzWBBfcQMGOFLc6RoyHscjOIR0wJxxyfMgS5myaDTfD
58JEjU5K0946NbBO6IMnZWe8+lJ8tzCq1iNUF3wpvflgkFBgEjaGR4s5XASRadXCaL1lU/1pxTZ4
kDqJ2PWB4bQqN1/gKeNWzQoROCdknKXOYZYe6cBaES40g2QF5+cpiVWwrWFkQbMkaV3r4Fc/M0YB
PjlAMbFPEoUSkFI2nn05Xt2y346+Dm8gF4eLqrIXo7gjKMbPIoiSS+NaT/DmNRjZ6m60EBMC5m64
Bwz3QunRGUY9Zeyuf65iEV5jD5ovYe6waJL93LvuyfB/m1U/n+yMnJHPRIXX3mAQeh6HznnIFH8k
7Wg7iDw6FuSQj4E9cuy2I4AMTK7mzpEvbjCsYh/D+aTrr76APZNaTyUtvZ+MbVBxACXH9mOnJGMT
7NSPdsXMwTHbgpR0Bjd9WXF9aWEGoPzr0M9mtc6RbScfnz8nSvMQBcme2p5uTeCrXdftgFXCtU+q
CnpwQc7GqsALVkH3QmhbbaMeWobIw25jqpg+a9NLtiU41B0BlEMH1z0FkfjFUm1vC4sySzGMjJGi
4Rh3oAk5BR4tV7xGcTkwja8MHAYErNulKVy8wjOecBCfSzhXuynEGpB1lBiGWfwm2pxtDWiZjc3n
vWMJWNU/YxZNt0l7xVor9dua1EtcDS6wP+/gjI23nRP3T2OGf7x8ok/AKn55ghaTWPc7+A/iwmEY
344o+dEyF4L3FFth+GqH5Xc2yuAAOYTNqwUnPRiQVERz6Uun5aTdlbiiypqo2FB/x1b3zCdBDVUx
HqvkxFYwvpUaQzvLD1JC/hH3j41dzu8y0h7cfxKtmLOKOzSVY1hF89Hw07NSw5uF9rG13JDlIK6u
Hrf4yTD+00tZbnVPk2JlAFEL7WPkddglvI6xXrbOmtp/joH8Q/3YGcBrcJe0XPEKl09rU1jLdukK
28/euIp5T4TsJCjUy1w+0XlENpSi/RQ+TsA4c6Nt7LirCITAvTSSZ4TxYD23htwPHwwumCG2AzxA
q97wz1JsdMAJDDxtJg4Yciy7KPPQB3umLoBeNG6c6hDbql8XiCsbWeh5XeoxIBozMIYSCH7K+m50
UW2fbH96V/jc8AJULIWDDXNUk2MC/Pk4jIH7xKPfe8oLgd8XvgczzPomuyo4CdMf1rYRsCODyNq0
eLzsWB05UOVfxUzq2V9qVZImBqDoJOzUIQR0ZMghWTEXaVuUGIJQ3dUy0V9w3EiirfI3LmZYV8Rk
8aDMtAAYlFKqtL+VgXaeKFumfyEw6IhwkD3MEMymTnnTIjFMeiMIGWalFR9aLjmGASuiKCuS73+K
iFO/FVFC4jJMahBYn+igHPdj3vas/hT4mGHiXULQNlt/HvxtH9jfuQ5XbRNdcnAE+5kFnRJrQlZl
yq1TVI92Js9JbsLHCcp95wzFi6cV9z/+h2FgYjwG1arp7VNLe6UKvRc66mFYP0xQmUQT3yHtxPdY
lF+N3xc3r+AC5dQnImp6cTBhKQ5ZGzvrCjPCp6scjuZ6auS8igC8qRnbSidXzPRHRkS4Tzpap5mY
cpNipFm3YLbWlcEVVtXJj6HGZRT6DjsCJtn8PSX2VxuBOZYehc1teW1HBjlUVATwzgESKOeVTxm0
/DhcPbv+nKR7yEgk5UVyI+rhsM/BOVIGzoV5EQXR2Y+HGaJgr+iFT3UQvwh7dFYruajPkej+uolI
VqBbt/COOKKz48FDZF+p+lhntrcfxuGEbN0yqSf2WprMtJP4NRrnS5k3r3HuRptqGZnmxLvwDuLO
y0hgawDCxjh8OrMTbZR3wdA3ImIxL8wd4e1UiI2OIfj7aLOxpmPx3UMbMdhveGMBl06dhzIOVhZ1
jau60p928hTH7BTq/INr8stdukhU6US7WnSffewme0zjb6FMf0HVdfeZYZ7qeaDQGkLsyAJgu9bK
6Ch61zb2JTu17h4z6gKNYiXENG6y3Ecx4mN1Y+QV4+5bDfYW7FbYOalRnzHm4q2rUQhgdLaFvXdn
CDtRkL66VXe0c6yqCNocMitDY41DdLUMmmAIUa0rNMuq5eszy/RzQB8EcCkkW0xn3Y+82b7Qf3OD
ASwRZkbgbNinbVCfRQAhGEZk5dbDgfwjHMqs+RmC6cc3amRj5IOs5lE7z+ahLQzvZFnbzorExu87
0uioye3U/BGJ/NKi05t2yvie8schDaB/Te6JPYNNVNoPm4PleiebyfAacud5iGBEeDPj38Lyn6oM
lUbRzAEBZTwEEJagGnZfMgtuvoWj0NSc3q2wO4Gq5QiYHdwQNKrK6E0J0MqQjcK0stfg59u6/sWk
G6xpkuzaRpUXyz+Fo/6ht9bYoKaEOzPFRDQmP5E7dkf6vYFaOU+pOVtHqwn8VZOkGxfAWxf4zlnw
R46wog3IBmed1d0fSVPKFVDKivHkr9F21Qc7lZRHTHnxEn8/yvHNZ88NByyKEbzZ2VUOHy3mQG81
1kPzlUmTJmDDz649fAfc3zrYBby3VdiDAPNQvKEkcmUrRwE+aY+TruyVlzLbHaOAlINrP0aZn51L
5h2Ggy9mqYpVNAsOxZfpGOmmMP4aqT08DJorLl/UBc+BKmNA6zD7YuZBNcmdLlu8Wb6F80XBWAun
ad/U3VPoY2RP7PzcO0YAqwATQaXYmeU9FwLjjeYFPgs4B4OVo+Q0W/HfuKqy1lm3AGdiTp+lS4M0
hILPVNScWyeFUc3TzsYzYKJNsuGTQ/LC4TkNByOj3CssCNA53jks6xu7O2s9PBlahhub6ou95aPC
dCYojyYMZqgizbGLOXhOqnws6/kuJvpZIIATlcrtBatzEyM406p4MTXVEkUYgPrPXXw/Y2BgQUNh
byrjyYHX3vHgXZrNh6G64he4a7PHADzidkwfi7Zglg6CchOLID7Rz36NmkjAPtdf0jZ/BrseufI5
JHGO+eFxY/Wy2huw91ZO9xMBm6bR+JIoTBZxpuadTxfGuuvGeptTqrxtpNPuQhHjSOT6S/MoP5dm
Xh5L9gfB0IXwJ9/jWfL14ZsDX43TZ5yJNGGsPVYlrY+t/CsT/XfOXPfmUSO5ClMY5QMnySRjUVhU
K1cs+RfAt9w9JeCd1njxm69poXZ4OvqIqYIVHeaKZrpZc0DPuW1/izbyThQeP5UZwTYALw+5afUb
t2R+JxvnMbTrH66IwmLiIuv64hoaTwAs30sZsqNgsAQFUPevo8KvMw+6P+NFISAZbsY+MECnNHpT
VO1bGvZ3QSfdOoBavir6xVxKGakv8u9yyfqizL/NlUAC0I21GRIoLYruo7NPrFf3/mtHvHuVSSAL
lMp0hzaxT46Z7lnryr1jhD8hjNKP3Pyi4kbtHPSAw9yUw66ZDeugtYp5NHXy0BwHQWSkHnd25r87
TfEChKTeyrCb3scR4oFmxCmTvS7sr5GUyJrg96ulMLDQmpIdWt/vdkliR19WG2zFVBQEs6MDY0mc
MNjtsJAfyoS878jQMkzXs4EGq0V+QoMv4A+1Z7x9x9pihxfW86qQDt4HhynhGEj+D/bd4BnJ+dB6
SaVkParLh0iKhzluLGa6U7urwdI1Lv+nepjFup6qPyW9QLtK/B7rAu28duNNlRkVEilb/6ZYnBH9
tqe4By5HMs1sC5klHaglIekBRsokecnLqA2mN8O9t82vmRe3k8pnhuuPvwuMSQ9GYc430fs31fHc
aqZm57Yei5gYlmHI2D7mFn4tbHGxPdxmu0Kqaukm4d9rM7oCYn1wy+CIpK43YrT3EbO39RgV89Hr
6l2dquLBGod3+EMBnNu3riMH3E/+i9LVK/buZ5GSu4FTCw4DyMdYHCPKDJ9qZWRPKdvCB88Mn6Na
mafARZeLhXrEu8IjWABpPfBEugByB4jds8iafnL0YwOVzOYojR+h/ICfu4J7vHazLniaiuaJrfZS
JOQcAyOyHvHWUS5Ss1YVyVvmUZhboJq0njSfuIfZAFNxrVlo6D+q2V2ABXLEtBzosQJ5LVVjNcif
0UQr9+rHoByvo+bUzcI611iR8uamHJN9odt8DL8oG1OHUosvL/SSPdmceW0O+fNs03Ax4ldyOadv
DaXAZiFDBhUShSUYY+ttNuIVaOaQ04+mmbZITUK8s32j9WSXlkm0wTrIlKJQ+8Dg6+kOQoYv8J1B
rzJiKNoBw72U6A55/RBkhrUdqAdK0jB+6HzG/jQr5TXjEUg0ryQ71yxqPDMy55RiX6LW5awNJqLY
HJmm+tOGIWS+7y0edbG3HDrCrL3MmJy76NaDEsLTGus9jegXHeIuBD7P04kpAOMD9vBcmHFP7oPm
YD8ud9WEu1dTUbuurG58HMMfVVP/ner5Bfwqm+LF/qY4VLqZ/QeELOqmZjyJifLNS/8OqfNn1O25
9hfYep7U2yAqI94Mol6QtBxiUxJao+Xf/IjQPS7rQqPQhs0b+hoRUqcH2GWpBeRxTTiVMmspnCsR
5a0zyt+ZDwjLLT3j2Bi+Q99A9j0UWbVtvLtl8RztRvka6OBOwAYOemTa5xpKFBETl5OxQvtcan2H
lKODzqKD8gNrXdr9vh7hv0u2ux0ULorTp29lCWhUdbGp/e/JH9Db828qNg5TgMsb92ux9itz2qgB
EjVUc8qXBxq5HNx0m8pIH6Gvr0ObOqZWXekhvvEJ7oSUT15sN3uVQYQY8M+NGlNiBO2K6zfb5HP/
ZACg20B0mNlUY5QPM3jP7XiEsv1IRZu/94Phj5G9NzWLsx/Uu1Y4jzqbki22rg2ej4RC5Rva74fV
rDvpc7jsQEJMibEJif8clPdUBn38Mel23ApVEyPKcQQCqyv2QWlG68Kbdn1SP6aT/m1UKbfNPP7m
DWFMpN9tH7f3yizv4U3raHxl4AURLagvovcePUaIc+bRVO5yoPWkvEPhCRA7q+0y2sMR3CD6ZM3i
JL+Ipr0yrW3AiVNOkQAkarCGW7hZ147nP/Sgn9jCAqJIwvxIc9Q7HLktc44R8zNfkGZPwqSVZKpC
wI5L5vOxxshNTQmeQ4QMPIvh7Ecc/CexSguerlXebS3RBFs0oFXqC9BjTTtSpELn3Gw3V1XFH4z8
xDZJvqosJM1e+tdcerfGAgltOneKDNhkuvnFi7Ax4PirdwRAXsLpF7leeltmG1+GzEEAcQKkxa7f
OKEoN7XF/VayHBHKH3qn/sji2Tst3ib2rjnboo7GjkrJdGXM7W7giti3pknPVzPg7PVHC3Rvzrkm
FnLj+6Mi0YLvL1bVDtGE0hyRZGcZzx8AFy9VOeanphioge8hccHhjhLrkFocu9xpwoKSVydL9N1u
SNpxZVn0mBUhcwPmT2RHwmodl90X9lJYs9h425zhihSYjvElZTMrSwCmbZyo/6rL7+VPkxFQfetf
G4NICTwRpD2QTW8pr1xA6qnBPw6jALqCOSceb1PfvZmMNnVMDK9X+JVr+8U8dKDlh7i9WA6jCtDQ
5XEAPZ124h4mxfQic7ru4izdYH5Kdw3QwCjASR5FJIrrSKEPqAhltrdIlKW8QH+uL3pgELBsgW0M
i8zykg1H8/mqRMxQLPpuOFyvnXmIUTI2+eDRDDGp58lik0SFAngGE4K0ZYp8n3deu7ayNNzWLpam
LotaQhfd8rWZ7tYaE4gqQ6efsmi4+COiqKQUa2Pbzx62D3CLLGuVLC8y7mLmRbZ1TNh2FdYSfgL8
rjBIjVl1Jc0fsqRAwaae8WxLeCt8J2svGHdBhILtlOP3ODN29lzEmI7m0qMKYODSypg5wdZxQsyf
RmPDoi8PXQ6qHFnJCGhXS0Jdb6NPmU3v0JVJaqWuwZ6oD9cCpFc8EPIeT1EZXOI5nDhdxZKUpM+y
5WM5psqq3KapvPal9212fA1eYuBL5tBAf1C6br1dRQpvNZtKHNttlrXDo7DOcWvSAha035NFrSLn
9XybuVl7ss3oOgAmXgcy/+NCT9+55vQ7prxKcVRzUhXuKcNJGOSp4SaMQ41JikjbLCFE5oeUIYyq
2mG92HkTn6haZjjj1hcwu8RMjFL5d5POmIQdF31ACa2UVU3zYgAmQ3v9FTNjciRgxuY7mDd9ey0d
dDHu/GfbWaSbuDw4Pe1eTrDvcoYKaoq5T+zaJUtBpDCtloYHezHeFppeBfoxRfM6kDDfmDOVWNaS
L527i9nNr2HhvaY2cuGcktud843yEY1ArTSrzv8OKzs+qJ9+FgRroBsnLvadMbHuGPMpyZjRRcJE
/MRBbkHnboCGVs1fzESTsQxvwf5tckCmAMC51KviFfbmlKcXO9g2gcWsLuqobQn1MU/EEiJesdOi
++EbztC8NVgkoPwQxYr7yUX+Ki9FGXO85H6iO5awM20VdZn+LomFt2PknxwyOLAGsDmwXHXooFvO
xMeK7SL5gkvXzuqLANGI08nEZnlkLxby1+TbJq+6NGZ2dtHkUZify7C6OYPdne2+AgrNG3Aj0r5h
5HD4DKeOQzJx4mrgcmLb1a6cua6+WyNpVlVL5yhPr6ORhPvB+ZsGqXsyf5WcTzfmYHhHr8a4KQob
+iUWBB4CeLkyW++iGHR7TJkZDu2/ySSTZfD5YpkS+UD4H4M77JNCWE+WMVhPqHNkMSOEYYexMKM9
0KWM5Pbo6xTmgHBaT8qDzKl2DD9MM+LIHePRdkfvExr8eM3tG3H2pC9tapZS3ndKCitxqKDxNBzL
MLC3kY+bKkuqcesSKMzNeZ9VfK81XG4SogOnpZAHGb4zAn6p89arL8nI8KRhFQGrH25cRcVe9cnG
7+SZIBabU38Raxk0dfUTRWRiS0ZVrRrOd6usTd79mixQX+AvL65U30B6pTWsZJnZxozz6OdaAkHp
ha+gecYZ9TTLuVmHOQj5Ir/PIriopvwkm5SvRdiuSWPgWAEBsRUNW2ICewdvxhHb0zbLAN/ZyBrD
VSH9bOO3v7o0ZzoNesA0H7zO83gwxCip2ripCSpPVIcMu2N6cypn5/XFSKXUkkqvlpMB5Nx9mRHO
rgi8dbLBiw5ppWHKw1YI6pTUF11g1zTdnICn1XBhmzz3Zu8w+7RRFeRhsCR6iMsDz1SF4XDd+9WP
YsEHFw4M2AhJvqTIu65dvmc8F9G25RU3SrUazXg+oBp0bXHIIdUT5QDakgn0DBEGbOzTo1XhfQn7
KyAMuXE0Uey58RityWKH8+qniFVDWZrj0wqqeC7zcZMfpkuVg/pa+9AK6ljEGIhT/zFkAxXorkH8
q7GGBTUCS8wtOIfupUxr4mmht4mU4EngGRdidn9kmqodJ+nJ/GxjzXROT3hp794wq1Prt/2RnN2B
4iv294UWa55t28TJoRCFAZwojDGAhlWqqg2BUfK4UK2USL3HuFeYGNHRWFI5wJXY8rjsVlCP423R
UwLfDZzGenYumrnZPKV3mLqcuzr5anff5CX/jx84z2dab5PO33QJE9DYZbMy155c1X6Dd2Lx/JVJ
ckzcfCDyYP3Rc5FtI2exKi80kxmdqpnFeDSAQx+LNn7E30a2OrNTQJVm+5KHNr2IhmWv6URN+MFA
DWr6Oppk9mA20yaDW8UK0ie7PG/io0eKsnGpqMQZRbdBgzg3xW9u8uxblmYiL+9U9za7fxZPuh/o
aujsA1xZ2qxcG01+MVuyElxdjYUspC5aOLbao3dPD9xhF6RnxJW+fiGXQ2h/7q1DTFO2h3bpC6vb
S4kAvur60XxoKRbUsYwIHPNypPDRJPnbTZY+jy3AUmY47qbwZ4I8/9zf/xD8iSI46ELkNKg+BHnX
1itTSXOj/vFMQewzTWWSAVvOG26DrOe9xyZgTnF2NPAyzHC5NSnv2whgBmthhUjiIQa0qLS9XWA0
VxdDwK4yk191QM/EyM0hqDJa0w9JWePcNdsw/K061eyAKVNFIA5jmiBMUn+qMy7Eriju0Jlg8vWL
qfQfyt7wy+/KLOytDGLi8MoNN/Q5pATT5s/FicGYxn/RJjzuosDNubbayN37FFgMMciyThtfFgoE
45Xy1luS1p+h9Lfcthd86JSRxjbMZcoemBfxgxLNY9IwII5Jbrm0qNHoTnZKuhkbL4/ooH3PzDrY
pgCt/tUF/PvRZPEDN9y010E+P4xZ8iFKLK+W+SiIYVHBx9gtojuCiOjkUd7h4zmJ+EdbDI9X+sZe
tf/tBJHC1YFbOA/dvUPKmQeXd8ws+29EAJFlFgxsFkpr7VINs8GzTN1K3bjbBosT20wS+TPcqi32
QbLzHrZtWKtvjm2B9eUhRxVXeUzR3aHkyeCBEAfFtXSHBNQNrdGkGt09xLP4oRpysTCWDWwcELck
5Ka13dffHHHfg8ma1jNFPSyAyco1h/mhypnyB1Xq7pq+uWOdHrdJ4d9DjgMeJxKIpPuC5hYAE6ia
85yfUJ4b7E7cfdAfreduqt507JJ1q4wP0U1U6SbwyxUR7MU5DMQW+/DyVzMi6t5NwxsHBzZP87eX
LeGAXmcUTA5XIwyjB21SfBU94tYuMWX2pB/ZC0eRhlguydQxaHYfSnKwITUP2E535sKmHViiGW/B
pAiRMmvPa3dQ/Z7/3VWWRA0Z7bjb1mZ8Mlz55CytKP8uy3+u538/NNURIpfXaCIG0Rs3vyFngiJu
khYB9WoH81tuhTSkTeiTPjVYLD3Rbl7qKAxAX5YczP3YFdbDIPHdzeaZxzbG5OXVthXulWa5UkxJ
F4w7U4JlpmjjkxiX1WH+/E9/RBPxKzwiLzVpAuhJLDGjbMDkclxpKvlROsZFijQ5ODyThCruOfmE
nRVpmPLEnXl/KvoTliPrXEsP3ozBGddosVOk4t3UplC8Wa7u1P1PE4tJpp8zdeQeADuuTcHwZ3Rz
BDNaShvt4rx0imPIfgphjmZuOWgC9v0mPPxDw7bD9BuBnHXfI4EnWND/3YCRwyPBsEcmmQZidULF
SKSWh5ydPQ/WABRilVNxOlge9drzhDEsie4qY6AaqjzC/rEDx4zruO643Wj/KTZUNVnr/4pDPVX5
HFXl/yiH4qlKqP/8X/9ziTf9X+kimsC8gOiNgypnkXsh4/Tf1QVROA4czKcWh3r6R3sUG1NRCoRH
MEyaY89dpYrr1w48l2BybSOhMDWbxXeIjLf//78W/qP/58W41M95tgtZ2fVsb3mx/9WjkMdqFp7Z
0aBoYp/2PbcFqFFgOcrMi103z5xICPO2emXgvkIKAvJj9U656axA41uuoreqeqb/oCRxm5XnxQmN
1HynaTN7FChlpeo2qTvHqE+T3JLXBaJlx0uLlvNGtxKyeJI4D31OaxPBgu4sXR8TZc+k00r6dt0H
Ke3MJRunMSv2sDKye9/Trxbqx1rK5C+T+x9TmcHBsusYXy5WI5acgRueeaxZlHINc8l9JSJKJABO
V5aYN1g0PN1H5UHaZ2oACwRnicf+J8pZNiMXhMmYWjsuR+MTaJ/nNMdqUVHGxni0J4aFBe26mJ/M
5F2HbC1FXm6xjpBQiSNSlIE6Dm5/lGYtrjASP+x2LM5RbFSnxOFgM8vybtRt8IAMQaygVdZjGXCd
123CY9Kbuq1ylhVTB87VXOaL5STPYWpEb4goecTMnFO3s6N98ZFqMlSYjqkElltnn1PWs/GrNDjS
vaSZaufh3uZRukX46feYH6xdZZgfuaeLu+EFd7fJ9QWS97jpa9feNkmtuKbTbo89a9Gi259MltGJ
fr/hwfHpK7BsqgJRDn+zVFgPAA2Y36eIiKNVBCdXOtQRjPQlljwEq7mfLjgFDWLw3tUcm+pnijPa
A26sEuU3RoOEIvf4wNTS+w4xPW4Cu35L5JSdDaaUuNpcrvv/zd55LDnObdn5VTp6jhY8DhRqDQjQ
u/RugsisyoL3Hk+vD8i/b9atvuqrnmvCoAFBEoQ5Z++1vuXFp0CfuNBTWsxTVX1QJXxOyRS9YjvZ
WbB016jaGhSC+vSc2nnlhEXySytUdSun7Ez4UUb00+Qt2FZDcMOcwN5RCiOMWT4TGJvudS+9aedH
kdn1FDvmuxk71FlT4VGKAh67J8qkZH+xJiqCdPvlocWQR4j44C7vXN7DqYCK0ZgFXwsSJ2m5ZjcS
dG1SlUB+BuJ7NkO3eNlIsFAZkhphS1eHxK1gSS4cCDnXFWRuQ03JRzzpEfqBjEY0FnfdyX0L5NeY
3OdjXp5z24QWHEdQpwpqqRMjKVQgJK1zTGb3dX9EO5TekIfn7wqICbTkYYrYPRQZErNI5TD3plJW
G1WqPkspAP9j1TW0WKoYVdxnsEQq/Y7xJqpq75qU7Ppt66H7DVR94+cedig27LXpSf+z+1ic5SoD
d9DoFubFfrpDf56vUmFHe0+vaXh7uPY6Eu6VIiqusfGr9Lv+UaCkMZTGX9cxVTqUmeDhI3mTeBhf
YtEoXA5R+FpmRC1wtD6En1c7oXb6yfPb+5qkivPQmfQxlWETQsbaNEWFbbGdKOXlVeKyzaqNp0+0
cinkSGgqsBLNHnpzRasDwnqmXSJT7g9anq+TOG+P5CotNaaGOSJJVUTMwuUZ+v5o2YhKaU5XM/gq
3Frm9EGJt3IQ+yVbAs12EKND1/Apy/zXJ+c/M250DKCGqetCcKqXscX+caGIK0X1zFrOdygKwBjg
J9RBChxkNY3IdFWJzoriz4r9GMdMgmRAhDn69wFaiyGHJ7WTrkrJRCnLMJHQa/lFNfGffEV1jtn5
usTtf/77vxpfX9E2dVy8utDI/fn7y4eoTIp8aKB2gxJp69qvFKcXNPDQeqlHOanZ49M0+vQ4lesx
QKkmURmdGpp000W9q8i3SUbpPaB86HQTEZhdNVhnE7FamAtIB72mUOimX0XNsFjVDOgpdUK6+Scb
msiiP36FkDVh26bQZVuzDfPvf0UhIaWXxyFHNkaCoA75BgPeymTy4Rp4zs91eijy7uRzDqSGBe1k
IHPDpPIHF77p0bcXj3oVhq49vNNOQjUH/wa97gwe+K+/qa79g2+qq7KwVcXS7P+0vbEhSl7uVSjh
I2AXKhB9lxwwc6eK3iWrEYdM3f8Y/Oq2bET10pg/QEE2J8usq22TYewgAfFogjFyB6+TtnlqPxPW
d0yzcTgJRNzrKuZSb1SlzQBbVVeDB6/CzArj0Ol4yAwaoKsitbRtRzIxCOOUoIuxe/bM4bObrtIo
htui8NFAJ/rOD20TtyxSf7mhvBNbCCOo7IdUk3aVTCdv2TT/P+zrnxjyVY3h5G97kfvevP/L52Ll
v7ynn//+r5fP7v3n39nx/3rLf2R9Kfq/yViYmf1jvDdlm2P8Lzu+osp/89/rKuFeQjNtnQRFWaYL
+bdwL83gJZpqvK6rDDGV/5b/XjHmdLHfj0fZVCzSl1XVpk1gqpwE//54DBqdC0ZVaOcAymDUVcRA
VFrEDBXHox+0iQNJOXOiFKJE8N4ikqEIGBinaoa8TWr1SOpxtupoim1M9LNZo1ZrPVoVyMg3iCWZ
kqLqXOUqbExJGd6xZm8Cj4lL2yJB6vVpNTEg3nfSBMVcmXvPNJ1Sb1zbkQdzVsluUL8aW+bBVezX
ZwbQXDENy52qYhbZhhGgkulQa4HYIXG919qhPFWG/iA0X9mSj9NslIq2ptwj6o/Ubi83kgxUzCD/
th3qp8avHgzUXRWn1WcNn7eWDRdbeDU4J1IAtK5nPiThuxJ6eSUKBtWYAT7I8IFgwg5Ze2CInLC3
FATuOioeZiqSIDVbCXrXVsnxgr6Zrrh43Uo61LQ4pReoys+tRV6aMh1tI9nlxEm+5nl9E8rjeSqC
OQewVLBI9wcRqHhzYZWsB3m6jftXwwtbruRmvS6nnqnupNzZXOBXyzvA9TLmM4lHVkVGldhomVgF
yCQs9KyoO8zEqaKuc7z4ht5/sW3ytF5rG5pYWyVNiC8qdTZ28attlXki26IJQLgEf2IDzt7b2PpP
JJ0hgj3KA4FmHsHZehe4ZKZynAgmvfbI3tDIX/USPiDMFoIN7P4X9rvXwSD2Hfrb2o9Cy2Xe6tJh
t5DJh4AAIoq4YZbU1LF03FhMoA1Ec8he4YEZ+az8YgoCFM5mENBYoAW4BBBg1ojugO4rYhyMegAK
EwCWCWVtJyk3RdXHZ22sIgri9tlMRsZuVqytyceEfkoo5Y0fSeE5iTtAS2ybfIqkB2JDiwQf4ZTT
2YWMxXEgRuLIQGkx0kcUelOUMr6KnFP8vcDqsPPrHDFW+8uoOu+Mj/0jC/V4W89Bd8DHzFUigv7g
FfKzr9ezvLTX2TweBX073xfYhFeSr6+6rtMuGpo9Mj+ro6ZRt5p67Zm0zU3ow9KtgNEOQDFIVEb7
oUUpHl99QloN21gP/UfbBOJllxq7bSMXiM/lixoM9Tao1ZRchqE7V/yLfdja2yCkpImEZ3ABMyc7
UJt7s4cUQ39X3PCtd8JUOeb7xICQ4ccQf7LneY5yEvNotdYeNDqGr2Wb3Sd+9ijLEv6ZLsGrHw5I
9Ifj0PX+sVKkYj9iPNxghEJUr/TTkxmGsDb8SnqXtPCs9DWKO9TkIOw5hwiv2ymStI91Tb4g3+63
3iRZG66Qz6qFRylVwaAxIugAYkTGNvEC3NqpYLKiprv5dEXtK4VkSOFIeiWn59yQyPtJ9zw/WbJ3
mkTebeIIL00Ap/NYy2yDEeOzK0tNfg4lIW8JM3ilXUCNrwyHdT/gBTPqmCKtaDQGxMh9JmlIrp4d
I+KxQm8fFsgAAJX28LOAKvkVMnejkbq1UWM/oDePwswMsOdVlC6lDuqfrBjKtupsyg9p72NU8Z4a
8uEeMGE5cGxNp1NDCBgpkZ+5LG1rn54yv7MZNbaEivc57OA+Ypc/BXT/vm4Y+p8zw9vXyO7LjL9c
ouS8Uvqmudra8EnYg3Ef+yFV5aihFU2DoM0GatNNAdbEfBulAqCtn6Ll1YiT1Zl0SAr6dyVL68Ny
o8330NgBefp+vNzLNHPOlkVD+dfrIxkSbC8eL69/P/xacnnSqmzWtLz0293lpcEwx0090IabV7Es
sjz/xxpb6lwHjQQT8c74uzi0ypAf7GnJOpkL5F93pZy7wVIwn+8tCy033++hiUlDYVlQ1CEluO+X
lif/WHx5uLwA3FhfeVgTnNFK6OcsT/7jbyAt32tZ4OvjlrX8dvfrbcsnf90FtXnkcE+231/+t1V/
f7Hl5a9Xlid/e/zHF19eHiovdwarqpzv9X4vh33nfjR8KE/f23F529cP/P7p329Z7v25+PLkb7/u
//7Nvt752+qXTUDpGBT19zcsig7Ado1CplLpWzvL+pcb3SxrGTPu3/7w5U3LS8uTy73C1vdFYlSE
eg2vvtGpX2/4WmpAAhSDD0wbaJsmdamJD/GMc5Rn4E18KpkiCNGxDsVtKin5wRop0EbFHBkzZHPF
dnn2+6WmUpOt6UmHP55fHqJK/GsN369+rYUZHOv6bY0gb1ZRodWHoYzJa5fXkUzIc9iRNLFa7kol
PJKvx2MI3DDIQuH+9mTmxd0+zp+/FlleWN6HQIhWhtxfvTi0OQ9IZnnwqeEo8F8nTv00YhNhH0t6
JQRU4N1b7lW6KA5aq6FUahJaL+mBPJNLaHsYdObjfTlEi+VUUKgXFbMoB1s+23q5XMX8Z4yBs73A
wIC+9NOqPzmT66ssG98SqaAkwawrO0zzzTgnjCw31M7h7P2Dh9/LLW/j3yjAr5ATaVntbhiK41DX
1l7HIx3Kw0cW2PQFqpoeJbZeul5a/+ql5n3ucZkPmaGtCtwZhyX1qZl7d8vDEiuQDiR7B/6XWqxJ
PlVLsuqMlrAtNEne0OKunCksy0093xN57COAT6Gu6zPuemw7FqZjIc/3lodFMynbWbAj4QU7Ljc4
wGjAj1zN806BuMoVOEOwjDGFoZv4ypqAkZwdrElbqT1CviVhgAlmdlhu2lD6VShGjwkUGyjlei3c
moN5U/W4M0bwwVQu5y4mJl56HdIuGSDYGJCPdXBcQF0kAz63SUJeh/R71WhR5Zb0ng6IrTWySaVq
xvAQoDKTnqJKTRlBKzCku/KViK9zxYiEyxnbLRruwLKTuAqSGDdsrMPRKRsPPqjp7UlgMqAsHeBh
KgdFR/zbU/ZW4PV8BVws4SlzkEZvGmSGa7jo5keDCrg5AYiyzpi3HFK/Vbli0eld7qHnZ5CVGzBJ
te6w/Afs2WWzA+lDc4MkS0psbH9rvkEPr+zL5E7MLRbZ6ooDpEbYWl6i7eQSaPt3dktsGeQe9XM8
xzjfJFPG0IBhXjtnJ6nzn2GUnkh3il2RBYW2w/lOD1myRZYbfwxIXNBS/dJLmbKhyA+GdgmHMkYR
To6sjtgLsQQukT7fO+By74/nRuJG3GAAUYv7lxIA9WbGjJuaUSC9904n5nL+Sb89Nq0gXDM/wzEW
zieXPyJnlkCa5SfbBdifdOo9d9mdlp+37HCYFzk0v/6HeW8THpltEJK+o1GWe983y0ZoYkld94SR
/ZE08pXOIeaQkiV0BBQOCZtNXbrLUbfsQsu975tlGywPuZowXI30nTH3rLWlcV1y1vfnm++HlJFf
e99PnGwkrDjsjckRBmeur7uajmCR4HQdXjv0NXWWKkTLXj3f/PEwr/VNqtEVa5D9cDIDl/V9M0oA
D5aHvgqXld3iIHoNc0DcA9iR0XlkmtdgdecmCOpiPXj8X3VZejtdz7Z+3f6CA6mvlyyuZft9J6Ut
z30/bJLsUKuVsvdI/t62xDcD0F4QVKo79lZ1NFuE6AM1XlhE4HxXvoHaANXIfvlBOoe0gXYbEXwH
FmuJtofSk+D1GQmbVqrhoJKzSFPc7WT1KjxLd9XOMg/hCDxqGlWQcoGcHActOvlh9NBDn1r7dYFt
t9JBts4HRBsLH43UfEIXKrlac5LI11GAN5S0RryHEzGzhC76R6gsEDdHHErzjtBoabwZguRhSW/6
+qcFF4HvnQHGQHTQ77OB7m8Fctcd5rmRnqAozLWDXWXG0ZpvoG1sJOgijpHX1aFZrmp2Hx6SgkAq
G9IcQ+tdKAeYhNqntrCljV/ReiwTDdB1F2BcUhXjFEJq3U5BD7RGx66NmOq2jIFl6Yh1OM4TaQUq
kfjhElgg0lwg/oIzSGfl5GvQ7ETxEe6Uot5ruMGYENC8j+eTRaNzKtM92PUAlnlMc9qAmMyl1jZb
iAh0PigxCxRXgjGvPI+1h/mqaqkwmpNWetIQq2Rqd0lSvVtbtX0jImhgoqoeenOrMe11vtau5zyd
oBLA98jn9BMWulI+pZnl+lYFYmQIHKUhgNA0czetZXJT5+t83VcFOcq5tAkb5VTAgpyc5bnl1SkK
wP/XzUPQcq5B7f3oAUraRI2fH2v9Y9Kl8aDWvnJMI9xPrG6A/30Iy+4RAxqcZbqBEHAbHHvxBEZ0
/mKZoN3VxuoJ3vO1oi6wlicsL9IvcgrzY1B2L0rtj2vRN2ukd1iRBEDrgXxGshg56OebTJLwC9Ty
p15zLIqKoN1avhdeGe6qQ5Q3gArnm+VeO8KTwxbbABxszb3VIQEdEHIGQetknEuAoKKr/lqAo5d0
hXero8rcRD0UMdlzkdqJnexB+Fp+W1B0cz+qx6CHcP5QzzddSmMdVTHytJbTzDg952P15EvNxGR7
UpB7QWGwzPgJ0TZZL7T4AImE4zlqMuFq2IZR4v61e6TjfN7VQxWWuZTbSDEI/2GyCep7vvdbTNDy
5BIDJNXjMZVkoBfzIup8cC33vm+WxczviKHl8bKCGMTgFsfHcVn4t+WWu7JqxmvDNH99vXd5Lo36
PcyL2MmMH7FMJkyOxMrt88Z39VHH9WlE96BNprM9KfEdTMFpF/V3UUXqpKYCua+suYQmjRvNg5fo
4/k1RhsTX/o0IZ5fTwkdgJZG06qYYDNBNiLQwCyefeCfqVDwbCXkbgctUPcM4lipdbDXq+HYEx3/
wwO8hO/TfsuXdMmRmpLXIRzU67ZfUUglP0qOh0OP4vpuUoMfCjGPQtPfakCncPV672oFfnX2FAk/
SByO71YVniYQ1o8qta8dJSZEnJ3RvcXScXm91xIMFKTeHDqiXO5R4z6awzS86yi90aF61qX0i/qS
1S155pRc3gM1v8tUD7VykuNpAZ+3b6begPzJi7WMObqN32s7TugqmcU+8q3sEYXfZVkrW41dPTT0
s41+FJ84meTLC9j9XoNIT+/7olIPyBvidTri6kDrM93kcrwKB3t6LZUBlkRmtATq2tNTXwT75UeM
TQ9rvw61Eyof5YbZDwcE4/UbYeIQr0eM555cebfWFCpHIi9Gqmt824mawmSb8UsqVdPWGhplqyRt
8EJ0KLhoNkI7BgNJZaZ67K1E3Box1JKvreMHQMiaULvp/FE5ZfA5v1Y5WvquGwz1acyiBj0KWMMY
2dxrGhRf7wxyEa0bZKaH2rAQmHTD27JGVIAgSH1vuKpjqoH1Qsutz99BAXkEL7N8pDKY7+sBUIgi
gZ9CrLz8dhryhMlUtbnverl9COPpbllhXxip0xmiuQRjYV7yXKBbnX+1IbJHVUYUXg5xAnOmjQ+K
EQHvnl+UoZnB+8KdDckf8ae3U+k3wldOTstaJ4hCzrKLkZHhXZfdbnmjXso/qEard7o8hsdAYARY
vn6mMLxUrfwpxL6pYJDfjGUBucOCoRb5FFjtUct+ZK1+IIxXfR7EhD9DhY/lQ5689QcJJdy8ROtn
e8OUohfSuhDcj1V5wJgV39aSoXAMpvmPcNC3nhGOL22Y2WAxyomhGtVRJTd30Hy5Zs3rSceWiJIk
eGW0pa4jXxMHhbCsm7ERlDbn9RghiO9e6l4Tg0qYZBEOM2hZcFOBMCZrhCX8NHd99IuvNShX6Hlp
f2RioFwpExM6P38K/DSnRs7wBhqUv9tTudCLtLzKXlB9rQN9DtN2Q7xNJfbzoVCiU5ZTh04CcBDL
p7Qg0rtpqt9FDTYnSvTmRJyCfDHmaK/lUwbOAXYk3pNcDDAAJO1Ug+S/WDXc+WUVdrczay05LQvI
RVtjw0ft2TSWfeYS4X0thQ8PCpn10bUmaSemVZ/ppSNNNpWIEn6d/Ej++kI52HhwqNpZ03vwwXyW
G1e98kFd8+v7lIBWW+BZF0+qwFyETeuWmp58pNJx+T7KVGhOxqXtUnSVfGpnppw3Jep7pz8vC6Cv
GhHDlvqlUcbihJvLdBu/kS95y99DCAwolKL6SUuHUmTfyHfkSBRc26Ya1HzW3cGPxdGHPepnnczC
hVZ/L7VUcpKQdZTsnyC3ZLHuoOk/SY1/97U2O7hHNmo8gUuV1nSz4qOlSPqFnQntdiC8d8GftSwa
a9hhU+gkd+B6MXWgud4hBjDucpOGxrJIlg8OQKXqHQssSuG4rC6qovdHEKokw3UFbvekvFkW5eh5
aOWqeaK0Em+QdkMpmERwhS+oM/KBCaoFxKjNv1hjUrsyG1PCfD2qOwZP0nYyteje8ilJE/hU/SRY
Gfl3J71Fkp65GBUJUbkEFlCFxhcD8kgOL33SL8vmMVVBrEwVPul1A5HIH5SDGmbVdaglKMd6MY+M
npclp1kd2HaKckv3F5zhSE5S01XHoS3b+97CRbAshv9xnev2+CZFBYHHEPvPkJ6D09AS/dJ6VgDR
L8YAPv97hf0i4zd8xE3bQRaA+xRDz7oq+IHJQWKHU7rzsoGAaILhAPOBe7iP98Cixm0T+0hcu4k5
4bwyz8QlR7vqzZM5VwvV7s+WKuVIwpRsjRS0eVFS5bgsSqXuPQwyrpNpnx/JkUi34DAIi81scWtO
6bgKCk3/0abVGgaF9Bq3mocRPa9P0PqDixHFocsgsvmA7De2qfFjkBIuirYlXbUU6FZR6vD88659
JsvgvKwraORfgLCiB/oLmPeHFirixKXb8qEk862NH11o7wYQcy82HJj1ZAbDMZoy/4o3i5jI+fss
N8vD1rclAK/sTMp8alreNr9/WULzD/+/N/7/Aqun0W3TW/4f//t//Rj+p/+Z/4PeeP8vu/eUwISw
+vzXv9rms7Llr3f+B7Fe/jdTUQR6TRlo/d/a45b6b4AhTQQjqkn/XBHftHrd+DdAP4phA5JH42lo
391yGummbViC5ralGEKVtf8Ord74UxEiLLpsGsqVuf0u5D8VODrRSn7JWW2HXHgbh+ZZSwHthGvp
sTwlOxheqJRL6+Cpa8yJ7UPzrv/wH5qn2YaVueRAeONmmBxLem6KY+ttFbLSsm1hE8sR4k+3Z6iI
yzw/eIRkU2Z77AnJNnXVTfZOR55pIbOJ1HOhI/wsj7Zr7W0XgPVv/8nNP1DMojr4XQ8ALZvfSHyL
bRjAmE37D5Fq5amkS6diIirbemoV5S5op20pNPitHORV+0vCeAqbNHw1MK391x+u27OG6XeN0/zp
Ov8UdTFAhXj7/16NwPB9KBldTDvxaPdH+RdQ5KseOPIbiMVfgbeap5W/rHv9Lie07kgZLb6XNuJs
3wvLma4Yk/RbBSvpidLOe3qZ9vB/Wre+cLLvb9vCgRN5Gd8Fum0akvdWhEbaRU/1I38KTtqNvC3E
p8+0Zy0xTI4/EeWbN/ordRTE8DlSwpVxRno4WSvKcKv2rXxMHzvIYDPYcoX2kxGJNq0UbFcVKlFg
f6v6lJ5gH/+Eb6Tt6F6L0mVaTklAuNV9eVFiRznWW3HQ3PQtf8QlGPyIHvg5m+E5+zVtGaiEm/Ds
7cjEjJHZv/ti15/aa7SW8SJ9jrvUhag+rkm4guL8Sz2WWJ1sAMbSnml+/QEfH7uO5KYfNdAomNj7
6g2UAeaM6hGZAr0sVV2rmG8e5hryo1dvk+h2vJksxz/74LXFQ34bf9KlHtKVdM4fjO10J6CQPqf9
A9jGPHLZHP5pfMnezQ06Vg+h6a+odJCVMa5GtuqvUSv6GO3Fpif+JnIHQK0WzCT6qi9dyj6NOQFN
O40I+VaXNyOmxtvqrT+aH/kNxlPAX/fgrQD4dPkunDEFjn0XbqULmbgX/9BNO//GhOHnjJS5aVE7
xXtyKAV+4lVwm7u4Bdf+RgX/CJ2MQLKPBr4/ApR4FQGHcLwXlSZ0fhM+NMEZVS2hucwOTIeh5zo7
Tlt9E6whv9kRrMeV8ar89M6FujLP0wtEBdtNrygh3oKzeoaKJe3rgpgFB/cJoQjetIq21mlQVlm0
HY/i2UZbrLtj7iaf1S3RT8NFxZJxlV9VusZ3/t6qoB+utNCBr9Qrjv2AuN4itKtBCHEqm5W6i97b
PbrQq3qnFCvx6H+Yl7Y+NtIqfAZ5cItrgl0bMG/jtsZK25uX9NojdyHS6mTd1jrm7HWxyz5Q0BVO
tCt3yYvtcj7hMtg60dm+sZ9o2+TUvwpnWMMs4ehYJZ/dRWdrHtXoIcqd8spV/1onG+z8MkAZHLHx
oX+h7GXd6uTxQszB7+sm6+bd3OGsxkS9tgNnouTp5Bv71jjgsA7ORBKYKTyuvbLWmRj+oCE//0Bz
A9IPQyMjFzYkjextdEbTW+zQulZOdUlBIO+DcxzRV+IcqDUuiL+uW6MTwscM2NlnFv0zeQzWDC5f
8dckW3UFsOGGap25HQPH2EePzdvo7sZd8KjLjkRqDTGIV6tx4VYaD957/UuixEvA37nr9uMzVS3E
5isba9VqQCe9Hau9jOBuC5OXIpe4au2jfdudm9cAgO7Keh3v5GfZTfG9reQ7BdTbPzk5/2kgEOS3
GLqwcacpXOb+1GqpySSM3lTLHYQtfLnTVk2tZxHW/0Rp+p9OwvPHGLaK2paLnWrOl4jffAoMksdW
9pRyZyj9w/wR9jhA6hg+pzpEVA8PHlIYl/i/jQX+wXVHVf/z1RVdK3JLStq6JVC7chn//WM1v9TN
wa5r5CDp8xzbtzaGLNoVSCwxbGgYw0DoJXay8YqnCKO+q4j3HHK0i3DX6SzJpP03PuQegpJJqBxq
CYjdFtMKBQf5FLfDdaCx5ZSiqjeKNhIeKoc6cAxVMHVWis005aBoy/rSDJwykilx7RyrsZZE12zS
ypPej1TtIgs76MYr6/pJhcnioAghI09Gn5TA511rYrprUgKu2MvhVY87FTIzdO7HxrDae2CWKvyX
7FhGmNNTiNYEdfjF3m7q0wDobzvCNHewM7zaXQ7/ksy41NokBvP43oGtlAD8AKUz4LzJUxRbzQHt
vbLV5GlvkeW2MfEIgEeBS216rdPT86fqDTyGJEmGGt1NmPET+NsbTgdildlUMxDsoDlBLkzc1TMk
NMmlgVu4ShX+aqsmvqg90r0wl+9j09NhbZVU/Cez40SlEhBtSIdYjDujrG4x8MaOPKabAQolJo9M
40uKX+oDwhvOqRnzDHY5hNRJkyPhRmqlShM5diV4DkgDG4mUmJUWyda5qa1zREyra8k9Fz5Lv46V
NkIU1D96e9BROq31RE0RYljJrutUiZhFA8hcrWDVjqCOST9slW+WGdODob77fN9VLtKfVa57O6Mw
uZ5N6jXqmnMgUe1pchiGamg+tSFhzzqE0N4b6UCaDBI6MLg0PZApmuY9QK97GTV6FCsXmZy/GdWp
DD/LwbibCknb6v74TMnyCWLUe3AFVIKfcajvhiCDGOA/qGH9E78FAbHswNMMvzPq5/m+3q9R4QkS
CaVoY6Sa6w9zWK4s8RNjCmNcEgB/rQ1mrkwyAZyqVF/Bo2gI+pirFsZjqE5nSUKzp9v80yQS5PC4
t1KiS5iBq3XUAUnVYrleVW3/lBW0c0WPKKTwxUYaPgnpRA6VPAyF+tOzcESOGSJOGy4HICYpbgHC
+cRIg4u4QauK34wrQ3Pp+AdGD3scWwdzC4UHFz0yCJP7Qi+cpgj4HjHQrITycABaqXXn/0z2pM2Q
fGIM2Fh662gBDk9UUtWU4D8qd/qNSQs/xbjRzW3qHGMEVk6Rtg6hHsBHLEJf9m1F2gAMa095Mzqw
v1jhYwZemfEZEQU93E+d4WpD9yjq/mRrwV5Y8kZHujhLCusJSyxDtG4gSii1KvOoIfiABJBe8YNh
pvA9S10La75oVK128qRW4BGxLrD18DH2e6Mh4AHjYeeOmVKCFsrGXZS2YExIwUacObQUS6o7KaeN
iCLAdwfiAZzcoAWOqks5FJz5VoUmald0qr8jQPCgtDV5Gd7gOQRPr4Uih0ggQvxx9LyXG3OkD56E
FWM21W6CLYLzG69B/UAfH8uXgp5BHzV8W4GMWlDv44Nlvkf4DTG0z0+F4jmjV4FBNyXZeX7GCGyc
rvO9Tv3BEREdJyMzHMtXQEWWNJx8XJWroEk4fQ524h2CVv0sfVXaqGoXrm/wCI8r+Trd1T1dDoch
QLETbn3ObyHHhFtaJQwZvVeis3bqa1Ssa7c6J+fhrLwnJNocgdOatmvfTJCRCel+He859ssTnarh
V7VV1h0jhBM6v9dVfhuIlfxKPVO/Bu/1Sd8M5xbN4iX/SI8M2eUVJmP1hf/IfBHH+j7Y6SRDoxXk
PH+1Ctp5SHadVHFT4GyKA/C0192qdqyLfEPvRWF4GrsVKg8KYP4KBYCw9sotqhp/JQNUf1VqpF4n
hXMCQfMMEB0zWhkf4kb8FPvyM+xeA7IDQVmiHCHC47b7VSJ6eOpPKl2mcQXAMYsZ9Thx4yYXe2s9
5Q8M5P0biMtP0Jy28hWXS+VYXMQyBhrar+RtiraZIz6mt2haWduyXucqI23ifBg2u1CpmmOzQ36B
QHRO2Tzk/gEg8iDbjoguFomxxhZFbo+tHnRUvxvEBosYIU1afVT0vQEgj6OtOdqeI58rMEnN2pBX
tHFr3AblGtA3CFfG59K6N28MBTqfG9+CTZqO6RqzsNgE5Jn1nBC4npC/AyYXCS2BZmv/OYGjBXJt
JS6Cb06I4r6IVtWLWmw1Uu9hrIx4AleJ4YB3Nq7qQQBkOYgzrSFsu+C24fCIckXCyQvbOOb4ompF
NKW2U9keJiWxDRElEfycbj0SBkUnYR3e5mwtRpefSPK06lh95OiHP1gNXBTaH8QgJVfbPBAWxSzE
zO76bj/Yr9KFU5h9MYyD+Ursdbdjt0iJYOtXFvAL/9666D+7hrPfmikZeslqThKnnceYUTxYl4zm
SHQR4dH8aayl2+nJuzJ/ql9pKJfZXfNArDKf7b8x9H3JTsW++8mcLENG9altwot5Tt9bzPnkoDz3
jxgRCTKyLxw2FAgxOAGPypz8EbTXfcBUq1mJV44A7SNlsha5HdxOYGkN002nfIRxCXLyEj8aDFUB
zlKxi9Y2bEW3eu6A5ve7gu9/4PvKLbCCeRrHEApmERBIefVA3nVZrqxyWz4q5EX5e34mq+6wJiov
ee5keIvEyTfcMF5HM4F7ZTGRvMTgnEgVWltH7yCYgcJgzPmnNqyjjF3+oMyVvac2fvJnHJdDwlXS
HqUPPVuHd+T8IQwz7G3JQOxiX+dAVir6w3nYd6e4XuX+hj0XjSVsu20FeX8zHKhznrHQM7JJfo62
E73I9ik5edmOua3pORmD7Wyff9Dq9pjNrUgfoMNmvbBfjQj2whXIVCzf0o6Yy4/2I1rru6xmZg42
clhZdM1fIOeZDoMBJmD9enjCSRRfm62XOhIsYUJFO9ymBEiRooLhil0EdMq6P4Ed6DKXdid7DVNU
6gLr5K0C4dlDv3GCW2bk2SGOH7otozz7QdhO+5wzwhm2wtH2taO8KBt1Cw5+SzHnFX/FxOVjn5zD
jfaYUVcgAvGIQm+679P1cFOSg3qT3DKfeW020T4MHf0ccxrDzIoFzbF+ovmBinnRWW/3grL3jd9w
y0xXZLvgALNiArrCr05Sd1rbe0LIhyuhX2PlyPQG84188e7A0jQY+ldMAfGLAXW4q6/Sa3k07lse
vIhbO1+9Bfv66FFIYZhw6w1rPPRg88BnReNGwPBceXt7Y3+AxX/iEtrcZGSinoZNfvEv1Q/EbKPF
7Iq0IPsqIctjuPVYfLSuceYMqz9ol/Dx/1B2ZruRY2t2fhXD9zzYnEnA9kUMZMyK0CzdEJJS4rA5
z+TT+6NONbpOu9G2LypQSkmZUgSD+x/W+pY8oqTTDqF+MKYtjBYNjh+B0ZI4mn0prtbNONsPxTO2
QQrMOMeJtQGAQWQcE3KyfBmo1Hv1FS7DfEdLd+GEYRRCjxh/Eh/Xajj9tySwQCiBp54aa8J8yuDA
807o32t1ZOVZsmZ+VXWwWlwGDmDLdY2OS/H7YBcpeO88XqcgwhSxKuRNjKcC1Q20ZRsTzDrovPzM
WAWIX1Kc6CrVP031SVXhoutvT8YtelRWOihsz7lpvvvAZgj1TkH69BKSyPp/HW9r8rX2qMdJWR5P
8S6mInAv1aWOOJAuLMWhhzk/OBf0PZdd+DJ/ZZff25yxDQ/ZO9MVlF3qO4hUyiJ3O10zH4DNLYwP
uvoZKevEuYXDOX4nJRla3IxuBtBqe3TYGqfWmZs/mIhQHoPhsWMHGSo/q77ywUwXyZX7j4sWPYVj
eUA1vGWP/qK4GzqC4Zy+MYHQX9U7BiA9eW93gEm86sZGGbpDdgvfOZe4Gej6B2gFMijuinuwC+ZX
64VwJ16EWDtsj9nQ8QQQJM9Rxv0xpBUM4Y5s06exfAoJ7bHgEPnuEtDrcagQ1ua+Je+tvZZ3GnXp
jSzO4IGkIzhW7V7nik0QEdebbjt3q+CdlCCJ91/dlp/VU/FeBCfjuYzvk6tTYsXZEUb0thSeKGI+
QHcTIQM4roaAe0juZn0HSa1/UXcgffwOrMYqYiCyE6TI0Z5251huoppQFK/7dsxNCykBck+F9WfV
vTkPYr4ED/nO3gZv3TfB8iVVwCOxXouOD7geAq6L2GZPNgzRa3GDpHBfnjJoUR+WXFU/ute9Q88I
f6ZD9qHpN+h1DU0diodzfxzIYacIf+DMi2/uerr2wjfjfXsg5/TdYJP4xF2d3O+cv5XZ2EUe6wek
K0vS8c55Jrgd+ap7x0DpQ/fENx+oJpmSUP9AEbCL9iETJtWWeMPgUWN6eTTvSQAwIy9Kb9m3Dv2h
32bfJmEa8ja7R6l67AJzT7cvqBz6K2S4gGNxEu/ssGgVPvsZzgZmaiN8ndmbIjaCHbMtoNDw1otp
bAeDOx3RVrKrNyklUEXKXSy2djlw6ELs9VXi5s6so9PXBQ5yrvWfpv6qcRJd+Z1grNlYnPbhNzUM
sH2KhJueA9lck7qBDrvd1vXWlevyLemocVfGN+J45GympP1YEXIOLgyU6WN/6v/YX8N7gFKcDIVP
4OsgtJsNtvfgp7G8kYOGvHZSNI2V+RKOK84sQW6WT2jgedpkp8zPqC43g7UaLmCD3moERwboZGQk
m5J4tFV1ibczyEzVM/6IPSVi7ANHDY/Gudox8OP2Um3DS/oGBsZHi9V8diXQKH606lg0awjYnBR3
jl9dHOcofDyh386FqxL3cvY4n6Nz/kXC2117RqBlfLp7ImlP7IGZn1fP4+RN+Y86XydzRfoSrdeU
7HGsxrU3ftmOX7KmcGll8CxxoUOsGuOMjAIn1NBWTOI4awbP81iZMFzoYiPTFkfQhepx/P2EKtpz
n7WKDwyv3qJlJG1q+ezvw+/X/f7f77fZQ8iNXMqGm3KnHt0xxuv0+2kSq8tDQEATQKohS6JbI9RN
aMK/WzQ7WKyRLVeErTgCQJyt8XyVejj6WQktK0EwuIrIiDJJJ4pG3thZQyZRqeIdt+UtdqOjZTr8
bMDgNwr5Ax46U3M328KF+1kZpLGXcqX1Eq6LiTQJpbQXawkVlWK3ZI+LbWM7NZA1wTDKNZlzBlG4
bZP2TZWwLSqgng8qMPWYcCuv0piwC5eCu2WxtamgNNMJ1w8Ne2zokHhZIkIPI3IASPEi3aQO0TVB
Wddcu96SmcHQXIMtBnsoeoa2b1aGsVYSW8UfhtO714PaqxZCT5VzFBYLEKSiOnIg+7qoHFb1iP4i
HQ3aNWAFRse5Xkpg6q4zHKPFmBhUQMCEGpyjRn+zDEgjM/eHpJOohCYmmYYC7QsOllPayC65j0ak
HRH7rc5Q8aqKChlq9y0lm8DQZXNoNeyggO1WVsL9r5lNL5UeIbUkz9rFXoZH+utrWwrUqKzVN5MG
AWyKIRBiut8yWzT24eA+RZkdrRNMGFHvAEQOT0E5vkJd0JDrLPD91roGyUfa1diOXPXbKFPaMtJY
t/2UJL4A9rcMQBLSg98Mh2YFY4S7np0SnsKMQ1oJxvs5vGWIol6z7pWAVLEeRftGOjrjZfyJSfBY
mT942UARhulzHxEpMVQSiHbt/lS5fVSRFK0UQPckQfAzZBMKtdHYDppDuk82vygYFHftqJPXJKKf
GSahSppB7YQousnI2wXM8qpufqpAEey6BNZGpTjMvi2ScKxweJmWf0zT6E4RtGvA5ZhAY2KrZ3dr
kTcGvQJxaqIRRhJpO1Eyno51158lbCaZo7KqtWM3v4BReenz6GJxhvYuSJ66L17almbs93uzxPwR
DtAq4DEl8ruGeVpsj7T8qXOXWngx60k8tsJ4JUxz11VbCzAXKglRcepMswupmfTJzgn5CewvNWhe
CnM4kCOHggPO21ov2qe8ghyVG/BgbUjS9QiFMfg0LEpjuP1Hu6Bghte9wsSGfOPNTdXXumPiKAEv
NUi413KYTogDvLCkZdAiVihJFUMnT1NfrbNwfx+ZLJWKiY5ORhVZqDHNDII6rbJvMICflQQ9SW/X
1NPijcjOz2TkpHHyAL0086Cs3Ztxe6g1hHpu0psrI3lCX47hRueWAqXR3ka4kMiNnrdtpk/batLa
nRNXwC3y2Dr0KgeAHT52I7GNi1mfvjRpe7FWFXEbOaaaBgadEj8GUfJhoq5g+mTLrdO2ey3Vpa83
wBZSzXXXes/cQgn1fN9UTPRiNojcIrf6BHC6DrqN0Nm3hV1557j5LR7qJ8iHy5iMsOepUbE3tvfu
0DRcb8NTZiC9jTWLTsZeLNMNa4ugXRPByTpZ2KBK4CeHluKVKlxOnlquTi3f1QYlrfmb9Cy7l6RI
qUdSdjHcw7MThG7doUUDi/FmE13KMxVMFyPP1knoPPZDciKbZIMPWnqgpP2ioJcel/AsU1GmTSJJ
oSnZAyoCQ6YF4hRLK1kf7hwukPWHhIwCIo9c4Lx0ruCgnka0HnHPa6W7OrC0EXsYWLdLyZihbYPv
CF8mCKqXskgSAFN4zi0ckVukpOzSjfHQ9Aen0d6jkUK2bN+EdQzV8sJeY1dC/Fo5bfPtjizuMygt
MM5IGD7DwVqky+F5fQ8RY5/BxRSucxnLGgaDxaatFQNUwvpPmR7cSXyEYcZxCnhnhbMDa0ZDcAxq
mTepeJCCebeb0TmFxch4FLR/SIszvX1Y5Iutya7bxU20MICZk+qKdmo7piK1svSqBCfHTk7hkcQ3
UWNGTc1sp1esfceiIz7XfQjrJPPSbuJgleWuaQiCtrA1J7U4FrWCm1Ok92PfvvULQ6KCEbkKNdii
FjVRlve3QlE+xiXtMtLvwj5HtoV7e3RDXo2OJPOEVhInqaPYo5c2kbU2cBesIKzWu0DiicFKzeIM
VzpqVXtTuNkTxHj+qGSsVg/9EYLok4BJ3+Delg3G12pIU1arA9PfXvMb7mYry5GLHkq/qLP2DBrX
8vFOd6s5JWU+nz/INj6CO1P2iVBvmUMNCi7qaRjBy3ZW+zDqTHAD0pi7XlKLG9zgNdfXjSXYt0vp
m9i1hgZtVW+bfhOUnqzgk8blTtcVkgUY9Ompq65jNd/raXnsnfhB4fd/jhmey0K+4jyJOIkjqkUO
MjXHJpi7g9gbJB5gByuIqc8YISfomGVtxF5U0tijH6TBJHt5FRO/uE+wVHVznK8FrncPPnF/J7Gc
9UT2bAhPwWituZtoHkiZYK+znhgAof6mNbSmD0MSZDGMWUqklNzPQt1lhbM3krbbOoqqrFBBI8Mu
oDeD/xxQbBCeMK3lDKG1Ebz+VjB7ekRfpiJiWQcJgfNGm0HKNZJN7UAsxXcMyNbOfewjP0PVM8Yl
j3h47BVhbh3LWldTQuvQdOdGA2jd9TDXDXxxTvvQZATEKG29Dzpnl9pQA+3avA0ZR245d3sExxfw
6QWRHvapxBQJUZTDhqVVmsYP1USQVtWYL9pYmpCCszdyep6GOoJcaZks6twXG7iup/WjZ8L7X8du
k+370Ho1sHCtm0QBEqNLljRkQmIvJMYlHbxC1V7xkaCJJuR55Swza1MjaUZRjlE5P9SSDQQ3dhNi
d8nbODOGRycvEHs66p8u6+qzgTOBOT7xNcA5vT5o78NmX6T2p6XFYkOqI27J6ScpwshzrN5ZBTxD
hWFsu5H5mqpQscUkAa6tZlpXI+9qu/qyq4qTzeKSiJog27RjY22kp2ayWms9NtNcU58C0YUnIAY0
/qgjiqDr12kSP8gs6TwWNIh8HVRBgG+ZhiKBmL04RWI9stGA9agQQGefkRqjwFDLsy1GMtPdWwAv
Y91O8+zHhNr2uqc4mPq1qNP9uc6Nwy9V8ff//sOHY1pg4ytoXCv5GbMZ2qp6ZR4GKJ5/e/j9M6ee
3G0swvdfaOvvQwU/f7lhqduspGoLVO1NdJh1Giv/AvpG1rd0NdxGiliJKmwPZtQz4QNJuA4hBBBv
CuaODKMtoipmmimdW1i2hx7K+95g6mQuRkxZpX89dFN5UzK88fPizWySiZQlzVxiwBfX5u9DnqM/
ad9cpO8HwCN/PcTIC4zZrPZJY2EWWR4IkuHHqboWr564zwaHqZhu5lcRkJvSd6Y8wX80/klB+v8C
6Jzjr7poip/2fyzf9lWUUx2jf//Vz/37R49kKBXZf/kl/nex0Gea//hF//LXNv/r99N/CfP+5YPt
r7zv1n3X0/13gyvn7xK+/9dP/qXn+78CdND2/U0Y8H+KBIu6jf7b+qMu0jj/+FeV4O+3/ptK0PwH
BEWL4tgybU2zFinEXyAdx/gHmFTkg0JFSeAY+r8rBXXrHyYaClTrjtA1vo3vaoqujf7nf9f1f/Cl
KrAnJIZCdVEn/NvT8Jd6gWfwn8rG/0TNoKvaolT7u5LNRcwAUgegDrwuoduLlvBvIgpgllVWp02C
AW1Jw2N+RapH4Iuk3+al1t0S3Y5uYQJ3LlNhm7WhiiOInAlol1Rt2dwdTM4YEHHWfakQTT43Wu7F
s5KfhomaYZgN89oHKydkyoJr2gvDPHkoFICKaQwEkczO8kWvzy4aM0CM5Gl1aBA5xSqc2nl5lDNC
wzAhwK6NVftWuTOzIzNA9oNgTobg3iY10O8dLINeq6na0SxiUh76FiNMRRaFFlWmV45MF4qpGb9a
V4EsxtEEwyI9GgRe7GaAVn6vTsOrqOtN0MTjW+yUKwx75rasqeKSzCpekGUTBxPZRFmmWH+x+D6N
E+d5ROD6uWvn9okDpyMBrTU3pVNaK0uo0VNOG0UMNimJc3YESnuZ5tsURMa+d6oP13Zz6k3pq9WY
ellsOqfEmiO/7hRvWBzTrXohqOXFLaORAAFGsDMht2526h05HZsAcAdP1rNoGUCB9Nsn7vxYEFG3
VUzGrpZlfCuDs0BojT0JbIRg4kXA4zcOmAo3OU5oAoUGuMi9y1wCrbe2Bo6aeblQG08xGgLMilPS
dO6zOCY34XKvCTsGl0M2eNmYstzCacVgvit2ri+pFLxmaFgOku0wjr16hdd0T1SOesm6ZKQsSyOf
GeysWSeFo4/mvmKPhBKtrUW2w5+h0T/H7qoz6uSZM3tjxHMOpYh5sgG0Zlcaf3gfVUDOMmNHs8BG
0qWrDQr9sQFNX2M93I5O1Nw5WqYxUQlQq5Q9LYmpjX6ptRzUvDhe60Y+HpaltBf1Ph0rBbmfVMhy
JgBBSapu10qOCKU0o6M6KD9FIz5LRUy7Kaz0m1AOYR/oe1XL3RPgonI/8peC4471bSus8KBr7CXo
ughT0GPFI5WV8BfLAUxFW3vVS1ZVLijBNTEG77VO8EC5PNhze6Tzj3dR3pVHIan1JGJSF497FmDP
tN37ObW1sxOPiPh0+GlNakgO8+RBxqUXc2VhgEYyMyxkVCNIrrGurC2ALbdRZxKuRuwegYJCIifQ
Ce54nm5dgXApxFvOImEar0nIhiFTbA6gXvDyo2RQCihI0ax0m7aYnknnVDaQYdK1TcvnJ+RbWhln
fxIki76LdGB9snrPZvwH1LFbPQ5j3h3HOvrEaJzu62rmeLRalnUg9wsBWJEsHX+G97Gb5vshbo8V
yblXG0Ara/Dl1wd/w+4ExuOoEBTXGqAA2+ViLQPCBYqcvgqBBEMZ8quO8SBfRGTUV7fQHqxQHuIA
zaYWOs8RcLzjklRM+yFXvRUWr1nB/LNukCVwBz7z3nkx25ApJx2vp6bzbR61iXxyk4s7To55UEae
rujRNsoLMudxRvkdgze4UGziOmLSVmJKnQ18ft5oBreJuijZDpNyfNHjuDonxH0ndf5uGBXbFYcY
PUHo0fikuCgQjbg7F1qiovStCSDuEhyAOsZsJ6bzRd2bj3l5ZzMtsVVmP80wQmyY3VfHbUmiy+1s
lZjZmxoEm8IyAo8U3OItTlhfsS3rKr08h1mbXywCHe/LWM3WqV1GJ3tCaFQ5iFQNh3g2oOL0TkrW
3bV2rd0MKe60qs3vHBqXeZYKW0maXyckPa2iJcqcyv5kNLStCnMflslzOITz1snAl+eAlpJkT/Fs
rjpVxvseTsOmyWx3m8JC9OOIli3WlGSXlMonKpYBwZF2V6SmZ0R6d7aExd40rQvy8+AiWbV+y6fu
hTBO+6Z+E/tCa87Vv8XKLC6Ni6g8d1hahjSJfugCk0D+k2/i3ggOdcMQuLI/wjhwn/VgCi5GDS9M
6gNurGBYRlnknSfZeLIyBQWCMF3PIuslo0C9zpFTvCfmYNzZuvI0Cf2Y1Vb3VNhb6KcGWyPWsZoK
WF603U8Sux3TAqQlsimikwmff6WIOd5l0piOlcPeNlYfwnhUjk4QbcA6yMd6+ir74K6LNOcpUZTX
zO6OZWknm5m57EFqQNMohTXYvzy1WWZz0s6L0yjKDuHU88Ewvc8ifyeDgOzFLIu8Dj4jQrwcXEc4
NesC9+LO5YrftIFb31xlrxv6HwCm7nMVVoyQRXiNHQzonXQidqIS7dYU34+C4Ku85r88Uc4ZnOeM
TOWNWkJjMWixdnGVvwaRWa1BL0MjkSyxe3Ll/HFWEjaPZedZdcK2mGEfI9XikS4XS1iTjYg9CtY3
OhoGFaqcXdvt2uxNwbiGPQ1RjY7vzNawtRlK7sNcDBsnAtdcT3kIoYKcCVlY75rKOLe3tKdBLcZD
nKjXOc7CNbhT897gGgqHwbMKtT+0gRqsGYmbPid1uYFRTOZkpf2AqPrIOqk+T+pR9Ln7PKXDPYXR
x5xHOc1k424J+3sKexdDZyu65jRD7Syl8xEZoHcLZXgtG+p0nR1gVZLh6ZbyTPLB8Z8Hic1+InKQ
RhBtgGi4qgnzazgTu67VqAFaFUMd2v8I49vVTUnXnbUPrRImzDyh7nGB6idN6uTyVZzUkcGkyWhy
Z1e3HfoSnKKPYM7Yijsc651W66sMG/cu1RtgNpqe7IssJMlKTgcRpAAFmOPkwfBlpfdpMAfHagwS
v1UZ3taVVO8lhAG77d2jXhWMjWoXxyocCZtRS2eI+7a9jE3JmkeND/VUQIKTUMZIGj72I127Glls
RZuyuTVucHS5AZ0KEivXkcygnmBXPTHOPViVYJgHHHQFkOq7mjHvGkoerbvhVmVc2cT1jfeh6B5a
fJ6PNUtYwsDEGr2a8Jw29BWbZXSWvKc6ygmnnf7UwoS2AvSdZCB1HcVOch5nrHltU5f8PDLM/UkU
3ap3UjLSJSteqDfvg2E5ngY3oCQzF52HJi6MZUuGFjWig2kUHq808XPhm4Nhhlsj+T5bvVXC/TCj
xZrZ+PaF05HL1VE8JsOJABp1FwyIChsgjhvDQcpf91p0ssziu6sJ1C3YvzP/BgIAU2PfDE591RXl
ZSgiABHVQ2srxcOyIqSMkALrLITEJIPDIiqkKYPs8te+om3n1qbMV9WUX3ZC2WFoDVvs0iYgV2eM
ETLwi8hNX9nuW27eK5Ex3BmBwfg26vwMZ4yDz0KoSXNTNWs14gs9OinjfN1ST4gNWvrXIzOtH93U
o1MLvppx2cyhYMc6+20ojQSsyGNLvDzpCdM2V8uIai1prwAZR+R7Cyixu1KzskbkWURiPJKXZITp
LtIZ/Aglmtixh6qX2tZzpjHzJeFXMCMCfaLZ0mTsKlqckynboQKhCI5zRjfTk9F0sa9rwaOt1DEZ
ASL2zWS4i6jdVnk97/MSb+vc8p5Hvbm2NOUx6Q4aEaqvdlXyN2zKPqnuSoQ8ejjcXC2u9rJEvZhA
tJeg9V11Iu0H8elSYVcJizgKGdKqaySdsLlBBRnlc4SiXnZmuXfINSjjcr6XDMVFHE3nIq5XeCrH
axHm606PVXzbhg42yd2CE+43Oj0/6oACbHsjBRvo/E++aHsDsIInmU8p6UmLAKi1jQvrl47Tzpp9
ui7ScxWdSWgEWLBxZgaky4nSyP4lqxNj/1sM8fOCcR9xubblQxOTYUcXoN3N4TJpnN2TLdl5dClU
6lorH+yRlXKsxiTSsQiXmZGc+fwhtRwVolgBJEQCTUJPXCPtRQ+RszFFKElRNtjDeEqisOAp0dDc
tYl7FEP2nhR4aWolT09Vl1T7PhfonxXS/cwh3+b0RFuXaDuGc+QdudBcd92YLOF3SLOqkH9qTM2H
WsdgZBVMZwSnJfClYAsKvBjudXdSL7VN97R8EjxYxI9FUk9WTn4eIAhzzewemyTvXW7HkUUkWQEB
dj31yELYWLqLjn6mxKhSqkp3r+gUvl1MTa3UOrGeGSaqjKuyUghvBxq1s1uEfcSKkESKQlUV/daZ
HKI4uvdeo8Iy6QNWlgnhzBh/bAdKFWACIGSt/MIiwBuSEDhkSKylEolmJTdQiYYNagOSRWPfdZ1F
NCF7dmYZ+Sv9XoOltca1isQLSzikRLJ14N1rXAIEbm7SMHlNANZsg4Y0q9/bAC/dtkmfE6ua75qZ
uNd2dup9W8n1HIUYgIph2Fk1ThNNCy/ukOePapm/urDl4wI/b0jBuNFG7vXBNEZH4hUfMmH1fgF9
EkYlmn+DcqUdaVhEWto7zM+PcyNhbUvAuKZtseV2R7T4D2Ted2utnLmLyi7jALdQnVtBjWpM6fFj
TXiHKvUStHa6ThvCqt3lsqxJjVEHAFiZlOdyKl/iCJljajHbdXI9Ppb59NZkBLH1C0s6KQLLc5qR
cLU54AWN5WtHINSqdwlAlN3ceMBWzqamIIQYUFBWQYHrgAXuwRjlMdeMaq9W5h8V4gpUI5C3RUi2
eA4bZzeGwcC52uibqSfQLWw2vw137EzYwdrsYZokz3iv/hTULzjIo2QLaPhrMktebszmrLOdU0vz
uY4ag18uA9nTWbF7EgNvNeJ5UYRMQK/qyhbYwnO2fAxDNyyIdG/SiPaKaocNSJkvQP9oE9vC3skS
a4JUrbNU4+KsGPqBUNCSxjdApEjkUbRqzK9YHzFakK+nDaFGcmdb7yzfBUGzQL/QFnDfBmpffVjm
9LUsWOg7d3MzuueyR75W5Ll7rgJlX45QQesx0TedrY/3qjZavIbTcJxKgk2YdZDwRmpLrs3BGSf4
O50rX5D2AVFk7YtjI5ApNbO91sU1jwefU7y9CziPfINRzqZCqh8xtPI7ZA9z6p5mQMbr1uK9CMgz
9UQt1Y0IR3cTN/O3k2AbGKsRxUBJE5ZMzinVFPXRCi39FDtz6sd2WbGTGVhqq/k9WSN73dTauzR1
8KO3YeRbDnwiJ2v2dX4ZC804aSA8wL4QeIhIWWEZYjcOaBCgPirIdJS7WexnQYInz8DWJhkvo7fO
8Ue0pae4IwbBKHiOoFN1opRemLhkp+pUO0XemCSLnGaXqBHUFui9lNbv3JQwpzQUuGpnNFyTU68t
XWObuhyBY62JU+AmT1bdjiCLOOcmuZun+opuABROihadaMZHC9hAo2Odi1xzGYz7C2/n2o7ivkwx
aybusyTPfiUsx9p3YVBQE2XcVCNi5txEVi8FeWVq0K85LrG+Biaom4ag8rjW+h0MtgOhiUSUzc5N
zRr1WjjvPTESnRiKa6mCGWlad1vMmblROA72qo5NozOO+FmU3ZRPwzrTrNGTJUMq21Bc3sbxflLP
xHcRZS8JVG+V5rlyZgYG+WerKPGDkcavQdJnxzCI3n9PrCRFaNngm1DVCmj2rDz1DGJm9g0PkeT+
otf6mQxE/KRd2/vc5LQ9txVKdpa9bfoc6ahDJnsz6NhKinpCkRYiWAIyC8XZYBXRBKEPmTZvPQLx
KkBazc5xVfVxniS2iIStBMvO5ay+aMtvC0ND0DUb8d5NiJDSI7vaxxNoGOq9cFCn3RC0LGDwTq+q
BPuaVMMfa7YR96TWTugKHhlKQG26z8wOZRZZ6k6bMDvSCV5yxpTZlAEQP09+QJaJM4mTWzOLqpXB
iHefqAiA3VFjiNEIlA4YVzqk+WxDGovFcFD5WTTgzoxnfBAQSVBUkLoXjpV9zotC2VVO91Cw3GM9
IsW+z+qdCfPH76MF1iuTYnGvwIoeTM0v00WpN8HawIVkfC6kkQrMqDk0ryqEZ0Nlqgm9aL4zYG7t
0iSgxEdo6hSKexbFH2ds/XGsIHU0rbOJhPsWKTxbDvOZNcVeiF57rq9Npt6LWbL27uhmqGyGa/VO
pnLhDXpdgUnMoYoFxSnLFPM+AheeNOIl6lv9PVRQPyod0TfmwVXhL4J7D4+JA6Mococ7q0GoShox
sVysldKY+zynuLLBz80wJhM3JFDRqozt/jKo/T5JB6a5bPwf8q7y3Rl9WGOWCGwCrtliGdbqQ3Nv
xjXDTAcaMAYvctrIPWUzBpLZFvlzI2+jNbHdMa0vTQeG3RMOd2cYBdPI4TEOpX1nDPuQGfrJ5VzW
1AF7VjMS7E4MCcW3ka9mCxMUcUbJNiNPwWdwzhQrt/lHkpSc4wD0RTiglFHCUNnFsElWeTeFHpxt
Z132A7GLbRN6ZtkjZlsmFv3cIUcd7MxXYkwPDPTbbR8qGT64WnplXODR4K0+F8zK7Sy6Fsp0X+h0
46lFWjJpNM8w2uY95/NlMJyv3mQbLxPVxfPEhGBkNuEYV7QC01pVFXcZOSek5Fl7pYNCr0Aqe4jM
dqVQ3J2HUL40KW0vt0v8TMwZbsxH1sVYyO0wj0QwUusx1kfcgjBhB19to7AgOEzqFK4UyAOruMp8
Z9DeNKbmq6Sztux24hfLxopDDE8FJYOcwGXC4bB5Ez8WW2VGlow/SGT/gx/P3YMCqpbYMwRCYOAZ
3aU3RAYP1tzaPtXXuE8nQJZjH+5DIaOdGwFWgW9NdFSqgIcpWDgHlYbXW9HYzAOONxF6MQuuUfD3
Sb1TeiRPdk59xFmRaOwiGvAsfYnlYSjZo/eTeh0zPSOMkKAiRVtFswz9mJg1TpyJcphb8i+bsh3t
aUdKDWw9ziP2vOsqtBd8p32xRdUc+noNMgWtfsLYWKb3CuIdXbrjQV0eMODHjAaJpdr9EjPb2HwQ
jFC8NgjelWpUtkbBbRJ6LbqpciYcmYmrwhcpeSIOThftpswR67pCWt304m5Zx3oDCSnYswxUoB22
0gYR2c5cNFItx5dNoOvKZXq1ihOXyt/q7rqQqnqMHM9M3ImxUbwdl3jJX5Ts2C6KFLdmdgvMz66j
K23Fpq5Mxdcz4yIA13sisS5Nh5timKubEWgLERGdkpKFxfb355S9NfP7mvTYZAZhMOH5d4snuytw
U7LVHCtrk6KR21FSc3MtNJPcL3NhMunR+qvlpn1ggw0ec5oHP5vkvlpSBn8fQsp1SU7LnqhTisgB
vWYWbvuyDTyzly9Fnf4BQ4vorglP2bJVzWNaR91Mf+yim7ddiK6EQbPNnCZvN1GLlUROtj+M1dcI
v6thcVQo8gQs7m0OXn9RodoMEwzD5spcQhbJeGqQpWNoC6MJbfySaCcUBx9HRhr7L7n094GRL8mV
7F/IB5z6g2EW0mevfiJBtD5MIz6oIgIDEIEHDjX5YFMHrSn30O1My17CYN0MjInwGRD14cKiU1Ve
6Vze5wDtiAvPzU0TE1fDOprpYOHBwCVUNstOxLHoPqWuPkLFzScW2egERg2ERAx71lNy9zOs0j+F
MfttSQBmkn7DhvQQQwGknFlkcEpaXCv7X8yoqiM10CLxHACtPWgG/pWpn97NiCFlSaDm0Kd+MyrX
ZoRvOyGNxvBMMGSUKYeJzCz0zpC0SFJtDxWkfh2dZSdwf8agEA/OeOXK5QiEofvLtsX9l3lGExyL
ASuHmpSzz3yCiycMn3uj156KmYwoQmV2JjeBvV3ZixqvCDBCTE9uSvTv745kbgoCDPLl37qc1HgS
F8Xp5JtTtJtEofowsTIeYBY/RspImKNi61Avp2dtGK2tiAEZjFjDWWOEvlQG7tldaLxO/5u681iO
nEmX7LvMHm1AIBAAFrNJLZhMMqmK3MCKJaA1Aurp54B9RXd1W/e9yzH7jVaC5F9EIgMR/rkfVyLi
9HgKrQC318K1RbEi9l8xPuEso2iRooqXmwB7vOWM+ZaSPIzT6PQL7JXWgxqYb9XsOGre/npfLtP+
CZ2Rnir1ImPqESb3Ofd/Ot1rE0c3YwIyMuv6u+tjA20a4i1Foa5ebjprvM6/R7qmpd+BmwBFSbzP
xFwnvSOysLFq225pXqY5sSulfagKV5wMvjgSxSI48hqronOXh/Hajks2RV+1thINcac05/YfbFN8
ZW+JwFP4a8i7IZM3FMd1RkftyZD+d09UH2aMc6Iozn3KBlg9je3DHI4f0sfXa7gVB5yh/2YU1Vv7
w4vuc0tpzK53ZktNZK+XQ7V4acz2SUJ7pddlFUz9rfL0BhfEJuKRQNtmxN2N29CCg1Dn/kvaRNvA
8F4iPvXkRtZ2sJP08IXkHYOKJsmZ3rnxPqxr+8h0Q58AZnGJVUF+otVMhDQ73hmFrK73UYGizZB5
rTrCH97d0HEcrC3M5M5UPnop/Y+CSVK+cUTubziwmitYsdFMinZYmiNpmbylgsIkXVh6nVMvKY2V
mHmET/FTiPzE9gVLic9jJ7RppoyWjspyaYpF0qCeFGNQNSlS2VRaJgtqujhUUbcBC4ZksHRfYuPe
VEsbZjPLQ9SQUws5EFlQBQ821Zl66dC0lrXni6RsJpIcRTWiotG56RJoArK7U4lfHHqIxOQpSW9y
r/3Ml85O8VXfmQuaPF2kL/SBtbF0fM6+f4kpJGdDTFiYGtAvWLX+qgYdKQkNm9CkjREsfEaBKJMJ
jhgJnaLO0i5qLT2jzFDodlu6R/ulhdSv6COdKSbtQZCN7CfR8OgsDe3yNC8tpvnSZzouzaaKitN8
6Tq1vem1Wr4sCOlB9ZZG1NZ4ZIeAMZeqVJP15+tx9/WhWtZ2uTSr0qVJMC3C90/nqljaVxsMVCfY
eU+1QzNrGJA9xRtnbXpqW1nras4qgnMhaG4qRQCKyVO9dL1GS+srfRNXXAvUeQRs+kqqYU2Tb0FT
bCX1tVq6Y9XSIptSJ+sNJE5j5mjdAjv4ekov//KvXw3Z935ppXWXftqRoloGmOQti/x1JAtCmzlm
+arC8zmx8a3YziDPUmojCvA3eIwrSQ8Spbg8r6gw7Oqbv/TlciidT45JOMpc2nRnanX9pV+3p2hX
uCQ6Q5p346WDF7oZP8LSy0vf8qe/7E6crW+zPNtfDb5U+RpLp2/61e679Pw2MIPl0vyrreHVWbqA
F34FmAD6gaOlKbhZOoPzivZgetoTDKHEIbOlWzhdWobBwfmnjOLhWjpH6aBjjjRUfj23EbD00Wi/
26bxLCkvjpY7xVvqjEN1qC15a/HhkJF2iZ536YxaxhTB7aerboEiB8luNBXDyUrtpV2/Tn0Scns3
92k3nm0UobM0o+1k02BoNxAkkipgKVbjHa9khxFgeA774crO9pHTmrfxHLI3ua8M2OfFb8digeCs
vPFNSX5xzt483km1ria2jtNlkNWhe0tNLY5zO7nrAuLqWuFW3UrzVzvU7J5KvIesdME+7hHzBpJf
DUfAVeq1zRVFtAlijiytdwgEXXJ+VsF/1eMeaC2r4CLM2e6SNn2uE4pMiygivgT1N82QMQAeZh7K
dmWxMlp4AXUzBLQnUhfbud4K8ZZG2pzMmqGMfWPXwd5J2+wQWrGLg2+Sa2EYOzB1YNO9dleELXJB
7r3HmZceTYtNjDtde0Yi5yb2UBNw3Oh4uHYhJgA2JlmjvwdJ8WnyEmOUnbALW5p664b5M01PH1Dx
wQWuM7tzzmaFqd9MPgsLCwvkTNwCsByPo0NBJQf2dl1wsoYdGa2N/laKAVcjSQWc1Ylv9jsZ22LL
87HY+Olo8DBw+w0751d/kNPB0j9Nyzi0FCMe7QovDHj9wrechyTh4nVu2uytHEhQWCfPLgPbQzvp
A/3r1mlwSFWR4I1keHQ4S64bRVTEL383ZQB2iAxShatTtFH6QRAYFMQ6YQdJJ3EhiVU6v/yqVduE
PocV2EjU++AcRwmkoHn01n1cHe3WgjXqm+HOVAhktGdDWCnEhgEoMS7fLVZyBC8cSPXKTUDKFEEo
aivB+QhjABQqZ5nMB35+jYcsPIjuZvZYdwzi7BOwwjaWkKZQnU0ycWxYl3HKD4WBcWPym4EY0ByH
0z6DV7HqA43UaDZqZ0Bo4b4/+o4amBBBqwimIURpemqgdByxYE1rnAztvU76h9BtdxUggNy3fiLf
Ow+ednOOUpdutrpNH1bGfoiR6zRYY0ZqV4sDtpMrtaHvYM8ClRy8EgMtR2niKxSdmD+DhnKd0B4p
xPLJqTH8qsC6FvsAYYjVil2KmWzAdHiktAPfhSg+T+dxbDCmu/h5G7zb1KJATpLYxgS887IJio3j
KRrcHLcDY+P+6i/zdozR/2hoA2ojJW0pKmFYPm9I2zNA2wWJ/BDNs+3aUDoGPArxmMhlfoXzB/fH
1mwVAUNErpI8CHGeR8wV3g7YRsNAGQtD7h1SafA4SqEeSE5QzqzXTGU4xmuGjt00MG8cGHcV8jya
y2kNh04Z7xM3C8/KLL+5o9rkSvsAvgi24/ZkTx1x6hCkdW0WDeMrgZHmn/7QkIha/mFOhfW6nqY7
QbMWrvy6XseR+OmhB1P4ZcAg2oZR+kx5u3WecA3btcH5ricJURtsknnMuVhmsIMRUqAnEt+3Xuoh
b5zyeEhDLV1XZEcs6GJZrKejzPABNaBqHDB6UU63XjznjzlCwcaO+0/M1E8klOj0IvJRVfS6XpVn
54imjI3QHdeZr49mgxFZjs2pbMVWTWZ66HTh45QRuyQYmB5CYcik3e7GlGuHw/aGR9lfR9wdVeqc
GIxm6zqo9ok0LBpyQASPJrgiAa8ldAlch631g9GvvVaVa8N3yBFixPhgJkm+GW+ccJqTQ5cFHpN4
hzH7o44By5YBJRxZQkyrvIR+2zC/kZ/ZQKOZNwBg0THv87zs3zH/EJ7tIAElmX9mEGzssyYn5Nyy
9HnjrSlGzU4PXF27fJdBmRKveoXUhsupw5WNFHRMbKN6VHnxkGSdf2J+ozYymH6X0EwPdgGYkZAM
DbmMIzirbmwBtcJLS7kTYXRNB0gBQSfhB4inPOvpGvWslS37GlqbXFd1NYDDKRk0M7fYhGD/GoQU
AlL5NjTC90Y8FlQGvVT5fuaOkgNb60EI8nhJCWHQ5Vnk5CZarzuYqxFWAb4xe8NMfNzm88IMUN+K
bNJrr9UYXcankBTWznQEKfp2ISjly93QukzhM7GGqb1qhm7emiZtYcp68xgfke5BX8Em6lkl6NTk
JcOHuMOiwTGd+wMTmd0+UokYnRlTXQaMhyus0/HOBxDhqeAt8qEn6o4OwnAEYiGbU5o7RNJQ8btW
YYzRob1O2P/PRrOZKbxf5dOCC5JRusWX9VBXtKG5IxQti9vGk02Aua82dnUen/JmiO4pZ3xP7kct
f9gZb9epKl6qjppIs/c/YumLXeTTSxBlEzY48p4sm+ds5mhR9B3vCdxg/arj8AYEgEBPfe4YxceC
5zKBRhh1c/waOIAuSOsQ6w3ROU2nOw3F8k4c2UOz9sFxiZd2mdrUfXeu1Avcye5oLjt3d6mC+frw
19+6HJwUEZKNE9MwYJC7Q+SgCCbPqRqwl+KCrw/Wf/3qf/pnecLcuePgOfsZwDoP4RbKbUECxFyK
BDhnTkoDAmiIhy8gyxI6qG7gTtALfUqSju7A5VfRf/3q67f/7M++PuW/v+KffYqUI4eF2AGGKa2U
laYWq6RtomtERnQbWjM9l2WHM28KoO/BgkmjOdkWUfMiB/kz1GFzjZN42AYqpYOx9s70qKOOKLhd
EjvyWvFZEqguVUIx+KwtHqLqRPIAQXBi7Ko71MKhT+648/YssWI3wuhfaz8arwPZkC4Cz1M4E2Qk
0TGpROZwGNWupI7PIX8/RfiO8bGs9UwfTxN8fFip5V9k9ps1c1yXJsucbidnS/nQ3gEovhLW9zCh
D3IK2nBTDKhIVsIqueAROBMivlunMhDvHkvHMVCbYrQ/KhE8TOCf6GRHo2KIbejhU1TQdIK421gd
Q1DlogtNw8TluTZ+YqMZ2pgfexxFQnkrEq5skAPjVee/zdYHy2+9Q+T+hbgabWYzeAnrjlwXLDO7
7apTmabgAQh1LS3lkuDXPq203AUDJ/thLH/OUwJOHBSZb7av+KHRpWeWgsnL7tkukCHEeBktacLY
0rc8WHu9ccNFZG/4oV6GRu05pRNmt0yCkyL+0SJQrJIpHkl39/lBNN5zYURgFoZh2lg67tacl6/2
nL97engaczYOpgP5csj9JYgkEVsoc/GWKEk8z87JXvIhvfackyy958ywNHteTnRjDl8GuWjcuOME
261p7jOtjVPtg9wItBoYDP8kPB4wbucblq0NgW5MELIeQxTY2u2acwnQn1k16eWtbrYZD5pNnMOI
ohmg2EZj/jhP+inyoWiZmeg3DbSwpV/WPakctLY3Ua/cOhRHJ4xb0hg5dfCz/VeABLn5UOT5tPcX
PobviyPgu+w8+SXFSflwkMsZryd3xfyAIquwwSvhl1wLK8zFWbrzGwfF1dz51jb0h+hQBc2pqlI8
3yNsm+Xnt5qrrVwklNG8Z1p+EvOkOHnnb26aPjjjQtLF9xa9ygAXkGdWJrYEhGVE6ZtO2O8I5Kev
b+Q7d7ZaoisDknNEWrNDM6C3Rh3wbcDhmNFiYUVS6DJ5Af03Yp+P/nCoo74/9JOztx1zYmi1lEeX
55SiBDu7Tyg1L3PN/7dH05+g2YAtNpzg5NYGNw77YTyunP5Tf8cm751k1lVLIFq5R88ojQhQY9Nx
lcQXz7HeutGh0cQHnFlZd3ai9l3mvs9F9m2EmHSIKfl2h+DdDqKAKXain3qbJPxsRrRG5pxqGJlJ
W2J5hhTa6uCbVWtz59oJ4n48kdUlpFql6FF9YqTbIAl4Yc3IfCqd+peZu/smSpObxsiwMsGiJEO2
H1IZ34qIyZaes1fXg9dvZOzXOT5sXSZSjKa95Eo8+WAaIFyMUkZ0sSj/SCTY3Pv5SVeDvCtH3zjo
uGHi2PhIQjWQxza6WvBQjs53JWDREFEslgBl7d5GpJyQiWOFqWPXTtFjtpyiBhcilJjxLXhMHpg7
JlQRDM9ehs6R6cRdt8vUoaz8z4T0AW4uXWwtL6NUZ7n9Ogep3m+57LALYVu2+hwJSgDDFHXLZEe6
Dthn7IOivY9CxdyqSt6SqrJX/pAUG9IU9Wl2O55i+QRMtRgE65+llqAuPmBgBgNS+DYjvLKeJ9/n
SONQkYxnhtnO8N7T53qy9Tj89YNfEW0dBLpBFTeXwur7vcUkwrMxBWX1scjm5BR0wmSMUD32FrUm
Sy3e1we9NLQ5S+ar94LXMR3VitwBFXBOrLd2P/7MzZIOHB+rM1H4M1smavF4ggBLkyJ8LnI2iiQn
ILMhWJ+UNpGdlg9z2SMREnJjzY9pVhLx61zxuUAeeKopAa8WtNOcNz9FnBaIq3wNDgAOVsuapkzx
2/e8bj3E8lU2BOe5NYjZ2cw8++bi4W96r6ip59zRbotgBEuPNl8SWN2YQ/oTu1R07L3KvALXJyVK
BUcW0ouAXzGfg/gBk3G3Hg05cLpI5W5oaWsO1MgcwAShW3mF3iDHRefZ+D2h13OSkGfVxuoK2I8N
6Gw1vzxYIevM6Wl4GiyeKva3QTMoNk3MWM7gxddU1nfo5xnoM1D6o9SXnH994xflLXCdz7G1n0IZ
ze9GWZ59dxh/5fTu+g9Uo0VAyphpz4YTM8GpcCfTykQUvHwVJEiT2Rl2fYKCPxEZmCOGqL6oYgi/
/rs9OM3PqX1z4d5khfkQdhLIbzs4G1nYvwMXMyoBSQM+o5dsg15wNiwwbNlkUTZWFEZo3sGvdCbw
Fy5FnxM2wLCci8vkYhFtrNl/chcLuF823oc1HLuqfehM56bqGDxUE6bH1oMPl9cvaFQMrrIlLZDP
O5xx353kQY5x9Fw0FjJ6DK+MoT7vDFY2t06+C5AaZyfATdl1NjUmLRKCE2IqScvyqcQjVwVmi7+4
NTnO1rcB26j07f6H13mUBzHvfa4igBjsbKmmvqlJd3eBNW/rySpOJB4DvAIYu6a6CknAWISieB1V
5FbH0EODFdMvny6RIkz2ZTrI36IGSNlg+ebwrnbxwIXyte1ctWdZR5ZCvZc4LJ7IfHHOJdP0ywkP
1mxUh5kd7sYNZ30OI4fEjLYeGger9tgwVnSVAjlY7qdyqC99ZM8PWulonwoAHiNy28VT5mOHXRr7
cltcyHgyXU0QU/vG9FjTtfXeigU2ngr35C5jiq8POWfCU/o2RF11KWDLXvImVluvQl39628R8vdt
J6e1zV5lkvPw4HXRt2gi45V7THh0JW6JF8Dj9Hv8VDW9W5lRLzER+BVp1K0Dw3FZ70bqpkZwJmmg
umPntt9cd05Bzy3XvEK5kakl76hle3G08LfoAMW2i35brloekdMr46CeMyp1I73ELe0wDtYB4ya2
rEDPqhSTa0ZNfOQE9z1+ADujqyya0gfvaVApFiKnADFYagwS/khNOoiodsCOSXiDLbGQaEkVoZmS
xfhg5IW39eg8Wf9NzvGfRAadP8H7BAYd8oyC2KBwCQ8uVOa/CQzqKMjiqouTgxItIZ65FZe+M0+x
6PxHLteOQrP4REs2SEB0m62SU8tTnMn/XBBKYSuFmT2b4gxHS/Latx4bXGrdT3EaU/85OOCzPUXU
eKjs/4hCUect1mXjZpuwotl6jJPTxBYex0CmnrvMb8l+wOSxU3z4RKxNhARz3qInRQdRBe9ZYQ+X
1q+To9D2tQrm8PLfH7y8aA9ZqJ9Dq2auJdkn9TjgwGkoWLqadsTKtG7ahYrzry+j/JORzWX0bIt5
FxBpm0sp//4yUjxqMWMAHdYN7k+i/ta7pvZ+ndqwcAjdKBSOPv42f6umFs+Pm9kbZHz7htvRwQ6S
lUeYMfaN+Wt7deW8w7NAgIW8OakwM3rijUsYR7vP5tTSWe43K/wl4QOMV7Xh2gPrVOoHDYvtCXNw
9CiIIWK5iD6yJsNTNM75qxWPxUaW8CpYot019s/g3rX00RunGv4RPjVBTk+29bFj7sz+rLVePcn8
/F9fp6UU4898KvVNbAGFIibrun80LRS2Dkqqw+g3FZSAFkA1Ffz/aqB6SyViYisJKxTHUXfuTays
Ub9LuAf2g63jI/LwfVD45l3EhMKdsubwFWBLnA5meOj425x54/qnU+Xh1YOLM08v+Rjfj2Y+AuvD
y2gE+buRJP2TMcgzHp5//bPx//2nP5ziB1TYhS35B8G8mEixFv2M7V1l2RF7KfLpbijt+COqWiKQ
YVnzVuKFYHold3bdgj01YgNwqMWzq2QT3GSA5xMn2xYew1bmp/2KyJT50vjOsHEbgL8ptxV8Izjc
SFftNbTd7G9+lTrRPVWO3f2kAeAZIu1+gCYiiTUVb6qD2eTtMf+MJ1K51v1ctlQPhab7HlT5MZdM
44rRfDW75D0Gt/vC7kbvMxIwB+lqccswgsMA7zFiDpPCom68ofqoJ6IS6UonQM0bzhzrsoRxUTM3
OUyZOip7wzvHOovoofEok69Dy3vioUfrJBOCoc6iu4pu3XsOsywIAVnKJhmDc1sXbz1lh796hl2B
7D5KPU143LGCCufW9fgYaM6FH+N08qlCy99X+UhtLAfqjWERJM1r7Hyu7tW3eiyvVjM7v1haD6if
wVkpUKkqDoJVB0ToOQlkttWWo+6J2ZG4MPIDocuY5wQaZLTjud3sZoOIyrBr56p9J/aGcbw98t4l
vzv43Z1ISLnInsfR0FTfCldB78ekgBdLnpIIjEpnN6AmOqyYfSLgzJQdZZtsM6KgtN7/9V1o/+NK
5Liu5bi2L0zTtf58hzHgiQ2bTC5tMYQtTazLNtLmxe3fsl48xO7S9xg2aouYKM6ZlZZIfvQNY6Hn
xO9Rg0lZ6XyKTfGZO+i8ktnd3jWZk5vQLHoKI2nhI94B3KfY6MVVP4Owc7s2X+cTGmTbeFu79NHv
g+gdYxumDdTRtczni9nxmZk3OIecWeW/+bH/bA/AWuiYpN6ULenjMa0/FhbDqY1ZCzcCp1Ze4wX7
IyaqO1RmxPeho895IfJDERbPpfCxyfemfuZEczUG8BdT0+qHFq6H7l3B9McJLyC21CJW2thkyCxX
Pe7vMO9xDi5GyKXpj/TfyjZIAIZJ8sKbCCAqM7G0ae+VHZ1E6RyQo9NdNgbMp93aWTjkzq6GDMP8
azMzzvo3l4Af+B/WH4gE0vEVeQ/URwvOwN8+y93erEgE19GhF1V/nbLQu+jGZl4mvim36x7nUEWn
Oox/uBLvhoyrtyEG2uuG4065JoJc7lfvWXrteuspm1JczLmwn3MXymBdwKjmIXJ26qZ/8+P3AJvC
Qz/0n/VomgdRT+TcDGm+2om7wZHCO62l72ycymtnB9j3GWNHZfZaMHi7znHzZoQd2NEgTU6t0egn
n/6ioKieNYrQps7H6qB1+ZBVtMeDuhnvxnD68My2x2aa79pqwh3uqNd2SpxrJ6S8sl5+yyTYFEW5
LiObuLvhH7LvYA3ci1o7HA1z4iGDcdGkitZzKJ1tPMzVtWVUs+kmcfnylrBmH9uMI39vjh72kHq+
VY5183RVnnXd3Gy78+5GDFG3nMNgRef8McYvSc0yrYIlXWpWR52Cpx3SFLO317ApO7NmVDBAV0eW
enQsDdxeddSFdSHgNgNDKjHFsJI40N3KuxNOS/UvXrwtxYccPQaIkJNvbklTpysiYMV60FnwkOXW
FcUh2yd91mwrDydxW4TNNub4vjWtvN6Mnov5zjJSGIIpYJFYH7CcYt+LOZfT44fWaYVwJ5cKYjzd
oJYMRHMn8oKtVVtiL6mOa7JXNlfs/zIUPSMi+Nx+OhYdEs08YeWa+3fTtVtqjDGhkIxk76cJOFYF
JIU+4dzQzNHvOhMP+DYvFpat65AjjkoSph7GnFXNseuhyTRwOdext+OE4BJPVspovcAL6OK2mGLz
mZx5+ZhFI/BRxVdGgWKvPnuvOMVWlElRruMn6i7XEwOeKjBe/vXKYgn/H99WrnClsjxpSeXLP7bI
kWUgDPWweJmmguJjdnTN3CCAW9UtsGeg3Ryib0WVBJvJaim8cSWFyJH10Rcwz8YR4c5I4EqUvj8+
tIaIjhpAzDqP/GfH9ygRBlmw693BOtAC9tYVQAGrKb84pdNeu8nAulf37cqOaD/wA2PtO17JAe9h
jNLoYRn3PbIhJVthCfh0Ba7fgOG8Z4pk7/Vg4fKu5+tC5BSqPjKeQnZ6USXmh94Z9GYgKn1xZM7Y
vLQoEfLL74zNUaq98qKjiHoSi/sxdiz3XmRdvbZV3O6iAajgZBHdzqfuLR+E+zCk8dYmbbbk9HZ5
dMoN3f5wp/YYgz3FaPkgxCfyRX8wSqblZbKb2UTcu+xweZIMwwF4CP4TRYclC/J26Pm/hEIBa8op
9LVV+NAVCZYbjmCM5qhNzkZn85WDd9yzrZD1sqCaDzmKDTzhwX8lRntJpxo6hXwsZjxXbLztU+T4
xAE7tz4QnwfpHvr2VhLDpjersK8p/LgZY9IdPsy1ZVRsNgh6NRnOmIFo0lkVIY0OibeY2hYnBOZq
/C7Oc0LyBuULKHkf4MVM0pKqNg9oXIwfZAZbsZUhYTxckpQL5j/8FGOAnwjgd4E4C5es4tcd+7/C
/EDv4b8/2Tx/R/z5n5GA/r/C/FjWv+0CPP1q2l/T3yN+vr7sPxE/9l98DifY/CXoDd92ecj+B+LH
dSgD5M+Xw7LlLX9RlHCD/u//kdZfCNm6rieW+iLXlpz+/hPw4/2FQJJrAhwQpmRfov43gB/esstB
EndMWBZLaSFDJNOBVeFZaIX8JSS1v3/Gi7opWEOd5tCOVKVHk3GZOzLpoU+LRdIQfWxDgI5FY3fb
Oo+ejQZqjkHPyKnN6ehKg/o59LubDmtzk3QJmnI7VOt4YKFI4Qbhhm0XZgNv0HZkHuRp9UGsJGAW
Zd435ejsrGm2TwxCj5bZ4tX2FT0L35Ihb85+W06rMsc7jdIf8yTs8fdqP2cOvvQexPb0VH8PrOSz
AZpBN5gAqNZSa5DPw13ZpK8CiuwaOEB9zlpatlvS+NiasDRFnOT3ZGAfvIIcO6mPZ68Cd+z07b4Z
sUmFpLcM03ylxJFteurHWA6m33HRsDejt0AzJavozlLsxjtOuKsakWYfjvkV2SF41oX8YQzJR237
5b40PQbNCQUydVceO3zrzHdQDia6TVIob6aIk/WlyctVSUT/kjQGxh2zoVWlLecVpL18NyFHHhtZ
PBOLc3e1TPMtwShsQVBPfN7/+yYcXibdsBsd9l4wFHsx8J0rBVw5zEHLTzxsOEWZ5FbCb2GFTg/i
77lRVAFE7nNZJ+TMhvguh/CGTZ5URxTvFWeUnIkJIwzLR0LGnJr0wTPLNs+egVBuoZ01J2l+11DD
FE0WVahUNhRcRMZYEOCzsOhB74kPZLtkZZJY0hOjS9xRXEKwnm3XYR4A11cmw6pzR+ykFd88C9Jz
Zqv3zqcwncxZSQXrrTRjrlvesylo+iXpwpEjZ+qDr6Nl+XaNbRIYauUxrWUh5M/ysWw3nYP22k0H
U3A5GnpnoarQIoWHczM3r6Yx8qJEx6nj32nbpbcZfXmYNUyViBmFM2dbL3HB1U1u89Q5jIPj4GLN
rrrz0u5uADGxk5MYNtCm2DVYcHlTxtwiHbcGz8X91HN5+/xFuOPNbzBW8cAG9J+eJs9nIN9b3XYe
eGtU3HS4Yu/6NuaBFxy+Yi5sL8tofhUjt1ojsz338LgTmQjWwcok4Xvq8qTbhmwWiSOtk9H30LhQ
kWGt0uazeKFARIsSicDVJA8H27hOhGWL+VqSXjhnNXUdbpfd2w77DweD2jCSHUgRwWCWx9zz/fCp
1Lcqsfonbbw5Fv2SvKgzcwuDFxW3YNIk7Fs7LlI6R980RENyVAiXzRTSX2aXBJ1EuY8SUb7WbrpD
/lH7MR5gP5W8BKounGNpNU8ht8KdR1EYjTbezgL9+Ui5PCkiq9+rvHssGy32gcCmNco2Wbk5zdRZ
luJdVCa2dgNzGFUVPhlYK4aUVYJ72iMhkMrh5sm3smeqbghrPjR5dQcFCv0nwohuj1DC0IC3HZV7
VekfCKVulCc+rM55bGwWkrjJnnDBEgNpQOCEJDNxVzL1aJ88O8T3yETNcvsMS8BE7pKXdGO2+pcq
ARsSS+Nmcfi0TgzODq2OxlS6KOZxeM7CDA/IiM0oyCIqGWOfZbHF1GX1NKjK6nF0KekcC5y0fZ59
xj3YUk7BP8uQvkCCh89pS2tT4OBDnE1e3qTBnMOroDduCzABz5FBanLdM8Q+yN+hR/1SMPA6e/58
mGh5nt3GWlFsnd1NXUvNpBtBuXX7pyxj/JrZFbpoI+0NjeGvhuLoPnvW/JgW22EwfqVm+hLO4BMs
A8pZTrFM1LbmtnD3YV3+8kpM6EHhnIVpbL0o/jRG7FYqyvDUVMQ28TquRJl+Nq3BOSncsSOzN6aL
xd3ssFYSbfPXjUivZQeGSkbIJf1IpbWjvV3KKTFrcAqo5ZPGEKF/LIpDOOdQMusMuphjbSDNThtn
SOQ2ObC5LT7QVAnbM+VfoUjKFQ10z97SLTfYE21a3AoFeaNjEYA1rmPaITlSa5LW/j3DGZxQQ0Ab
UlkFePTdeFXGpOmyssWHFYe/EsYYWi+LavwzjPpLWNX9mt4yvJc4OluPMF5h5NBMl1rwdpT7rpcw
IUPNsmUQOy/K8D4lzrICreTsVOz9jl3YuaoUPfFT9d5WprqrrVbsMoZbKxA7TODjGjIsZI0mx6qB
HmjdBfGM98TugcOJrn5AniCWRpY9bKpH2ubgQvVGfFegZUVtboOSXlzKs/s4Yn46DvzlnRfWp9xq
0semrZh78VQxSqOmAM4IHvtuuvftpD47bpzuitj7ORr2KTREcJm6aLE4i9+zSJy7IOeHKATkchHX
7aVuAYnPKUtTx9uT0D0Gthj+GbOsc1uO74TApl06O8ttcMipyF6P9CHkfZEyJmSh1tQu+ByyoY5R
7xfweVPNWod9wKBAKCrVfaQ0GhQqAQz3T572/TLwM7Zj3j+NzffepKihT8mhej3Bi9msU/xIRDLc
Mr75c7f0WF0IVzbYSiQ/cBy9tDVGxLyDaRaaqLhfb8aZ4BvBMLFZLNNjSeufA3ihSuV8kP1I8yoN
yGq03jMR+nuV+fduQB+B37yK1nDXA1YXmohy5hIsNSbflrt46WQY73VhzgdirT88SUUERYYxKp9H
JfDQ4imV7sHnetKLRDoZlPatM7yNsjXKh8tEDSsdjjIYLL7zfRbeM48hWH0dp7XJGwDc6nHcepKp
MSS0foOZDfotc/Ot11q/eTBLy5ruEz0Z9C/q+zyxDhxi8Jh1nDutvHlHjeDGYLVNg+qutdIJWyQe
znmyPgHNvdHwLu4CtoXLo8yOio7W+BEWHhskZ6jdzcjTHB8akGRT7AtbBSeLyMJq6KgFm3x8fiDv
4uSd5FlNoS4InE5Hzz5eYloyo93gT/xgXFymZ3jLZzKrgAvl2/9j77ySG1eydT2VOwH0hTevAL2R
pewLQ6pSwXuP0Z8PyerNavU+7v2EIjIy4QiRQJq1flNI4F97KTfc0DYM6KS31dRUx1wxVmOg7uQg
gB7dJ8xNYGLSMcA1QDAjKVDhWwAKlBbBiJ50zfccmWjYFIWZH6TR5Adte+BiJk5nuu30WwZFzFbz
ML9FHOwMLGV0HlAK/mFP+qNZnLs7xYhAvEb2Q5o95qyjXWR1a6xCwn7fI2XptMYhZ2xOGRsfcNqc
mZuNs8FcQVv7zYq8uYPXrBXeFXoJJjCe6FH9GXaIAJWJT01la6j9lNrP6JxNj3F+GIdafmyHHWzE
7iSKvoie4G1HN2CSuxOBf8yNR7/bnOHkLQEETIRQztg/V6TowwAXMxQWHhu9yO4liYE+11V04AyF
PjDki2CJuj0XMNrHXGbQNs4nhsT8Blo2fJUuKJdI0pMh8lVrG+vIdthRjPMGnNqtdlaNY1NOb+ZA
lkTJRgkuUq88MFd2nTQ1TrIxGqdzHK/kTKnx0ps3OZBus17O9iNhfyNo9FOM4gMIkrzb5EGGQHFf
omCByjrEzxYHmqAZngiVIDecQOEwUv6FYNB/GGOASU3Pj6vCVivKH3XhGAt1ULNjJkPd8AszxIdM
3VWGGwGowo9rF07YOpsDihe9HC9aH9PUrsRDR8ZUMZ+WEr+be0Dyzn5QFLjGutk9JQleCTlxdk8r
lNWg6vdkY26tFjVnaYIBSMjCy3zF39SGOXpT35xQZPWcsq6fyUFaXhVvzcwh9NCCfZ3a4ow1Xvic
+Ehy6Sr+LKlEXJUhLkTMM1GwJlVeehknl6Av1/hqIEHf5lhFnJOlpM3C2J26QSWMOFkAmAvoEmz2
3IHwXq4HRq2t4mRPZNqHdUyszEe802hNnIr4hhSmC5sMZ4AbFhz3GbLUqYK6Wul08qJlsEMW35V1
/G+iorVWiGbpK+RsML3qYBQOOH/0YQXCpsnLtZGCBAqdcVeqyichK7xfdTiVKRJjREn0PTk4F4QK
WO1sKlYZJgsgL0qF5PM0Ra8hsDDED5GtomPFFSaUIUvCfRyHFm5ljyaDPHQ/o3ewu+k9cxELWoK8
hgN+MLSTaTj13rIMYqvzDKWTikOlWoBrnPK2nLI1agqfTM6bpQ7/hZ+63cVO/1nHhXZPd7OvSjDt
YFrAgtu4GjmKXx1YTQ2EvZn3qNoG6jdu0Tj2OVb8C6kFeAQmr4BZxo8yinWqMW5t5iau7cC+8zX7
yzB5N2RWkyn8rEWNspQtYQuQ9vdDiGLpoPLqYkERBtro6q++oWOvHdbrzjTzBaD0reKPaEoxi4PG
ET0agfJKNAvX5Tg2lx0oFM0mSn7u/COIPKaLXfII7PYwg0Ztk8VKONSPXXauFvXY/ESn8zj1lg0V
DVtscg6vdskCNS5QoZ6I/bl1EMSbsLPexwLt1w5jYJRgUFgzdIzHpaZdOAkhKruJTS80WUXICZgP
lYkE/50PQ0CN2kM4dQu/lywQLKvE97WHkrkJwyAhyx4BG9JEvwo/X6n11K3L8AzSHb+JIvhpWb0B
og4jvsRWh01k6siPcMfwERm6z3HQE1LMZNcbEpZpOm6zRm5Zy97pUyAl56fYx0u4i6vtMOHPhLSI
s0eohl1o8KkMEqc5MH7G33gxO05vzsTR+8Ip9o5fHEwlbW77XH+zVQ0ORaDe6Bg6bOLcJ5uRIKdR
N0fky/HpRKphoesqYi2OheX4ZN7ihxvyoOQfTA9+xBY5SYX1g2NurIF4HLY+e9mqT36MuQdTuGrR
67M1VNw2nm8ovPI6YKrMgAHDy4XLEN1FCBXaBbTJMAcz30MPCT9ChU6yBtwo+biJZkWI3m+ML66p
BADdLLTRJ1U91tOsoFV9gsds9si3HbXSRuAQQ+9MJdmZqS3OmHpabp2Q/qGFib1tYYktCC31ngVe
ZVZT3eQqs7y4OeK9fAwYj7Y8kWeeUOV4Boa1sBRz2ypnDJUh37qjhI+m3zpPCpy5BROsrywqPidp
AFge8JyovLGLAEEGxvdQ9aADgdNzCK6XP+wKWMAZiYoN3hOI+xv4ORXcHEj1dV6bFXrkLeL+rFMn
XDn8SX5TM8XZDQ5gQ6PX1BXMfhjyLbNG9Oq0fabXd77akgWukjdoMpBfc0+q8hyqwEK1H8a2NgG8
Wjkyoogso4dMvBnPwBbNQdImwIUb5B+RJql2QwcSHxMhQCeEYc8eszBFRg0cMSW1Qhq0b1DQY4GX
1M56cnBDyiJYz3mtHEHdKvc39TjgzVI9M3L96kb+BSd27lHMQzgEiaeo5uU++y0hqp441YBpYZ0T
Em76FJKdrD+mFXprls6UHPgoLOHhJQlked02w1pB1XBRNRkThulLVxEmC83w/cwEPIN1v2Y68tE1
WGYhxlcs7pHCekeyAFvNDK8zLWExAdKcXmPSf3Ssw1t4D0vNLBD4Cz51JVVc1R6kRSsxRbOxNVpq
dbiaGqaGLP2WKEOmq669nb29myrfm8kQbRSmQotIr5tlqhh304C6ToSdjReU0XNYs5YhXK26LRol
OwNZRze33nGeqt7i20yHZn7OMTNLTBj6k/SDXHe2rv13ReMCDvN8IH/5QulBbjmAvKyMbCjKVFg2
sXo1VZPFgR9NK7JTLEsIZy1nqf5sMHRUE/kPlIlJkwbQrR8kaekn0SdZJ8dTZUIxY44MjNk4XtpC
XCC+RhitOJ9GA8weBk0vYhWHkDPeuNrNmcFsPfkj2DycbXW+Z7GUsGu0jxNmjEH51FQySPMcjdre
H3bBdN+rhG2kvJW8GvPxsQ8BbGKM4kek0phNIEwDOB6aDLGdaOIpKs97lmfG6tzw+sLp1+YYmjxV
BPAJ1aRWVmxyOcH2kqF/WZc9dPjU7LbA0T4jxJbBtcs7PWCNnKk5CoDp1koeJcV4rUYgjOgq4M1b
4mJsqgskgUK07iooODI+sVNqPjpNLC3iHkCpnyBK6evlabSR02mj9A6ZSobtAHwt8lfFIizOtwkL
p2OXj9naP/s/+qQNduc6edTbMdmrUXTfmP0BFw31UNVYvTUsvJdESfCsRpTDc+I5jamFLy3UVG1e
aiR1sUcw3d7noPi8MS/7FflYErNFgsgDCRO9GB7DyUYoRvpRQzg/+GOG1Ipi7P8vgyHsDv5bowJF
A7jw//+p+f/vRgVf/f87fg3hj/xbBmM+7XcGQ5G1f8gyIrk4FMnowstXkwJFdv4hG5pFFoHlqiWc
CH7nMDRrPknWwY1o1pxcIMv5zxwG6Q0VfAUAN4elIHid/00Ow3a+5VMxnSMTYiCrYQBRcIzvMKky
0pOpxzfgUDPQ+cj6Qx8u2gkdEyQqcTqhl5bkaheoTsnU0CHeFpDKliRsjwJYPMsyMH7oiBssNVZw
fTWAsDT7S4G+zbA7q7a+JKDznipqudPAtO6crEQ5TFQz2+mUpai2Z2IfoiaKmJEXBU3ozzUCK7t8
ZnkWWnlXpi1igzOTShQKmjsEFOZ2Aet3G6Y/7Zlh5Sh4nYvC+qsmmm2q+ctRwWnpHJ7T3WQY6S7r
lXQHFZ+kvqg2k45xb4rXdyNhDNmOE8UMM782Rc3B5xdNjGkTzkIS/lxcmWGiZrRYgrW6sY9nKtpQ
N78LwUzrJUNaTWF9ENuLszF4o0/HWXbMryAJBpSmhKg1Znr5Q6JAjjx3qBcAmNHxRRRVsGD9Nh4e
jKIi8K7N2j2ljv6CKEQzmlUalFD6VaHF0u/9EPDoVMNPGA0pGvaWnS8SUN6ugdD5VHQ/0cG7k1q0
vM0pw6nMSY9N0N5WEVTrse7WQOFA78O+dSvoQutk6GZbs7VyruSNYqenNqBrKgK0sZAhWo9WuZSL
yL+DHlbC6cFxAtDDXGvRLFp3ivLBSndpadLs+aqjQhHH0ixlmy7zfkrgpsMQrfOtMJgRvw1Cdk/J
1JTnCddw/Vn8fv4EbDmuibc0d3rem7NaBzbjfUtw7KzDxWeN/tUgNwi+EUohzzNUgrmGT8Hv2nWb
VvSoElzb4phr83qe2CY72A0wW+8YZdticz3uv7nM993isr4a4GQvqpf9GLVOiBZdP9MQN3dtXz/v
f7+tYumPUSAMK3GuKNIKnsS1ed3W4cO6lhByRxVUbL1+LZev4Nr+tls0h4xEFUrQzUI0g14p1hUp
M1Qns104v1+iyP5qxnUANu7aFrurLIonT5wj9lwOup6JrcV6bHCNRH4GK9y/uey3bdePh0zF533b
LZrXY653kzXYs0roCC3EIWLH3x13vZ7EamBVxc7huul66nXb9X+7botr9bZijcUTPn8nJLif8irz
cRwzIavmFEWdVzKoSbrISpUwV/9eVe2wgNfq30atguO4WZJ7kBV0r0xgO8zHuMb1at+a4lq4oYGf
FXscXjYwKfOHj3D9Nw2KFeKYvztPbLucLI4RN3K5wrV9Pfvbtjwd1G1cyfm2J4azK7AXXfas0ndY
3RU7MjGDfGmHiUlIWez6o4r2cc4TNnej33cV7YbJ1rqZO/UQoWKyAnPeKAwRkqznPp+UYrarxJDw
x0G+OFTsk+eB43qoaLamrqzG2CBMjFqTkGzChggS7FzUSkgPrYCvW01jfS+2ieNEzcBnhHXQfJ5o
i5OvTbFNFHCifx8SAHNA5wwJt2n+doBxdkDbqIkCVUK0ke1p1kr8a0dTQ4yZFdRwkIAu/a/F321r
YsbIyneFSNggxsH521Hn91Rsi6f5vRF7fGXYFHqnrIcmJk0rhMZGG8aOkoU33w++nCe2SuKxJjO7
itQkwKeX+YMo2u7M3Rd+512F6YQ6HT68dIrzWCd2KLHEPLzIX+Rq6LZIo9c7UaiWjCBGFqn20nD8
12H+qrSavE8x0019uexxtalDV1cIM1k9nZMx08SuKkeiJrYFufEpZwPGA6E67QYLBGU3F6TslXXW
1dt69iqLa9TWRC1qzjDW8mI7ztzYfi6UoRnXJqJxgZz2mGp2KuJI+vRQnRGhHKMcdvT864vfd5x/
ZJwFeGDExlY8OwZs8h1+7XDNOF9TocpkJtLkTY+Eh/gmxBdz1sGIK6QWz5OMElTr6DtRC4zqdw20
d76M25zVV5qNE/RNugd10mdpU4xPd/JQ0Q5ywhOzZIg9lvVGHQi2DbB7Hvmi8p2hSaRMC8vyDKPS
ME5A4GQZpoQk4gBMw4D9IcD4EFEiZC2WIYI0HhhIlLqQLWYxjarSPKvTxewtnmdvok1c7Z8bRVvs
EUWGzVsMM5wkjpYPhG5E+7r/j4PERUSbKJW5UtXmePmciZkh0tkR1F1Je7QVVLQGqUF1m4VgsRN6
gqIgXegha6ZtlHRjKr6xFYKRotDmmZeo1Vo0O7fPbXHS9ZhGktnz7fDrMZVJRhVd3jORL9QGRDG1
IX2qqPKUoVxQzNPdv92PMZYMZt3GXvdfjxFH/w+2iUMunyJOOYf9T98BrXr9OFG7/qvd0KPcO6YE
CeYvSnxb13/3W1P8o7G0Nqb7Zh6QroUyD0LXJqmGHDUECgUJSa0aTB7YeWjBMI/R7HqgqA1Wwrh2
Pee6+3LZMNGyzbeNFrAQetx//VhxzH+6zWQO7xERWpky6vxqxZMuisavuNT3qmhn5K0vB33fXRsG
P+V/vv+Pi34/9I/2pfrHtQd14K2TWvNy6X/bLw6dQnxFauXnH5/x99W//6TrTcejciL/GK3+uANR
vR7yxyXEnu9tsfGP0y/7/7gdWKx6zRIMjrf6R5H81UzBxOilNG7EEdft1xMsXYbEOSXv100wVdSd
aiT41ouq2NMmkOJELR9ZIaJcDp4bWdC5GOB57shcooUS6W0Ceomq2Ch2Yz/Lavh6pKgFCcp2I3Jv
yIL9tRvxIRbLYv8fl1OztN6pfVHI6MxRFfsvnyTaUTWdJugzqxpCO7Gh+ZbE6aL2xzWvt3Tdzc/9
ICmIdSsppPKuUp/Fu3J9I0RT900s5C7vhdlFyA5cj5LTwsIgl1kIwymQ6a5iOYzwPGU/z3WuBci/
wHOyVvbQUNMZihyl2eFd8buQukllKjO30yk2ZJS9qDpfVWsAu3fm9SxCEfTz8/QMoAtKin8102EV
RTsMHAGBAVre1XbwzrSHCMKoAY0BJjS2+k8yqABK5uRd7i8MDKBS1Ijytnu1gBHvw3okO67o7zPB
eCnW1jGXIeHnNOCaqvm/E8v3ayFW+BAhAsDBDDNSm0V7ZOcWFWT7TRPE2s7UGMzNxvLiMgL4ILdr
nG+eZjFwwxj2td6sZJmpFw+MUqWg3+BTQbAGYxTfXteuIhQhVrEw6/plaRItd3pMSv8vYPc/Cdhp
OtHt/ypg99R8BH+G6n6f8Feobo7HycxIZVMxVG0GDv8GGyuK/g8ZDIBjKLKO464OsvmfcGP1H/Cb
IPmYsmMqUE4hWf4zVDdH8WRZg/xjGZatqMb/JlSnGrb2r3BjwoSOpsGrkuFVqcjAfqMU5WUeBjku
Pkdzjl8lsc/LCjyZF+haJctFhKibJ5CX6vcDgERqqYt+b18TZvFya7oLAwMeIQon6wx5FubfiKTn
yAC0uU5QuQzXgBTuCPv1m6q1D0AHe2hXur2UlOnXjEm8YxJZoV48husaGuwqryQERfQJGdnBt2CQ
wiWNLP8GcDHT6yBC9H56RQ3EArHahywaeOfifliraVviEucg36pjF5GUZrzAUkx26xDdAown57VU
isTBrajSa9jTo6jCaEu6PbY+PbD/pnYDqUC1TuwK51n15av44zJi1x/fkjhKbMQSAnmiCdHaiAwd
Gnn0UkpcmvQuc/Xc9slK14OTMbfEJlGIAN83danrNr1vWD+LAxO0wH5XdRHcE0eJXeL0a1Nsu35M
Jk4U7X+rXj9JnCSKb9uu1/XDwtiOYTVAL2aiL4sJ0lzDqowZ2l+F2IHL0u9t1+N8o2BNLQ68nnLd
LU4RTZbemE1iqQ7y6l+uL/bC8mTyLfb8ccXLVnGA4eNtBs+KeSOYmw47rsvNfrun6+dd7/16X2Jb
MD8Ukqp3i+u5xTAveESb+KdK/hgv3UscKLtGg3qd2cIlMCSCM2bKysyv8vUlfCMOvAaGxCGXa3yL
B12bf+y+RHRancDxpSqO+nY50fzPd4v7+OMufVxrSLWHeY/g6Twvmce7+K9YWOlLRDucXipImCod
HOC5nc/hDnGQOFw0JymIdv2D2Co2XK80ifiqaCPlQCj+r0IcCGXH+X1NsceeJ6ttqmKPF0i3Irzf
KBmLVmNOB1yqIvx/zRHARgf3bzgsQecQlaHE4FZaS1/0WCItYv0eoJ+xVeZ51NlmopARRrfGTlpZ
DdNEsIJeMWXchD0H+S9VZU4EGHybYGXmFMGlKrYiRbjXI7xvREsU4kRx3LX5xyXFRrFbHHg9T2w7
qxhT5dhhrEp/QsOsS/PPbiwRADsTA59N0eUs0V0TeChg5mae4vyOEmkiDpSL/tyctwItxJEL6oun
z3o8/azMo1tnE7EpeQGp6mYiLZkb6OipYsbmpEO6QxKjSmu83OeIgT3/36J2LcS2zNSKRa5OHYE9
vg+yqtnkpSVicDh6vehIvDJOKOYmqEpQeEFPMsenSEylxIVaOYXp0JNUnUWXz/AbHNO4r8MzUO+K
+V4TkqQN+xIvvbkJE9bVG/4LtWsjUEvxtCM3jb5GiIChF3cRoIZ5OSxWpxZGGLPwxKoJy36rtM+G
1n1oNkp5IGrKfTg7+aILGXsOKdpFKmtnwEjT46yTbhatvBG6xxfV5dkzQNRqgBUbS20RaGXGac9z
PcMk+DPO0Qwh5V0XNms8Ub1uDLF60PpgQqyOILUogjnPc22KWjVKymq2aRCxQVHEQVWvrUzZOlYy
kyFNGW1q/xbbRmmNuUSxkIDBsZ7A+QBR4xodYzDQWdXeQYnuLw+iNv9y18dP1MS2MkG51Or0ZJFY
6JPmeQKHk7cA3XKUpiuHsNe1LWql2gJLY0EzbmzQPpLVDbu4sOZfWCsItGfIY4WiHQD93Q3Yf2E8
rpI4161GX9Zn1OlHmeBNa/eS4smTjm6BqKL34LS1ug2mCbw8ISbk0kpQdMji+z4vYJA5F51rIXZd
tlu9J3AHDBkmRlXbKIVP+iK0s8qFiI/eIsLVNRo3Kwmg4rCEnVDg+gvsLdwo430drcZHRLy0YFs/
Du82yTX8z3M3zLzpOdngKR0gcg5n2cN2g0cx/hniFnYXduvCf21TrrUgTzW2r8sfWnFDql0nshUs
kLAG1+UhxBQu1XppIFU0WpvMRpf1xpfvlHFZ6j/b8wfwKC4dVUTMPCVbJnhbPSMAVUlLOfhItQMG
1VmCu8K+tVE+WaETEuFmmiOGs02nL1VFLR1P6GAX9ivD33amJ6OAY7vgKzu7W/X6k6lvdGOrafvO
f7G+TOKHxhMo0bxFHmlTRcfcxLhpXSYgiZc22sHjXoc1FhwreVvIG4BUIE7yDg7AGmDBBDSw0NYA
7y0VawI6HCKDSXhUSlQXt5LtaSiV/xqKGkcAJP7a12pYIGrEFc/FLTzMNFsFQG9ajC0eIKv27Usq
1W7r3xXNT7NbVzt7b8ULhEHsbs3SLhpZDy6yZBtIhjfrVKC4hadu/GAlbqtjtHbjdzvT3iBOcLY3
2gfWxvAI1kRci3irxpiGbLuSVN1NALC1QwMUebJTqD2DD0kRZVyPKnPUNYq/zS8Va5PX6tmWdgNI
718I/SrM126VY1rjuLU5IwIZLIFnYeWT4H/3HO3xj+xvfYhwT80xXGjQ6/GIwUtUA9O1Hc0tzh1F
sMXK3qi+WOVNyd7Pj3YMNWaDy4U5HWz1M5qYR9JNwkuYDrJzj6pVbq7t2Sh0V1l3cbuPwl038V7A
mwDSH8W/cv9Zr4/YRE57KFR836A4IaqSkU0QQvsFPMrCdjCGFAgjONgVvudrS+BtOmSGYm/84p3V
jZ/BhN7holSxxNrNLnr3WbzFokbDq6r0+J4kuEfnZsfTqVpI/2wjCWNjTys9s0MNyZsFO/Ykl1F9
zLMVQHHUNA2QL9ERDTZcjXvds+y93GyUYSEfigf4AIp+cpLdJG90dDe2abMBLInYq4Uo+rTsK6YO
B6uf4MItCtNNalc/TKhJLYf34SmoXPBPuFIb94267VHd7bqD0axGlOTX/Js+GFtAtS1o+QkWr6t8
Re/owZvd4Pb1GhG5Xn3o0wNKevIJW3RdesMoKbRuw1djAKK1NrudYjID99I3R9vVvAr+OlXuwG3j
IPqAaRLoQQBw8l0VbeWwgMayUHS4jxCPvAR4Y79X/UVnuGcckOMddQXhLs1rcbqVDlH12aRrVv1u
pJxa+7bBgSfapCASR8/8WaAh/4RqnLHUbkwABLjDMjY7LvKPAdEnlN7e4t41rTWswDZbzerAlZe/
SqjW0nEWrmYu5HLBVWpIYIRQkFDfKFC5PYwEbjDCXmcb9OakBjVsyJ6ui5UVxC2EeAn4cSeh5Go5
4ktPLJxgSBX79tXQXst2Y6Fpvmkf1J9nbRmjWc19oVWM80Nio8O75p7gWNrpYcZxIq/m+U/FC9Z7
Ok6wzj4h0rEEtY65O/QaKCUOXbHSH7r+YGKw+tmGN5MDO2IrfeAt6ZaNDLxxXYc3netUOCwAzXzK
XtJjuQtu9ZO0bKaHAHic5arlOyIDATLDqJvi1gTeiWRCBxUnOSoDXPBjhQkBIsDFEzyw0l5a0t5J
7rvAHWIvvUfMT9FJqJNlcEeYUHfOS8r3/yN/hoSnb4YNEjePGVgDfevfT3uE+SdlObw4YPTGNXIo
fbyEMJryLkuL6FUmhDPByIdX6GyQBeDBgCaFW2SMaCizYN6+QyGdDCxNpxNkvXG871mU1h8oHDUV
A4MHAl8z+JFR0XchM/gVwGxXzx9BPJzGaWfbhts0HgJaKMxb5jprH/3oVz++dTrLh1nDPXhJsent
mqPq33aosMg05JXWARheJ/aDPLkJtnjngzkAqF7k4a6QUbH76IuDIu3reM03hOxmhX8eue0Be3bw
Zy4MWsxvQOADg+9+oikaubfBa6gjV+TGexY0AaA5OCmmG5xMr1z3Dzh0QO6YoFlFJJfc2fFioYHj
gffyqYDaXwfVGjeCE1YipmfuVA89vxVildXiB2pQxQuKnOYdahRb/V6LV9MqWsBKuDNBTL6jAR15
yKNbS540axn3nvyzoDt4Rtcn9ORH66aPlty54vEyBC9YVp7PGweFyyf9zv5ZbPyjf/yqXlo0N27w
cJpVTc+QMj2JJ5aGtJS8xjUe6gUyRBvY/C7Kth62RCvj4Yf7VSzbH/XKXGwBCqt32k22Ue/gOstM
AJ6QYuSNyV6iFxmLeUx2X4yH7uwhBYzo8FAszycTrhj24cmRQ/t8VXdE+xbxWgOTene2lp36lIQr
OyJljCC3ByoXPLUPqQJhVdcCld6t/H65BdSYBhs07fL3el3c4lDRumBU/foBkBImI2dyGNVqXIY7
fYGhHL+E4VX6qstupp1meamy+HRcvMI2GKVC41BetjqyEO8AX7XDuPQ3Flm1G+mH/AwjsAvd+sPn
NQC7dG9s0nv5yd/FRydiSHBTzA2iG3iG+VO+jrirdXhvv+FXxD7lJY2X0LunT4u7XiJPhjxVkG9z
dBk9eGKUbAvdaBHe17FrNCgKucaLzBtGmIjV05NyQna7e1Sf6xtM8lbdnXFARb+7i/emh1j85K5a
7Ez40jy0+Q71TXdXbc/rd4DJuH0eyhsNdKqHzBFNJ1geeb1TkKbk5Q7A9avTnDzt3NXEBGHMHjki
dyWXlc7BWAVvzdZAc+tjXNq78+69/hgO6Q18JIRh18w+DuouOwSqO61A3nuxJy0x9HRTF3zx8exB
flyg3XZMVs5K9aK7ZguFojjFN8VJeg0fhkX7EZ0wDjhZrvyrfO6XqES6BW7ObvPmvyBbZyyck4aj
gEUXsKBMG7daKCtGjRd6Mh4dvmHw2wmywh5P7ACPFT7kHVneg03eeRvfSBsUHA/GqVgQbfeytXOH
+v/KesMJQEJy+mhW3vSGALAHOcyjh5I9A5OeN0nb5J7N4PKW8l+t/TWTkm2y53F4jk5Qqn/FN/a6
O5QfCbMeIl+v8q/X9CZ8GJfnX8Fb9jPdyHwT9DHG3ti3R5QXJxBcj9ljC4zKW7Xv8lN4DzIcU2Ie
K16q0D3JX5iCSOiUe8hnwcV0T85n+96o/LLxvrxHmetDf6rexhs6QjpI/aN6i37oXn+DNc3wGO/j
vfpkelD47/WneEm2wJXX6pHSQ1+cD/hEYJneZ4VDyYJYoXGwNqYHEuV1fug20gsMELo3wNL0cOW7
TvUYQtOd7yS9VzbZLUPirvziWc2fkszdTnuEEp6mvU8f07xgoZgfGZ3iL/HcNy/RbYC6LaMLb9Fi
2EPe0SHEgG83d9rZCxFmhRSZebzP4VczLZoX9vEyoT2K/LfNGoWvRnc5LeVrwqyOMeNz+owepTMq
IxiEu0q3UmQSpWsD4DGKxE/Sp3ykXzY9YzVsJZCMN9mduUOFZovu7Wa8GX5Wbwib16624nnPTj1T
8h++6aLb9izdTitl5W/ABbRwDXFBkJ977TVey1ucRLbDkrEYL6Vpqe2ko3Zs8nBpPaRfs49WvQic
n8iRQsVNVYbM4S5+Ad5uOqvgfnyQ19btdGjH+/hY7ZlSoLvJuyK/5Z6zhA139xXeY47QIokDaQO3
babKu+g2vJ9eBtEBil7izOyWgQiwzFP+BfuZTkV2jc+WE+FEZW5O/8Ew+NkfTTqC52abLYYtfij2
R3MLAPSTFAnmkf0DejT2B7XqLXg1Dt2tOcx3PaEU5dUPHVrvlcfv3j1aL8ju3caFF0/r9H6eH7wr
n+U7txgBvjYW5Vc3HiYIAW73ieUttydlc2dMx8YUoT/WdEvjEvgBBh27cfnZbZjhsdZ80G6QEnMx
cfWghi2rW/pShsn3KT3247p+Qh6LofW2P/K9xhvZK5fSHl0B5VbdARR3mQJ5yru8TSrXPDhLe8uL
D3QU9PqyXMDXp7vBUPpWXss3+aYBX3LyX6pVsRiJV0Gn5+X1N5/BApv2NYoh581wbx5w0WDAi265
76FcKnSSsHxXrMZeSkacT+vn9Nb0Hk7cb8YtPuOLaOXcZC/FHh2m/UyLf1AxQrKWbbRkSFPvmA4S
h+GhfRo2Gt1zte29aiHtlUd7jS8uGjuMDXf2wnhgTtF/2fN/7++6fb5GZv+ro5/YpBuMBD1lE62i
x/A+vjf22ap/WOHEqbyoPALgf6SF+oT6an3PO3t+JrbID6h/aeEiC5fy8/gxfhR31Sl+SG+aQ0Yv
aP1wboOT9ajcVok3bc87+HY39j1m8Ivo7TNaSA/DvuN11jbznwknpXdD1Bie1Y/kTjKg27k9Kqc4
SkIef5XxrAndmCmUJ4Xuqx0cGWnk5/p8sJsV8+KduUOVYA2WuNiyXriPVsoN00yeWvXJUdxkRT+d
45h08nf61kEtm2y3vZysLxlauO3foxHErzg1C+vUnBxn4e9MniNY8Kf8wXnhJj7hpEAbibrVBefU
MbHCeVdjbcT6SITdpDkQmQug8VxcttVnqGqqSawAdLDwfBO1q73cJRplI6uf99E9qxCCUCiR/S5E
JOraFDUfQpkLV09HMpyYrrgfW06QW3cKJMmVxxhj2W3g9zi89/goFagrNbW1VXrmgl24r6X3jmCO
MnUrUirLslPDzSjn/s7mrZ7vPJT6DYYD+UaW/VuVmPy6mjUKRcHSxZQlcytQRNWMTxG1usaHdAJS
rM7AohqnHmY+yZxXqGqgMqIaN3LIKDAzOGbAbxbgqhjaRDDtJ9/GG2byNSIkWYaSXAlINtNY8E4R
+aQRUHilExsUgDNl3jTMKLggUJAxGeNPpTGJvqBdGwXMqBGfIUE1DPOkPPWGODmiaM80SOCeBARK
jjDnMOLZyOKM//ww5TeqptHhltItgVoUwqqEjpN70nxY/0b+MnTgoNp4TNGznzEu1pweEdV2MAlp
hHpBbzpn60SgV8R1Rc0Sybq+LPfp2U/XkQZEXhQCAKaSqr40xbZCasNNFfgrPxsBIrRKX+3gxlS7
bi5EUxRyQeCq61mBiTioKApJKtWlqJrnMyrQabcScdlLrFadM/ZqicGKi3guLspFUqBdDixrmCPD
41817HSIfc7bRPGtKY4Tp8VSASwQcNm7YgNvM+uvWK6/5MH2yK3SAcSAeVC4Y6xQ8r3SqCqZ85sL
wOKKbigVbVhH+XSTnrd9i2eX2mr0RDpR8WLOSg01mT1Ri21chDKozdE03AH2Rrz5XBJlTMvW6vaK
hvNuWSmrTjJRxVdneDxRdX4N89lS7XZ7aYkdcDWsRegTs/9jozjv0hbVblg6mVXsNVSMdwYd/n8F
bhH7BFhGwByuTVETRQkSeijxc71iasT2C0RGa/Gm9K67zD67xyusWeWlhVyJHCIfNAvHhQ5ZUIQq
RkTqiWye8fLi6+UdFCArSe/UJUp3b3liVLCf9e11n6gJJIgtEFjiBE2ghMUuUZQCWazXCXJLRacu
xEHiJKLXyLlfMVUXrNblUtetl7Y4QZwqLhoJXLGoXq93OVJsvJ5+Pedy+e+HD4afraqqe/x2ivjA
3qoqr/8P9s5ruXEl27ZfhA4g4V9J0EsqSVVSmRdEqQy89/j6MzLZ3aytu/tGn/fzIAQIgiBFA2Su
NeeYKC1x1iE4e3fo96/sj9t/+8puT93YWX4QfkrnWSrX1FP/8er/+O+uq+qRV5WbWv3jma6rauv1
HwSJgEQwp2qrNqpX8u6F3+5Qz3zV9aiNfzzz7f1498+oHf+fV3B7ivXb2lsvtOm+dvJKonQrym6h
Fu+2vbv5d7v8YbC5HcZQTavb7mrt9lTqsFXjMAO77XO7+++2vX8adYh3h73u45rrc0+/ba+8PZ6S
IUfpUh2aLv3D6vPO+aNuuqrDeZMSeaqLqmRE11WlLaqoNQnPHg5/d4ib+uh2GLXtj1fzHx/3zpKk
Hvd3h1H73Z5JHe+2bZZdsP/THv032iNhOwK5zn82Cz7+KstuycfvZfL9Tw3SPx/4L+Ch9Q8HRCEa
I0TnugdF598aJE//B9Z3w+BugVEPguifGiQ2OZ6uC1yBkpR40yD5/4A/LRzX8AzTdyzP+t9okKCq
o3T6C/LQcyWL0TV0AQgNG6JEIv4RUYCasluLWl+Oc15/nNJp3YVF+tFaFs6tVDg6ZpmRZnwoc33d
C90hPUNY3b7wdMlXsslYcfPnms5Vx9QMD7V1ACsktceEAxcOSQbuDAHMycf5rnK7p8mnHVdofR3M
MZxwL7a28V0xOiCnQqrBxcCfGUW7yCSTkLysvW98LkOGCvCdmKJbizxWRlKiqVFnj/uz9dDkdvhY
vaXtmJzarJIpYxS2Jp+wojhydlYuYRclpYGuyerAygYPFxvgvS6LPpPiwXRBs4fz4OM6bicnvWBq
eknj5ySl0r744yHu0/EI9+VrHA7Eo1IvXLroNxkwh840Qmh/zTZfav/Oqgwqk2LG7pbnZ7LvaJ8R
EnYoRuQyjUNyYzfjv9bLkG4qhWvwizCPwsGA+S0ZAjD4spMr2jcAQL8RsDRBZWovjjs2uzXVx82w
MIIdc+9UjDHFC4fKS0hxiKy39JTQlMrM+2nuYRqQ0FrGIySl0ieWi4TVAHahd5oz4ghdf2hOjJ3R
6/tZ8rDEC5GNvs8kebwnZru/GM5bF3fZHWrxe1Mz3XuHnjJUqo6OJZFYzA1obupOIwBnwLIzFcQ8
HLcuYCqypGShDIA8oxjL21iS+GCmyWdL4GwBG0kZFWf4JqnjLqhWIBsr0AiHxtjYTlBda+/IHDrz
yH7Vtf5HCG6ildyJGQDFIEkUtmRSuJJOgWCTPhjAilWSK3IQFrZkWbiSauFTrJ7BXLiSdxECvpgl
AUOjm+ZLJoYm6RgTmAxT8jKI7SFNBIRGKlkai6RqTOA1oHu75JqFL4RvEW0uGRydBY1jAcuxJypS
x9PIFFZIagfgMMJZJcmjkEyPQdI9PMn5aOKfLdiPVvI/CoKMDoZb7O1S+9WQGbvNJC2kBRtSSH4I
xL9Y8kRSwCKtJIyUkjUSTnO91yXfjIc0W9QRlIElncSVnBLkpo+DJJdMkmGC17MN0tH91ku+iS5J
J0xWCRFv+ghijf5lZi6zHYUg821u7nW3+TlJZkoKPMWXFJWoC78V2nRX6OVHkhv5xpXJvSXJKxMI
llKyWHSh64Exml/8Nv/YSV6LkOSWoWtPbQjEoM3r7lAtzn31PZEJvaOkviziI6Dp4hiV05MPFkY3
muPgCDgxSxEd8iT8FEHU8xLSPbOZKYQJXsYAM+OCmyF9tdkVvd5ta6P8XbQMGzp4PfEamnxfQp1J
zd6T/Bpbkmy81jC3Zcd5aym7Cy/WfOJdfkvSiWhyhtWgs4FhCfetcaGRSlqO6QP/NNq7TnJ04GRT
BPaL/tJnL2R0300gdyzJ3uklhSf7ZoDkySSbZ5WUnoVaM+QQbTNJgg8aUgkioh+8Sr5PKEk/ke1t
SQCQ/B/Q3ZSXQAIVoIFCj4BycqsMOmMZ1MzGeoOasZ6NJib8iI4aQDq+fmGf723hfyodnbGom0CW
y+D06BahjTOer0w2jhoDclECgIDZ/V6vJLIxGh8ILCqOwuZkBEXtMK3JsSMKjITjeSOAI+Wi808V
uKTav2TAk2IEGZrO+cH2DxB6xZGwiSAJUxjUXvPF9iZYf7kJZAnadqObn6scfG2/DAlQ/yU+Tiap
hbYBN3eYs9cxATA7oRyiSZhOO8xUC+iK7dzb3etqcaKb+k+95ESRmSdzkDhdrEV8GRuD8bFZfCCc
58kdBdke07KtIzAtVbq81DlgN2nte/6y5qYHlW1YQTKelrFnYuraYB4ywgmhWi2mThVSP5tprt+V
/sa2zPM0ZekDWPVwMzDjvc+cxAGJ+qORp2uimgJ/QZ7mF+4PzbePqPfDgyYKvr+tTph2D3W3ybQS
eOhZg/i7uvZPqzCeddulPhrSnW9d4jOcddmg6H2DjF9uhqT83O+AwUAnd8tAj4w0MI026EPHO4VH
d9Df9DFpdr0ZH7TV6oK6hkhRedaGkOCTFsNktNOVM0wfUJX43Tjla2ZLvFBLgctsky2h0pS9PLre
g01vkLzD+3DNnkVFDO3aC0LuWvOjKRL446A/loa2soYFfsNA5DDqjoXEJgowzqXBOix7e9nqC5HE
VdPXm7oAIl4t5i7tH/oxfGracG8VAj65z5eI4HhCSL42MWj8mXC8PVxJyrNiPPX6tAAWgOZqOw71
PEJQK/I9CZxa93ZP13yGtbhCR9ibNYkOVm6RHRl4rG/xaQIrcxiq42YEhxM9ER92KgUC/hgQaL6e
qpSv3FIOwDLC5NuIP/M+IrQ5HWgUk4FabtscXUqDXADu+AOi4qOGHnoLegNsrY9TzZfRX/40/fDG
Jt0SzCnS8Hu0uC/+Qtyg2bS7yC7ms75Wm6xZfmSaFwUImBI+HuRbvhX0UfZj8t3T4NCMa+zPyeL9
sCF3BEP72nmwjbL+0bCmz9G4LkHadB+09I6TQggclaACJyVfF5FtmWoo/+41S/IWHfO+iTLnRB54
sXWh+ZacC4i5iokg6pddHyLGYbRxyOvwlIwnGx3dJtIm6L5L9zbDPyFWRMvInRCtd2fUDcMRK9oP
IoXV2psfqnF8pYo10l727qOeL1dvmvdVGKNYmUtiB1NxiqrqczsgUGg5u8GFdCHwdi++31LKXLKf
Ym6I+9QIgyrHF7zrpMwT0womvw+m2RWXCBMkX24opxEtPXiC6I4Yr5A3Q83suUzil7Jpfmqjs8+K
csat50ghIGxB7xPcRghjhD6G+oK+h7hMM+bbZ2XtntJ1zdiqNtt2UxDktRkcqvthOqIXLqkf6pj5
uLJHQAWoYKrF1NPDHfICI2RGnQ+ZKRLVsMlPSuPY1uV8vi3UNmcOp+s2vgAMOZ2R7sO/jb43t2+L
gvykSVoCysJUigUTVxrB1G1+nPmJRAz6SFK6in//vI4OkTc1nSncN8sprT8WGXqpMWk1CFXzPx2l
7wym6g5oAE6g/hGtF8haQ4W6kNU5VV6GznzqpJBebVeST7WmFmqPbmho6jPEvm1Sa748xvWYalXt
bICo7S71ktVEqr6tqWOeq/EjXlT/5ED4OtRaRuBeCYSoCBOL4iw7uOuiHxIvPLnA1DHWyOPiSWb1
+hTydghvCWCcniOF+5cRtC1kNM47D+jtbrWmFuqI7/YLky4oZMn53fbbTS9EMJim5GpWFSfyGD/C
BoJwc27lIspi6orO5K705rltufZrXgNRUs7X28eayqp9rpKm1cecE3O7MtrnY3fm6bXI8hDuktym
u1F17Cw/uD1Yrb07YJvFzFfcONkpkeptcfNYqm1JZxckxQAuUi9BHYoEJr5j6oDX1Sh0Pousckjy
kPgSqdBWa1fndd4Tj9ubw0/VJfCli22dwCenTolOapGGL6fKT5HRkYnmprRXrh9bFDV8MNd19d6n
Eihb2X0YXD2lyn2rVLxq7WYqnfr7rC7009VnfLUY3yzHuRcd7AbNZ+v2n1Vt/J8F8pRPoZa/qJK0
z8BLmNQYElwBqRBcjPLRSZueurnINV0urDGVDjy56o8Eegg8ySFZUEezrr5qvjdcqmSkP8+WJeva
RzZvO61uAaGeiZAMd6JfvnVNeED9Pj8b3Z21tNmzl9gHuw2/tGGbn11tSnYNQ+l91jc09dwQBa3M
ILfqT2VlAq/2iqfSRNJHZTI9YNzhcklUtDxfMplzkmVXrXLkIfAXWDYdg3hggNZ4eXrsVueHMEir
HmFsg0RBCrW65tlO9YdmyI0Afr+HIsdPTwbBamTCaie8cSCMnS67TAMRu8YYFg9CVFwhnZWxi8vU
ujad7By6y4Zaaf2BDNmAFCdxGebx6yjKZG/VOQqEqO12aS4Q0UaA9ik2/+YX/sniQn8i+MzfaFB/
j4OuQ06G4xzkUwDMFlh8p3MCc5zotGiLde97IepssvHiaEzonzAiNNoWtnfsVMUxk3yOlWI9IwpK
i4U8Kyt/IQAuLi1q9bbx3T7qXl+20277Qcb72rZevW1N/17dh3mIoqFaXUeP/tlM8o0s/q7STqKK
ourmdcG0BDkenPB2wNCdMp2BM7I2DloicP40i7gI+cDbsT9ro/8467I9Jg/USV+LWmtlSyJraa45
8+PtvrAsG4ibaPDUtkZO8fXFuagHDvLRt0PcbpadvWyAUhdBh6cfS2YIDHyJul0mm381aGu2ydXb
IifF9TA50ynNQZNZdkmqofr+S2G4cqgyBTWu2253qDW1cJRsHLBIfQDbzbmC345aRNnyXXSpzonk
X5vqDh2cwThvU8v3S70vae0m5DhblzrR+Qwtx7qj4eHtXflJqc/B8RLuUJ8rjk1/2apVIS9auml/
NmiybVtdAz4rF4u0SYg4RmjUrjS0fBcloUz2bgluPU9pLY4eAydbugYYl4MkkGu+dJW/2yYDRLZi
EugtKysMIoN/o5SXX/LiphwVaHtpXCchsnZ9qookOWkrELqEQeS03AtpFxCjtP3LtbEgNjynBRrJ
Xp3l1Kg9oMsycUU9wE9jwySHToB6Bauy8itylXqBAI4EAaJ6HKhnn53F3le1+WBSuT2nudadvPHb
IhuY00Bodw0IGmwptA0nafeW5z2Z8j9UOKw2zaL+om7POUhNKM5+ukvniPxJxGkQmqJ1oVOMx8vL
ft0KwGlPk+ioKsB6obXdRdW7ffrDk7xKqEVH7hZEd95uQ37D1IPVHYMtrVDAFLkCpGo5ZC0cSwAj
aGe5vlz3kge6PaN6LnXHf9x2rbzfjqDWblXqvzuq2uX28m6HTht+rGFEzaxzydC8okXka1M7X8v2
19d+e0yceyTVGWJ323TdRSMPiHMkOqChJsaavHkgNGPk0DrNPgjZwK4WN9kNXHqZ4vNTxnUIC8D2
4+poyU6w2lit88vU9zFpRalDhC8QS2kdrKIqCazWNOAiya+M+uaq78ltMbsIeMNE7MFAYdaenlIT
8onn5uM5ISl8Q5OXIOeywPFZVhr58fI6XF/76/L1qBeh0xSbhFMStYCEMDGBWkhXDOxEN/A81Mhe
YSQEwm0wGfVns2iSU2y15JMTz5ieCjkCJQfs0ch7CIlcvWkqAo9Rx+Aqjjp/Wu3+0Bo556V4PCR9
8Zugnmbzf42F/6qxYAn//9tY+JDl3+Oq+GtT4fqgfzYVfOsfFvNWF0/ztTtwayoYCk/oUKlyhYIJ
ctefDEL6Bi75hZ5nkR59ayqY/8AhbdueIyxaC3ib/zdNBQH48K9NBTaYri98n6RMYZg83V+bCu2Y
ERaKreysJYi7K5we01KfXTfzgzyMXyeG0PW8ats6Axc9aB8zmh3bClpUEDM2Kot+ugBJcGiSW/l2
Xvh6NljL9NRCzhNq2lknPPdsWQztotbcDehbpjK5DHg+dDvbmmOIarHt3+ZGR3zWVUCVE0oB3hpY
i3H0Yz/bW47vnVez8EESRGOQxjMi4wo7SO3Yr7VNBaTtmNVw5XJgR82uvIY5fyw0azsLrHsLKhfb
9TVItdwvGF8jw5SrzVS556yIun2lZa9+vgjcXFzo1CLqanEOaXkEGVmjG3UzK4qcMQpjydvO6g61
SOQj1NrtABQ5uw0I7p2BBiYo2t9xNyHD8ArqvXpeXNRCN4YC6hwGQyaGO2eR0gxi8s7Xtb4Csg1g
bVkxOEag0E+U1TC14JfBmI03x/e1p6FJ3H0V3lneagRjR22H3JfyclsQjUOOjZN52yWjaMi8d7SD
0Y978mRFfYHde9eE47rrHgrHnrZNR3xemYErStviUUzeD6fGuTs267Rj2vglX4s8iJP6m+eRduAv
7lM4pS2mLgdnWOqVRGeUDqVzebrTvg4eM20Z/DEy3dga/rweK6e4Mz0ZU0RlI6DaLah+CON+nhZw
x5QHeNsizBCEExz1eMnwTqFvF11E2WEwYhIRfpulUd6PDCEDXs391JVHzKqXNjWHu3AZqIyJt2ii
+J/MYNJLGnn3RKSOW6PlhG3alXlft7Z0IiDeSvLx41LR8cr8BTMAgYytTexfpNnxPR5Pvp2E1uwn
wrmPk2Ueu7osHqxYDrWLdjyYUzRaGyND+m23aBitRjvMFvoMT4/J3iqmu9INrTvTQRo+zd3Fmyv7
DoSuc3A94pvkfT7GxECnWFaEYoTWxA5OygwMPdLB4F+/B0Fg3hvyVfdd/Ar9fYFsH+/VfavcwUlk
WdZ2g1hfX5wobQ+9hQF7gTZ415JVcUe6C++HnR98of1w1z6CidYYEMnW9GAvw72jNC+dNEanqenu
mdj8ZdvUfm3j7CHpI8bpWVxcNOHj69PavSij/tzCMoBBqnNxUqtq421Rxi5IUlRkuu7g5pFXasPi
mdN+uahbSqeW6SVTJaIEA4fpAWEn4a5pn1Y7eqEvh6p7scSlwrZFsu/ZnvmxgLJ+zCMjMPVhOSOh
IreE0rqZ+Vgl7RVZKPT94KqyckrLIO77MYNUeK5TT+BVKb6pMsskFjIdfJDAqqajilXX1dq1gpaM
4KMOA3jd/sg9xgHKFYy5E2tw/t2y+eQ83+yvhaNC8sjascf0ns9HVTLyW7xi4C7gVZpGu+OUQLFM
VgiTeowJ3UG0jtiv2LVNRrQBiQztOROMOchX/pHN47iL/6pRU8o0tW3GBZhmOZG6hobDKfTsYMU8
XPQOhIfRx1dYo+Z2Q/+72UrIjQSmqZe0FtF3I2kx76h3cpisTQUibAsLjHE6HtfEnKfj4rtNIOwV
GLdhteivmAnMfLG3pFYLErCqfGtGlaDTJQEzqmCiaiW9zizOoSAtwW3EJOvnPmUIZGLB1O3omJQk
Rgw+ETYahMUx7V/MdeFs7HmEhlXlJyfkTSfvguhOjVwDPQT5qmGElf0biF296QdTghpULFhC3Q6Y
ZlTedSONGTvRfpbm6JONuzWGEkG7jRVOTncdJR65yTMVRVAVaKaGyjJJL0isND0+KC+3+gKogoxa
6wD99PpQ71WhLpEVM4eMoHWrCmrkXnDxIjP3yjkrXGomSdrTh2gJWLNKbHAmk4Ig6s2FWY34QYKi
vrOHkAT0tXtiYEmM3dSZRDRRr/xqd78iA0txU0QLPCRJ5HG3wuaXWhL1QKBtbGIYcX4nXko5XO6Z
VzTGaKDi9JB7Zw7G9DDEcxSmw84tUpIeJhSlttnv2+XUEOEDsneSlXht3XnLogV0Nz6L/HlqYPm9
+9/VzVFNL8koul+62Lu+DV06SoD5elRvilqo4pQ9O3e5WN6m0qDLIQuSFtTcnV2DIqgoGZ0FoTKb
tIm3yBXOXSa/oJnNkHqhidcKH2NcQ1ZrzJz/vD7Mrlkxdjb2XV8O6GFp+NlVRuAIMJbBgQs/+KkR
hMSuXOGHcBPdxGVqZ4BF1vV9TXMa6hOjAH2MP+o9J4gBvOHOT6d2U8/ucNRtEuKalTdcLpg9cAJj
wmjhEs3jnb91Ur8+xeOC7BkdZkHzMM2S8JjDZT7Wbf2fkXDdOjzpUdvv1elNLRT073ZTFeSKRBuw
/7htEFcR11aIturXH+kGZwO1qhYEecCID12bZll/R5Cqt6l1g8gyWSJXi94YMHOia1TnoGLllB73
8aYsfewlYvzATGnd9Zb+7VoIlJMV9Vre3SSRRzuUTrFXmlkXtX3Ye6eQcI6M6/8iHUk5VkZyskaJ
eleLTsutoCt4Ryo9skgqaZqD6O3fBeOv3Rxr8UVYGrOmeqZz90kLnYzAePnNpBeyq8TIb+laFFWT
R8tpC8I9yI2ihUTJKWy0Uy3DcWJAqlP0NW+yXcoDEw9Ae+cKTsyNmV2GCseeqrcqVmahpstqVam0
1T23uwENdsNgnm73qV3VDpRU6pM7fjPlfNOdUvs4QVxVt1SJVLUgbjeva1T6TubEqb1xaLaobX8w
JWrbqVDXN9XBKl37YPIfl4KGhyU7oEgCMFphEB9rjWhEt8Ct1pa/kgJOlaGZxrkh0XJv+P6Tqjtf
Feqq1SHL4WUiQXm3svRtn7/b5nYzkWFalF2r5mpntShKtz0aDZBqeWS1ePd4tc2RE2m1NsyNBpXc
pLnnYDyv6yKZPqjVpkUOvPVmBOBkAKR4aa1gQCnUhNgGZrPitCivnuoSerup1sYVDcdG3a1uq31u
NwuyPQqad+d+prJZGjq4AlUtkpTEVkG81e1J/o5si5SGoqPeFMv6k1p4OilVfLmgBYzNtJ0Ar9+p
xewyryduhvOSQzOjNmAghMJFlQxMYsScSiEiXKuwI5cmCw+yMDg0RwVUc+oIFO6VrfaOtfbHXX+s
kiw0UduTHDb1qHI36LDOVpezz05JLZWCUq2pxVDo3T/vqTNnbS9qK7OWRqaoUslVYktDFXrV6mLO
/FxvRxGdjVLMnUdpske0fdV3XpWg14P/ueV2yHfA9rkT3mlA9yALjO/2ipfYW673XFfVs19fiNpV
3U4al73U7esz3g6lp2WzhcHVlwQnLZwg/v2PvXsV15d9u/t29P9iW1VcUrehQAM1ODyt4bJ0zEcR
Vm2FE6ARqc31SJP8E83Xebsm5HbNRvNgpTr2NLwQIJHK1zTxxqDy61fimsiC9FdkH61uQWR3H7ts
rr8wFf7NEP07YGykYbFIg4boGPze7G5UZIoUwi62SRe/zDZJYkNKKImDYZ2onGVThDaGzs5Zdnni
9/u+6j+ZVcKVhn7DhlCYHsDA+GmdvCkYGv0zWeYr9SECA0f3QtvjosUJBmABZSCT/6Y1MwuYhm6f
a1z4HHffI4/ZNYxP0XvA1fD6vgvSrowp+tb5oS77X6ETY8KZyZuJ9fGr6Odk5zhfvBTpmlun2W6R
1sMWU+1sfDO1HLfYfqzmgYE2KP3V0cyTC3SX5PLqmHXZOdZ43/LOulRVP3DqS77GSIEe4vjntLzl
fogJo8R+SnoIPov4cz9CG3HBjVgNE9Kyms+RaR7Mvv5g1CAkkqiBrBENP0nkCWrdtw8ipCJBFw2D
ODO3oe0/a67z09aC1pEFjGLh2spDUeMsz9kM+DTb2y1E5q4uaPTnDhZk843ksieyp9HGFG8o13YD
Q64Py5B/LzBd6U2bBWaiPzYLvZxKMvJZa7f5VDLjsAaQB863FYpdQCZLd6qynJzQHJVfas74w+L+
MLcNn6yjFQGALYQQln/wvf67vnZxMLfRazcjac9g/OPWGGCIMH3claTKahY+8rmwdzPBuntkeeXW
ML3vKd/0c8qVeksC4brX4+TTOhsvoSsoRgoysR0GoJCGoSU7xmHuwzNJdjiR69k8ThFGNKgxQAGq
U1w01jN5oh+9On+YiI/iQoK7szeiD0OH9bqZp2AlVtqnsBGEvOWHhHxYFakcFUjgkjREOtDd8deQ
IUfiHr0VBFUJJzjZCN+utNiOCWMrhDdBWoG0t638bK/6Bz8BoUJNnf6hm97p47J88BctOxVa/lDj
c5w7vq+GgYPAQtAyEs1kVHm3g2XDl3NYzf0s0JkN/vQoUou0Was5d33/JuTc0tPd+TTVn0l047Q6
kuVl1ujoyHcjE4548LK370HXiU1OcCB6qyy9WGIE8zK6z+XWTBd9r+VGeCjt7Etj2m92Zz9bnq5/
gfv+ueYURW4NkDyvGWSoz9oexDqN97p+n3SWZLKgDLBEBa+AWFwC2zZh2M4PVRlYBAxtp8zA9zt0
j0v5W1+Tj9XS0ZwS2FfnmHPfJ/eu0f3sua2rUxPNFgUs7edqGK9lEu7zOEZV54P5SwkxKyKnJzYE
bQMt1WQLFfsnXSs7CC3/I8qn7thchrSzDhYxYpvGwbyXDDPZDBpZ244V8nOzyT4lHJ1ElB18spRg
0/COeC9SMMPhF4PcdGPNuMhCTk5VMXa7Pk8PyeCSedz558KL4ZvY6UMToihyouxblelcA/w56NAe
gY3mzOc2DEJ76j6iLluissLPRYierHVw8AIliSf9Y+1q5BL02T52Ie/0jXXJ0D4+abNlomWZyGPO
up9T7yOr4ByFDIrAsaSXFMOZWXTfPSBie4xG09kTIjhV5IwO9FN8p+wDT+g/EeJe7MUUNKSS7+uU
by0PyE4oCNHq+H7tiT28D0X7aragghZ9Adgy8kaL13HMf9cJxCrPb90jumWplrWt+jtlCv6nEc6B
ZWRf/XA+rk71yYhd/JhV9nOo3GhbrXF+SK2Z3GHLLD4WjrenOxt4hjE85u5dZxbIk6v8eVyMMojo
3RHY1EMVqRMk1YtJT6EmqNxY610yfx+i6duMgd9fp5c+ys/Ur7DSEnXkJ+OLtsgeHynQcxdfFm3+
QMja21jue+RW28RN6cc7BNqWMvNqIjdc/z3F2PImY/ztwabNYC5SlANMUK58/UBS4dOr1wdDvkGl
R+QyYcRog7GEe5kVgqAESz1kdQnpqBRSsZsH85C81dPOAxGL3mtEaDXQwWlaQBNMPT0uVQA3/OE+
R4G/M8neo9mHWpa4zZ8L7c9NmnyxrKaEKWChIe/GNyTeIK8QBXciI4JaGgvpwgXi2+g2AlR45hKo
TND7SAN+sB6iLgGoEhEwtSyEXLlbp29J7iqcDBZJ/NWy79cifJhrj/L1RCSbFQ5fLTNDc7p4+3bC
n+84zoOhsE4VGW8+uSj0eR+oN8PIRwfKFM0vA3J4BWDC+olwtSNX4Wbn98RPuiS/iXT9XMWYZJu0
JxHRESVBrsuwmcaqBsqWPTkJkbAdNXYznr9bwtKDlE+k6/LXNl7nTa6JX6J6jGzKUFa1TMFsQbDS
Xp1MXLrvdZy+kD73nX5Qc55RuW8RZWYnpqsPSwhhZY3iD4S03xO8RbZk/aEojUdvbfug9NNmP2rz
bvV7bOR9ZJwWi5NxHDYIQ82XvomRqcZclykgPFua+eKGnCCzpNaf6qgcDm2ZmpR5tGfE8+uuGBC4
jwgshr4gbqyySDpPEazGvn5YkSRkqFSFm8gvxHqHovhxrnAIp3xkheuelmjh7ICocGe47kUro/hU
VbV9tNp8HxKRGObZB0Z+JBK67ktNj3go40c3abpLNVpvFvZso4Y6bCXJNukXsZsxnc/YVXfOgC09
NPTymPThDyOePw0r76OWNij/QxRxXMdi6pIdAnNgTcMong0bcUeE4hRuj9DMHpyYO+zqDpCCkcaB
NZZveQWVxG5aEofScUPxl5gw2/uOxg1js2AIaPrdB31pQVzUuAJNIETEkkZ2Ff1izkEV3yKB5HOr
lc8+iQrIfJOFknD9qCdIVqrDVLr5WaQYxUdd93eZMPf1MD0zy+VCza+uNTTOcGBipwWZ0WxFQKyN
5ROTvY+VQP8/JcZuwhJBAsDM2dy/j+U0ZC2ebWyvQQbazvCIR1vM+slIdOOi9eOmLuHa0JEmG7Ie
0EiRErmuTf3kjy21Zs+Qnl80/1GNLKCpLpTEY8RHjG5d5nzaF82lAtcx99pmFiLQKvP2VJvKxyjx
3Q9Lsp/7yv/G6QiFOIP5fd1LKNUwY/1uydXR9bPvcwVPjIg87rGcd0Oe0IGZdu5im6dKLM81MdqP
rqkXO11DiksNPNkOSY3klsrk0XJSBLXDUYDOj8qiuixd9tu11wQtL10EfSh/VKn1M9EYa+XuoO0j
hlaoXPX5wzRPwHE+lQwJD6KqnZ2TD6d60uNtVRrr0eTUwAnR15+mfr6Ls0ZAIbBPjkVtN5/8HcMk
bUuAYbtlDrst7O4hs+KWudc8baqRAqXv1hBT9C45oDQM0sTC9G+06cF0cNv3OaZmQG1Ojke8F4mz
R9kOtsB4Q6haY/rmrJyIDiIA/vm0kqKeMP6ddPdpCX+R6yvDyPCIxuDZdD66GJY+ha0RTNHU7X0P
aa6ZBXbTfO1GCudDL14tweDed82nIrI/17D9KOA9GZ4jxcMlSRHGCi2k89GPVetzJbRxOxcm0APe
8SXWeio+BB4Qr3vMQQIM2QB4R6eYPD8PzgSdrpoKZNxnd4ghDhTisafRCcVq/mGX3hKMJHuTq8Em
LQTAobfrq+fKeUEodpMJhMEKkdxNWvdtiOjMGbU0+dc4kBb6YoixiwEuQ7lwtZn6/NNStPPWJWLM
LBFwF4XrMB/zUDYlYKqqRlC2+yXiot83dggaMBtonPvHqnVsZG10B7O4qo8GIlPCSet6lyPZYJYD
iWJI9/QW73OHZ84ru976Xcq1wfygD1y04NTu6mRNgywhWytNhm8IryACDcQd4QT62vbpwAnP25Ek
4vJjGr47c/8pG/wni5TUuVmpMRgEG4brriWFBp3u/H0pC/474X8eizShXE7Ye92ggF0lryleCr7Z
045C2sX1UJPRYqKkTwGo8HwCeTT5X5KKaKNRrg/uqB/IXx/P1WVMkjc7cR2E8KCVbPGKQex3u3JV
smdCRKPxl7Vg587kBwjckM+MaRveqrxoFzLMqxdCK9GsF/7nDABz7Y6/hmJ+EXF0qiLrwLCetLB4
OUU+g+XSd571rryPtflTRtCXk2v9ucdsWVb2EpRIyDMdSpPHD7KarSQYzfm+inB2hATLze53saJz
r6fI3621iDZJRKM5wnazwahv3A061iHHaeZLbz3QGoqIQyPzLF6LFz3DFbBK+5pZQBXJlw/MXagE
2dqlZ0zKWdinXKP3w+tamtUDsxSREQuPbU5s6iWcNiXEpyXuf9C3/R0P4Fe7lcIjIa0b27FeOEv8
bGiegY8zD8YYNfwwABr1Pmft0PYCrs/R3aiNXEQjD74kb3TU01rw7XHna80r+SDjPki1yHvm1zPZ
dcYsBXvA8j/snceW40qWZX+lV81RC8oAw6Am1NrpOjwmWB4KWsOgvr42EF0ZmS+7srrnPeEj6R58
dBA02L33nH0kA700+qFPIbieTHwU47oZCfbMk8bdeNE3txY0/TgnG3fW3jOuXpF6TH9kijaaQTOx
qYtf4VQl6zAcD2E0fiNvwFxXXXz0/fkN6F1+MMJawegBk699UQH0Ky6uN/YI71ZrPddmd7dy7VEa
0YMX8yllcUArNeu/W960r1quTxTylUIHFqEED1zcCmXh7awgkadwbAEvaSEVchjcPbMw9mEGYZMq
lB1Aqoxt52VkRrc2HWZWtdGAoQQJwUq9Ec4Wu3c15BwQn0ukrSNHR7S6HgJmN1jyzJU+Qqkjv9u4
JHQYIjErndz+06qaD0lcaTYBIYnKBmpIH7+Nxie+hY8gi9HcNIKwwJGrc2uTjG40N0Ou3FRjUDI4
V9NyBYo4rso2pFLkFKR462e6TyROVV56SBu9unXpgMZfvUaj8K91f0olGCacV98Kheo/UZ3aaZTx
3OufxtLdGa2ub7sk+eXVzKe1Cv6uSyBYY5G5G7ope02rH/mLkAVlABY2Iw64FErsTokneO2vqv/l
hXS9HeO1F5Vap1J+1cSr6zpc5awuY8/nHvCNEQfUMuie9aRuwP+/TsG4Mfw6hqV7E6UOqKwIjAs4
Cn6JnSphkuwcsNQMRRmtjYYVRAemmcnmHpIYiSnGZnmI7x4pvAGOFiPw6/3IW8CtxcrHew4tWWwr
ZuYG29Ha069zjUocsk8SO9hSx+FPGvThXSnE8Y5u7GLNNMGWQYcvHfJhS3mPAIlstT7dKEKst8bk
vSLw/dVmBTA+hgxZ9NDlhbGiUvH5jEm9fAt7T27MSK6TKGV3rn2xotBbKSSYVzf6bqfZXWSTOFZT
Df6JfWc3kRdlVtZVb7RXwiaYEjt5DnheXxlvGdTZgVKAxXjKN0Ybfte6INpVyWGguidkvHzhonm1
yunRDTg9oYjMn5ORxIA4u5nZmXIAuwpS0RRwtugh3kE3MrcBxsNO956s3vgo4tTD6jpsLOdYxg7E
N8t9DmlAr6R9TQQSg9Qn2CwI7/Tj+pXok7srGJ8is6ia/sUZ45eom56GIXoMovEYteWtbTLwCTeR
mB8FfwLh6Wu3+j7HQeO2uzcCoJqlXYYIvVg+YSqjMAVkveKLy4Y2MB6sJPg0fet1MhWGownPe1z9
ikO3XtlUCV2GYVFor9IbD6XQrx0JJ6s6gnpV+Py5onK+2lP3aPJpWb4NNW+th/YzcIKXyp7jlD8Y
KlgpG0Sq0rUbd9muzThjajvHOymwSU3eNtJrQpTdr05W0UIwrrqR/VKN99VS6luef+sbH1ciA45M
918ZIz1WWkXWQf7L5M2mU/krCJPnVBQveQenlY4louvc/eZxPu+bRH3kbLBXU8SSFFdjsrLa4jON
8THW7nMeMSKyUxoFw9Ee801qls9CxOe60d9do3nu8XGGA6PiQvqPciAjHh3Hr0Qmj17w1tvqwWy0
C77ho9LT76XOVKmGhZlqZDRMGPv0ILR3dQd5WDRAfEyjeidzoZyij6RtfmbBzWpqpEw4wjg88org
dFWo8MFHxl5p1tXtxC9hZM06sOdmlWndus6E7lw6dJHYaYfltnWjk9++W9CQw+BLPQQazNfxUfMp
BV0dBRpg1Wj//wV9/1eCPstwyAj570kBN2KFP4o6+QdKwO9/9F+UAOPfpTBMdqo2XjBHuuJvlAAX
v79DdDAllm3wHzJH/kvQZwuSSkj6RdTi0pbFk/M3QZ+t/7vteZbwfkMHuCb9vwj6DP6cf2QECMfC
FAOIQBeedBz9H+V8RudUVJFBcRz1IH3o9LR98unixQoUm8omdCFwMEdiPlTg/xJOQtz2XHX83UG7
F+kYFPn/ylV2L0isbf7j34yZRPD76eOP//g35mm8C+kZAHskx+KfRIVdo2tTRU/pmKce5Z/wn9kg
XCdaXDfB1m3Hbv5aO+6aSO4VU1Ky0EX7axzKcB8Khv62iZnsX78l85/gCWzgdNs0Xd2dFZryLwem
1izTLSUXUJPhHgJ+iI+6mgwiTd0fWRvr93RQh6po2r1lBd9s4RZrhTeS2pn9rtCesLBAdst7BhdC
+LwAwGrXm5J1rgMSdXWt35ORzPSlaIOtJFF4UzBHRbhy6E3DBz8/vP7rv8iYI2f+cpCF7s7ACk4o
OadR/wMOoqLKHIqmzo+6N+lnyyUiUYZFTb0CXbX07IPp1/P6OZgHo7T3SQY8m5T6oi0vcshfosI1
6RDKd9+k6/A/vDdO9X96b5zopPxAvpDufL7/PaoCS2Rc99LNjm3QP/mzVc7S02OhQ3MLCPNZNei0
cf9WH8JT7SkVsBLNvjoCgBjWlp9MD5n2EGAn+p/e1z+dmIhndZ13hWgUY4P4S4xPDLmhNHHvHOzk
WLVYnRGMYaXWRlQgRn5pRbuiPKAuMfANmUH/VmZ9sSlyEL2TmICcw67714dKzB/TP3yMrtAtRyJN
hxFCu2h+y39H9RgbQ58Cf+gOFi3uHUGT2hndA/59qV0hXdTPqX+lJxQ8Vn0av+SGsx0FlTH27GiX
1R3ljl8Ot5x9Ix0ITQF7SBkVWJAl8Di91z1KmM6vr5OVQjmW7I1FYrMNGYyL0+kM4O1dbsQ1WOiH
WJLrMWi0JynLMJWTZjbKwdp2/sh2OAefoHnDDhXUxSbEGjh0cxRW8RG2rUkPmizmFFqmpTU3q6+1
HcEZ463OibAcf0V0/misOWozuGW3gekBJlQNgN28GvQc3exVn/dIDkz58q8Pr2n/8/fEFQZFhsH3
Xvdgp/zlAOcZllFat7SL4Ow5ZlbcrMA/V7nnnc3YqnFUBtBAKtndB3+4Me+dztSb+T0O87tGEwKp
Gea43NCCM+2xn/gjxx1ly7QZ1Y8+pBwexso/J+yUz6Hvfi+rONpHdB84vuaGVYk4b1crP/x2rt6k
t04HE/ICmoJTb9r3RJov3hh2x7Bx9ZtWc7PcS7wgOLWOunceHDsrHJ1toxnhw3KTht7N8CXhvAU7
DeUUZ7fJn/gYFSS3YTg0rTBeOjsfH0P/YaBCuOdtZux1SvuXqSGboalDysCyYuOva1tOnmnTUGeb
SPlEm8V7xNm0lhmWrkXRVLuQC8KxzOOjbU/JtfXK5GqKb6OiuT0MRnCF76LvpkmlR2rijY4vcceX
G+60WSeHcGzsi9MHm/iSGEV7cSTvvq3mNISI0ZUZBI9Z/D5qjTpwaaMlbUzjOa8740aTyNTG8ea4
+l1iUdx0ZS03BhvESx9WYLAFwm26enReitI4cmGHKqtjou7pSp4NyRCdCXZDNoS3jlvUIlpoD4y1
yh3RqBYzaf8z77pXWRaSeAE+IycN6eyFlrFxsXPuLEv/EKFngFLEI0gUp7jEbXG0Mu2GhDLfuhoD
HK6qR9A60aPbynPWEkURGkn06Gtd9KjHTOgKykyrJjMPEKDxjMHLZ2WWIAoGe0e8WXARxBLdKpmP
t17jbDHpfWKPHi+mG7v2innmo4dF6lhYtb5XZfsV6S1Cx4Fx0Uj8xxq189pLBAJ3V/Zra+QqTwsi
28rONvmfpPHFnm+aUceJ3Ye3ZHJ9KhiCBMPCYJmVw1OMouGkCXoDA1LlXYznaj0pdvk5bctjF1rT
HSqHfvfhmkZRHB2rUX3Oo+y7yrTh3rXZm5ckxOu0Fm6ewXqy9Up7iHqb/QaPLFt/yaeBg2wU3sM4
olYrGRsKbF4qoGO83AhyPo+ehCO7PJy8XP7+QQJLZt0iz6btwnNhHPUuK9Swz8wCmu78ApY3a/tl
bm+9LJLkmOndugwa0ATzTZoBn+BLQud/fjhWLKY105erXTv75SlbzzG7MUpnGgc53SPcxDST4DlB
rrwPEoIWWWC0p+VGj8UpTOml6fNvhFKnPSqhVVjl1W2QIS83rckBRcH+fXmU1ZIwE1a6gY0jDfSO
cjIK0+flZuj8Dzm5DBtZtFeNaonY1WLdWM3hL3XKUHYaqvLupT2ycoZvz0Hu0upqp4tWEv+kLO+N
tj487L7pny1idg2SL+gauodQuOMB5xhycwcoUKuY6+o4Cm6Kooo+GpXIALbgQ1aI450ffZREr+3I
Sax3DXoI8WZQ9KxlkYEotenVqsp2icIYvqeF8u61pEAxv8rM6u6EufhqfFNOe6ZrsHdDeuIzBiDP
g+4wtka98j0SGSE3nVOMTQPfi60G+0moPj2KVKC3wUtPiLG4qNr3gIfUkPDt1NgG7tSvR8noxquQ
1KdZMkF7p9rGWmwc9TL6ZbK07dDN26xcSmKKZZ2oTemsjf3EgJv6PMdwMfiPYZp9xXaNGYzF95DN
fGIy9W6F1oYbjd5go3fZXi/REGij+cr0jp7I2FR3J8wfI71/8QfNYTbryfUgQv+ERoJyMwWR7svg
moYRzYf5aKbM547THOSAKehYJpDJo/hdKNXe9daBNoECZVmfplRaLyPnct18kbpWPnKlumXW1J89
ADtAHYfnhUqlxJn8ZrGfUp5l6+6gHx9KOCnDV7uxJ+TVzU2hh1yrnkXCkXJjTx45LiU4JDueDqGU
1cGw0PXwAh9BOj07AeLMKGi8bU6bdJ+AitEHphu6F2k00tdMWWvUKkZ25vO7yyDqz23g3t2S+WSi
g+SnCtfWMnQPIi1gY+DxVGyF9zmOW4JufNi70hp3E0SazRCR5quFOYMkzfima3nNfpUBWxxn6z5X
xTnuAJsMURteBss4t6HsL2g6LSNn8qy6c17E2vs0IUInLqA3aX8SFZUgIi9vk5I5iB0yHNxq9lBr
4Wnqx12YdO/QHNiuDP6LbiXrINHFcxKMG1vR0eF01N4CRQM3HIq9pzp3M4pgusvqsRaxcfKbKNi5
5VDyv5+bQGBsjLibcGvUyTEch/lCYKQPeiadk5dO1yiO1zSw+yMiPHEqZcYOPODKOtI+vdCq9S6Z
xkBMEJse2MgsmM7QVsjj4rsuC3ihfRkfLFVeK9QWN937yewBhaFvfWFTI44JoTjRnFBe6Y511Frv
wVCWexKkPm4R54ptkMY9hhcgbI49Gefctbkcy9njbSbuXmdGd68V7fYud+zPopHlR+RiHEl6caJ3
Ide9XUYbYBzEwOACJvMgAGjrn2oHpppsUkGMGwNmlPxENm3dMiLKoSnofDYoDhPnbsRZsdc8mDiz
SsWDZNW6AKrcmPasdP36uLx5rQ2ax1J5TAFKLGFVFK3EWDAsUpF+9bJkPwWZsQu9F0bpNcsAfDgL
tdmK3XJ4oG0JwmbUri0xBTZ/GV6T9sGOw2bV2FF2Bk8nN16siBRij1oxzT54VvWQ1l19IDinAS5w
LLqywyn8sxZ5cUUZgpjJr3+VE2aiPuACHjP4yaYKmFWl7eQ8Y0wLyzpxUcuZd7Vi7RnIP5wAu22Y
uC6yPJZC5Q/vZsfIl6FNsk+iDI+YVmhHJAB8aXiN1gdqn+dGtecMOlrKEqTRxBb1bdBuLR99QZ+g
6GIav2Zd8TAWORccvVvfL7VL2pE7M9UigdnlbjlNTIj5hJw4P1M7mu5huzUjZulm68l9HRM4Y4/y
pEplrkI8AXtGQfqqox3ZeF36otAIaqSYBGVdnft+4xah9VLTLpQB2JZBFe/+1Je7NvJeTMXEIppw
fPcEVfB2LEbeKHakI+NXNeq/MIE7K39046daZby50frsOo2Js8EM09CQFyDa7wll7spzGvH/SQVf
3VYlXJra+OY0LntTK4sPWjgkm+WhUkAHubJwiDt5DluuUZ1IhmeVZcdEA45f9c5V5mF/xvPHCH50
/CvbVJN0rST7YoT+Xevj7qflNkd6D1dZM7c2oZ6s6yx3ziaaeULrlNrqnXkaKOOWZ6K+d87SxMtb
TRZK8jRiALf8pFz+FUl3deeR3JXhukvzqL/UKig3SoeFv/geHXdkeBVSJtm12Z8dzf/hGSb+sL7U
d5HIvtYUZMSJRcFlubfcuOFs9tEJe2U8r9Uwumyyd3DiVTjdT8uvMKE4DRVZdcPk/XKZE286fbxp
IiZIR3PwA843OWOXVdVVPhYZpAsu5deIoSjeCL1IHxi9fehVPO40/WZQ0jGOvA+p49w1Ii36wi+f
9NQUh4oODs63sXxanlOCiX5Qd3KP/FVjK60hBBjD+qlIwlkfWt2XR75hGqSJYfhbHgYHgfFrx2mc
g2nI0IhKUeISqi3o7ab1OCYRLc8UEFaIjXtV0205VtYIxN8xhpvet0z8guoZ9AvTEOsJnGaAuRtF
s23zduraqC7SS+gb9+7FwIIg7R6noF4GO7qzxlObGPpT6Bhru+EN+rjsAbZDvonMWTUISMpU89dH
5luzdA+UG8VFsv4i1yW4RGjag9HgRhknVAn9BOpwtTx2S4iPLgiajSycVUyBdNZGCcsgS5nd0UQ7
2VrwZCkiyCZrkGe69f2pY2OnkAGelpsilTAy/zxGBhTyfRumLbQ3Vl41Oj8BkoxbBw2RWzFjqMRj
WqIvBxlYnNmXd6sJ0VOWld6GfxGfXQgh+6GpbqY/BTszEl80aBhznzjfsG84DrkTb3Ps6VsVEDml
0i914Xzzaz04a2l90L3Y4dWiS1cwp5nG4FHv45s3RbeasaHTmi/s8A6xoW5DxFsdsaqt0gwoV2+l
l5argBQ9iUTj8BXjV7KuzPhdwyBjTLoF0Sd6cXJKr9o6WuzROt+x1xgIIr6C3ncx2Z/u5B56yewn
D9W6mz4y3Zk2zty/D17C0o+wkcTFPh/IuQtlwFnajPMc6xDb7SObk/dwvsKkdr8nsarRTcK8qoNp
xMcgRbES3pPc8fctQiAdcyjjA6Rqfs9gjGYmeVfjsXdRjlVQqRr9s1BP7PP9GVTOXGFgV2OAhUOk
65Oa0w2HzrbxFnWagb2H71RlROdIR8WpS/XTRvuCJSb5JEdzBrXLd7RhhGyQYeSzQ5dB6hxptaH4
JB+CntLJnZfL5SYTG6cOnYMRez+bib8zxqhTMUcyZKtvbVugDRtA35OuyYi1JEejlAw39F2PQ3GV
WJqGGNA8xI72pFkhbmVUqtAF02+Dp9jEz+2dTK6rRL7ppqdtwddFqwpB8cYZJ9h6M8CyiBKmQgSg
RR3lUJEZv3wOddn7xMBoXLfR9BH0lFSfyYcVl9m91DPSgkC17eYOco5G4wcLxwMrEMoEy/QepMYY
Oe/d6mDNYz6BqtSPBfFJgyfeAse6eZU4FlHr0QF18K6lYGR1L7ReHa/8Uqsoxa1JCWx7frYOvT6+
mKi8mqp0HxNYdCBY669RXpTvfCRXLfXf6orspaiuPhlOMmpzqmnf9AJLc5cSJMNkFdmB9UTRnpyB
6DKUSy0aZqjIb1rqbYD81bc2SXG1ttpbx/KTR1Tt8djJLb6Vcid95MH45GuYfH54wCfm7Sf9yZtu
Cj3mvkE78sh8fC3QtxGP7cBacV2Kcsfcdwwjy8LPLl1aMr9Xrxi39IuOqQS9MQ5cYDQcRLM+21Vb
n0tk3BuR1oR7ED56BNL2NadxtOplc2KKFDIQNFi/hI7CwXDvIQ3qXHPuAGQ7e9Q/mVQxAQ7wOTOO
HA+xnn+t2Evtk44kj8m5IrKJ1gmcx700Qri5nQcUqYdal770NJUPhB524Pz86qGoomfXJgZx8uHS
DV63jgX9JF/33K1MaCnHBSofNTnEXfLtP8JtrHZG57ab5boRaOR4zKotNgoXfE79Jml496kdP0qn
919J4gW0Mr65zMU3eWD2zMZVRaMacfgUxYxpkUQaGtKHHA/qySAlCSXQOjKR5zaN768V5zQBYtVD
VyC20rISER4/T0b2tJHu+5RF1aFvUBb6uU/qTHTsW7LatGLqN8jXrJMxw2yczC12vju9Lr4tQesa
V7YgzQBRDmkEjU9QS4uLXYHpHfSXIvcIQe3tjFVIGqcySwmdKakpSxxMafVNTum3mGbEaWIPiBeE
QPnT8jjHtT2EUXhc4FsLi2vJ4lgeLje2MePq/9sf+zPG5M9v967X7MY+fJZmvjcIDKk658NNEA40
dmqiXtPsXTbmCSamzDvU8y/QmTpNhYy5mozM8WuSDkOckMtNF4/GbvwRUoNbRNuwWbv4qYqOqZax
9XpQJdMaFXWPuV9eEnDFpzyzIB2U2eeYEdSiWY3ktFfaaTIfmsxTVJoa4YHIklYGWMBdEMTTk1+h
BXH9CSFTHzy6+7rxs+fI7V5rXVr7xd+nz36+IfBWINrM80jWEUNUr3efVc1Yxevkuz5kxYvnj8XL
5KLxwO4fdf1RK8Bo9ZYcb+EYVdAcNHC+6GoDLzU4NOnJZ2Z/CFoNqGCj6GSM+XGyfY2OdosESBs0
MpkxbdBctZ8HFi44ySevmH7wYbss2ZogIpd0P2nG7SYqxy/kJHs3MogtVMvkBo9iHUdEMoq6KagA
R5LkCpJKw5TOikqD4kHEzVUWRX6uFPlinMngj3OP3wKxag0hUuZma8op+eJkWX32c5oNIPPyTcO8
7JKk+c0yCu2t9GS/wwQmj2kbdJB4Ud0zfmi/D0m4d6d23xEP8Oy6IVHoup8f/DDM34rcP+cgKz9x
FJdI243uNmRheuMSTaHkdduSzfhnUNLjAVdWuIP90QXho+NH7s8s7DddWzN615yH1Le6Sx5Af65h
jVd243zLcjCudiv4XBFXHVIVPnkDA50O3sSagtrdFEFDkqzWWxs3s4kvwiiwn3KWjtFKLa4tyLM8
GpNF2cd7vRr2tDiaU5OTsdmGyrkFFWJ2mgnGRnOUdnFrLcB/CMmTYv8XQqADBaVzRGZCJqebPyRG
Z7zQbDsFNBTYo3jAA6jgRqsIn8E6qO38CPMpaYdZ695aE9TPkE2gPzDVbNEJvITUCOtYUQUHNQpm
BLs4MlEcO/4Yb+DOao8DLudYuFdAmlyHNOd7LZvxKL7mQ9veSBs2hoEkNQHFrbRKDoxn2Mc+HrRd
XXbuta+zq4zz6GKkHrIJfTgznSyOrJnXzojVo5k5n4nNlhiNC2gs1K4xkpY1AuoNMRDkeznqSTVc
jJtAR6ovpx9NlRGd5RNxp9FchVwU5jtHZ4Bb1yF4DDT67oBU1JJgimNAVo5GGlefjJB+1fgRhi1b
9L42bktbyhPWnrGR82Ton5Vll7u8KLiEtfILfA/EvmVondJoEnQxACKbJufYAHIsCaa3CETwwRz7
Zz6t8ejkHjVQgvcoNxVmaTlCbnWVSZArFHqDE4wlIp3d0+spoTvcFPx+aNXvXospoWOMVI26Ondp
e6HNSZah8eGq7CEXTf0YTjnBSE7QXjW0gZnNJa3um2Evxo/R629eTkBokICw5fCexiiHRiL7c+c4
59iMnRvCsPcg14q7qvyLG6IBs3p8APrAyCYZnQcPTMQ6MZ0VhvbmYaK1HbhMbOweVvJUVOG5jdTT
5CR00sWPihSiXGBj6QONzXZsj9sGOzuVOkl1lSbZH2db1aP9dhyBqrZvv+votc+TJiIcC0NxgCxR
tzDmMchdQ7Kd1mlAJ02brpAHMAKPtbXRy5Js6blz0GSZs/ER5SN4zg+12+fHLunUOpKVcRgTDodt
27cok+5H/YrTIRN+C/ajq0/4kZ4DBIS3eCzNc9JCO67sBSAnEMGWxdXXMHlQQHom6VeaHe3CkcIz
pKHXK4V6v6H8p1WMZ8piI93rsz42zr+203GMopOy7OjmaMya2SQ1DrJeX3+IAOOiu2uHe9iwHFr1
Euer8aJmcO8FzQAMrVdp+8ZBNSrZGRQh24CpxBqifLtiY+ucwwIypCq8137wqj0aLGC8dY4NwR7B
P+f8o7IVG8D+HsIlaLhnRP8/OyuFCJbG2ilXT5Bz1RfieL6oliusi4llHxp8xPgMELTWU3gMVDiu
Q+bzI/FIjwZQgn2BYXjd63p3cwZmwCUbv7glUjko3aM3FG82JoCLaCAqj7mJiL30rTW58RAzsag9
Sl6CAPUB64AV+3u4EWoCmje4h4j6/9zMLC7hjQ7ISzTALY2jpDPbPRVudRWA8U9DSNdUFMY1Cp03
PbPVgbXqjVGFNmPFqgZvG1sLo2bga0pcC4nJ2WdCDlt7Y481rgWEydVBw2QTJDROfIjRXHpPC3Kj
tJNuj9ngYrChADvDTWSyIteBOvs9O8JSl1CxGUudIodhcxkZL32Wtns42ehOqzOd1OwcwNfBzKf9
Sn0YmY3yyxfLlmAEkmQv5IcuRvHSaLXzMtH0b/vkI9K79uqmoNqBWxzcnnhC2DL+iSMy0aeLXtqx
FDcwC8zzJAHcPo2zc5ba2TkMUrkGFGWvK6PKz4NmUiBmw1WDF4sFFbxFKhw1QLKPfjqAi3cqFPYJ
DpE8eu1bFpAHHRkxaHJ8YtnK4cJOu9Xk7pKQFiUIv31aFiunYcHgDQ6nHH9atvIaYzd0AU0/Nx4x
AGtBB8qR3VNf+fWhVE218TuBtAstBXxBri+T6eMAstuyv4VCooUkNYMWa/tqQjfBDuDHIxNtRkxp
bvVXbE6Tx5KM2vehxgz1ALW0eViWnZRvMDqU5OAODwwt2atXrcxv7jymtgejuYrhwQxEeJAxK3yc
I+oZRyN5QHmbPriR9jPBjrfK29459NBJDdPrNl2d8pyfX0ENNBfIAnuo8PJcOwMhylOSkuxG0HYX
hkxZXSpQz5qjhrhM2mhbNduPuXIHzrVvkf/1mX5NwNB5TZ6dvT4Jj5WeklXpl8RfegaBmazN+7SY
PkPXCqiQM+9ZGdE1b2v9w7fQYYa9k2/1ybirhsI/yxTibg7kuomqfG/XhXYq9fRrb5gEQpPrUOYC
+5dju28e2kz2+ydXt4KXujXOUT+M50AocxPGrloh8vk+gsvbj36B3DU0zyFzo49BDzbYXqFOsSW9
GWXgX9ExEjOJSNumgXLq2OoZbmF8S3pCPKOM6QGb0FzS/cuUVjPbNOns7DvLFKCiG+8lzjHphuiX
2btehpR+QpeZJ8Ooq4dKLx5o0QOyNsvPodN/ikB9F0VeHHyvGV9QH59pLbxEpRUd+pbm0nI+LGeG
r5f4MYHjli3JE2ZG0loaEIDCyc0Z3xCcXMPRlbQz9k1uEzxPZTqGxBLoFukcFa0y5lBfuxB/nMF1
Y8Uwvia803hhAK5v0px5TkfttqOzRdnHuBMDTfPUJZl9rAo6FfFAEgBMq+Et98RPrZl4Kk31PftM
83VS7FrzyZz2yyJsFUyVIsmeTgzt9x5ZyjVDYbkfO8y8Y85ks45Nba80F4Nd476FOLxfct2zr/CJ
3pLq0WH+/+wkInrxaoMONREP+zD2kAl4en2y+7LUaQtwd3lsIWv6fW+auafLw3C0kVlFMIgzAVmn
jWLvaNkeiOJkBoEvN3nevxt1gusMCYY9+3/Vkgeoz/yO33cTxtozW5Rm8/+ZXfqbCFm0NMD5ys9Z
q2B+5ILQZhA6A5iX+3nkRCuIdiCaTQ1y+d9ACAt6wFtwq051NtpKPzawnpMZ+vwbbblANRfe5XIP
qpTDGu68xwtGult4HsvdYb4bzWgPknsYRjagp5krQ8yaKRfYmf83GHV5brkRM8C6mlHW0Qw/X15g
ecHfL/W352p42NMMxs4WRnY647LF0L8tv5Yszy0vkCyE7eUt/OUFkxJxFmLGt4oeKZk0M7Fbi4F3
/348PxnMaO8eUcYGWS/R8GlOks8Mz/nDUv3z0A81NqoBvKz5N/48vxz+vzz35+Gf37MY86AM/hul
NQ1ESu8gV2zt+QDDP5/i8lhbQhKjJoCmJHQGl1DTfbu2TymUZGvdigxBhpfs+x7XDXXp8guajSS5
KY+DO5TN2ZvhucvrutNMVV/uLtDY5SfLPSOUzVaP8ZvMv7w8tdzIBb4+3zSebAg5Ko5/Xm75jd+v
WQw0/uwZNb+wQOngtad4IYvN95aHyw9URAWezuj6qMQKDMq+naH244y392bQfTozd9kXrcwZgr98
zHissRP++VjTZNfNX6rlmzRECn/pfNPNN7aD7LqaonCrBf1wqmZEv0l7nqYeD//cLM9l4URlCNM/
Xuj+7Qz6X/6QIIYWstzATIDij0kUuYjMXz3SAkhdQEA2Bwigc6lXs64JAbxFwoDrlEQrRLT7PNIH
JCkElkccQSJfNEk8AePmfTwHFvgkF2QkGJC08EqM65OV0ILth+3IKH9F65zIc4A8WjPu2aCZZyko
8eeAhHGOSmB0+JpG5kNmxnJnkqaA1dtHitS8kii0tzLCbgm0BKOfF+8g+I5d3mDfmeMZGnIabE43
TCUI9QLiH+mCvpmVeGhNwh0CUh7CaW42R/7FnwMgXN7gql+5Y/ONXhyzcgajKwRgCckRAzvLZo6S
aH6HStD9H4mZcOjchXPwRDlHUPhkUfg29hRLXYd5NowJd9WQWqGTXmGPjQ9749y1FTNSKOGiUe/Q
iO90zPakJP0ne+e13DiWpetX6Zh79IE3J2b6gt6IFEVRlDJvEJJSgvceT3++DVaXKrNranruT0Qm
A4Bosd3aa/1GwQICRrL9nhvPtbDHyGpnW+GXwWy9oAjI7/EQkxaWGoDt30c4BpKe0NwUZm1hv+Hl
xpPaWa8S1srVJOpTv9vCsAOZOFyeFeoFrrDzSAYqOL7KZoFlPNAR3xHWH0GDCYjkysuGHNDBwx+k
CCDldUirwxTqtxlgi5DKTZuwt3TdU2ALuvJAKC9sRyxhQOIsNGFHQjWHhIywKOlIoOrCtAQ8ysjW
DSMTzLce49icKRp3rmIntnNxPZE8BPOpK/irXFiipA50DnOtCqsUTZim5LinVLioBPUxFaYqGBTM
dafJZzZxDQ4jeGWNq7iyIQjiyNKABJ+h/rp2hVlLL2xbdGHgouLk4uDoMtTC2sWsG9j60ZkU1YHf
XsFDg9wImCpEnhtJJGESExrYxeRmemV0fio1lArypGFFgZsAf6vDsUE3UN24I+YzMI3Wo7CjMWHx
sIGoGLIqhE36NgbOqZfBxgeSuHLr/HmotZScdPAW5BB8wEQvQEi6y1GY4WiJch4s4wcU04XR4eWK
aU4p7HMaYaTjCksdRZjrlL2+0QF5zWWQOytZKqJV7dcwA6F24jYiDUuiZHWd+ujXQBVuN6HX4zvu
1/qlH3DMQm9kPzo+aIAkMS5jqlQPVNVXo9g2TJe8yJmVTYdHTzpIrEIoP1TF+E11VeOQjLW1tULU
REKddAGsHGvrGb11kRoEdTTXlVfUFQF0Gu4Fhrm5ddgkQgdNGaAa8nKpaSjAfXQsU/kFlZ6nD7qZ
jo8+LKisDHH7HvCNIoczrhwwfuBawCtplNHITFTtpe+H8Njm4RMLRXuZHup+16Mc9Rhmd4HLO4WF
9qOwNYc9lttdLB0luFD2WArHjzgImp0adMEp0CTY2wleOq7KXBU7G8saxTCRgrPnWzuEIe4yCrN2
a7T7YjSoEdSNNEusM9Q969wrwWqIx/YkN+pjkZbvvpxARqoxhOsHLb039bpko650W1uJNKxooMqW
GRQlBavdZeLgOatX2hEV6XWbpfUe4PcraeZoFZJGJO/XB4SLendnhdcEQUyi/65culVPL+guAD3Q
hm27bqbYDqFTTlgYy4cCe8KDoQ76IVWBK/bgGlamNJiM5NBAl8GMSftbiPT4yp2u6A9F21JdMr1+
SbqqmmXSs9a35kGr7TushpIN7PMAWq/fL2BK5IsyqAVaPUF5r6k/hlh9BFnhP9ak5323Tp5MVIfH
ynk0fDy+jeg5UYbuznWG/BBKynlC3RQlWckgk3feWG5ak4//a2SxIhgDPwG3bVBXlmbA5lBMWf2V
ajG2augEloZOH/z6TddS9K4TF+MY33qyAS0+9klVLsoRyyYB7uhNCOF//RXUf2F72DY6IZqsGIpM
IVD7Bc7uuAg2hAD6Nwncbdtt1HvLYwaQOj9YsJB9i1XicwAB+QqJSv+oO/AT1USZS5NgRqElIOM8
fy/ApnKrJPet7V1qistbtqvyUaBAp2zU//CtBeD6lxtnW7IMewIcvg7q/WfEO2yGWAuznhvnIJER
G4q99Vr3qGgjsPcs1pH1t7NF3yrb1hz8Ndum6NuobRQ9egu64c6tdOe1X+aK7b+ZqnzNSOaQ/DE+
AKgYOvMXITDZmFOVISuMp8C4+x++/7+QG7jrjgqLwHZMfsYEOP8JsR/CmVHMjKkuJXTXcdNDfIYf
YaBrA6B6CyojnQN5Ej7u1ktrBkwP+gG5hRqRw0xfgu2/6+w3IwrxZjftF0dkQIow/8bIO4V9nq+h
MXbzKvGNdR3qR72Om/n0I/7Pe/9/vY/sdLvd1T/+k/N36mslA63+5fQflyzh33+K1/z+nJ9f8Y9D
8F5mVfZZ/+Wz1h/Z8TX5qH590k/vzKf/9u0Wr/XrTyfLibz10HyUw/mjauJ6+hb8DvHMf/ePf/v4
9yhgpkp/+wsKGFlY/2+L1yirf9Z116YX/lPX3fw7FCdHaKbr0Ehgk/xOA1Nk/e9T34D3I/hPMoPy
N1133fm7DAXM4c+yKlNnhQuCWG3t/9d/wBBzNEVGi53G17A7VP5XNDBL+5nvpNuOpWuWqal8QwOu
mvYLAwfWUF6ZxLl32myyS5geUIiCYFlrI3UjSyXyYYssiYpji7YoUiW/n08XaxkQRSul5m1TRoY6
Hal8wyhFQRkNV8HTLinR0ue1maE3IFtiQC/RzBK7nTIK+hWan+iHIbw7PbCbwlwyEMq80QA7HIsL
r6woJ0y7kOncUN291hckUr3EA1DYzcgZndNWRSjdT65xZn/3B+0MuU3epFS4cmXcIU++NAfF2Lrt
PWFMv0jDsZyZRf5UeeMlkTukHbtkK3Xq0okCecZmJl+Fvg3K3wOH7+n2Qxcg/OX6eOCOGqZyebYv
nKFeuLQe6jL6Bl09FNsGAHG4lLTkL4p3LWM7gET/KdfMl8KOzlUBtlyun4EzWwvVKNDjiMNla5MR
thKswCQgSTPTcO+KtMrnQO0+zZ75F6p3bxCK1IGtUJCsD04TLuykO1Bvk6gPGM9FMtwbUfqgaMF3
g5UVjDP2RlhIpKobb4AnmLKUrezmO1V+b6bpKqJBHlrEPSJr4g1rv3oGskxSGOZ7j3qOMWktkE1D
P88ZVkmQO2vLIItN/IaFaHrOpEzBrx3cNgGzHkJpqNPvOQsptk1eMo9M1mFNGUm4ld9y2764Q/Go
FOXJrvDo8xU89ogwvS7coLx0cNjKIaymzpDyUkG8SRXEer2dj30OFLEkmPaKH0WtkV/V0h843/VZ
SVFvdJexmW5rbAC7rnq3NRdKfVOvvIjMUbocK6q9lbFrYHj3Ur7S5EB41lGjsswtIow9ml4+Ca7U
cJeZXnxS7XAQ9RrR7WhIAXsPDvS3uFY+jJjWivNL0iLWU6eDgugOirUeTJiQSlLtkSK3EH4yO/jX
Iz9aCo0F9WbupdXQ8Ur/e9AhNINuKFrsaq2trAyvz9iad53zluMutSi78j5NXzpZI9ecBzBr6A9U
dLNH5TlSuVVs/tFT0s2VjOya1jsr0Z9yOdtksv3gKaCUYrkiNTjGpyDepp1E8pjILTF3KBzeq+1Q
zbURYKQe4G2YERdW0fAD6sURgEwGMzm8bxCtW9cRKPDG4JVK8lD2gPEKObriufWMAfGxbky2kmyx
vYCCeYf+ykzK1R96LZ+kZmfVSgq2CHOm3A4RkVbZGkE3pEMoKzvPn4zORO+MgCcShfYWPL2P8awt
A1Bnnds6Y3+v2WQzsg7BDrLkOzCi86IwLdj++glSDPC32D0aoDkSL3ounLRDXGxTauyz8btcK+yq
Sru+dBGuxrGTLPWUnmyq9UiUH1/z2rNnsIlMqVzEWdjNa2DV5WPX2jSyZc1QTVp2g3EwRtTFAO5g
BWt4D3Wv7Ylm9ySmgbbdyylqNTapXPbkwycf8C0J9JPkF/UsKoM3tsFbYlVC4/LRNcM3jtG7IPNu
SxJQhpDvu81BS680N7wLCu/sk0Ns1l1LATkTv6cyPBpKZa+s6WTAVR1wlYHIZzIA/ovS8L5SUJPy
IO/X0sZzjqlTXsijn1FTiOZIMXawHrRT4x9iHOgwK6geTC24dmiUSZgQUTlotp0QlJcztBAJiizY
9awSdK/we6sBCUER+rOi5gIcIqLcKfV7M5Yfkc5mJjOQ1LXq7kM2jgTSm96z76s4+HCVHiWQuDvX
WunzJeuLkmnNTB9UXFjH1F/6lbm0R5YUKqyPrd++V1p2lvP2e5/zJakAHHVk9ec1SCp++cK29JPv
pJTKOwhUTfIq9eWTAm6gVfWnjEwulAbkIHBjU9IME2357LIIWO3wCe/r0nUFFa3ws8fUggT2SlIR
x6P0NczrGr9avHqtwFlYcVOz9ccqqciXanaUisDkB6IR16RPMm8PvztcIiiProcmb+IESoXbrAuU
3N+pK32qjX+CDPk+DrqQrbZ5k4A9PbY/S6CuyXwcwYjUIwXYVt97MdJ5of7sBvKH5aq7DOm6pT/q
zdLXrTtXbVdO3+2tAcvcNhlPVI/2vVwC92sRnASmICc9Vs8YzaCKL3tn2UWzKanvwOL3UXLSEwTl
bUtiHcyNZdk4uyCjQlUr6zhOH+I2/vBCDZnPqlw5bf9qa728wDbi1IJ9CMToQvJghTs4zgO+/wGI
ZNl24ILc2qWa5JSLbogXmvTdrNARjypnU1ARhLPbLkC+owShWUc7dd9biqmgXnMbAYq3WvWuyFec
PQR8szZMqBYX2iYwochBYXxJkQlfGRqOIpI9bPtCy+aW1W7JH931UnQafMIJFGUNi0k+ldyFb3Zr
2RjPStKAxMbAPUMkiFoV7xvpB5wNUdqpycRi4JR3yqowrOe+R1JJ9HZHzZV1ZbvaAjMtVL7Ub14X
eHOv0t4SrXxoIb96QYiY/0sKLsga+g+nr5dSYh3iTnvKFeMxhb4IcKL5FlpuvQY/sKtGbd40JnlI
qTpjxAfYr5O2tbNRKhvMcp89IGd51kd/bzsoWirJTFNJijglZAhRtcaaubfTi1M4qyqPXvVOhe4W
hNd8pCPKoP9zk8owxd+FZeTMd8CQpMwShs0Z6o2jjEiRQb8BMjQvXdKOzTgCG47xdu6SYiYbXM9l
em7qDu4dIcW8y2RWN3qIRi3MS+ONmYuiqL5rYVrOUa96cnp8ZSB60OLfAgxgsC43f1CcXwM7BqXa
SW+Obtnz3AC/5JPvxp++jtlZV0X8vSZHuc7yEDIINbGos+eyHAFJJV1CiSVV94GBL1CDxkAe4NmQ
M8RRAXnVdLjKA1NOWRYfGvpsK7t40iKY5mHegSSN47scNObMzSSGg/aUtQxXIHZX1LeN3H4KWkph
muU+42XuLw2//KbalD5NlOi8LDybifuRorVM4YTwyQrHRTk8m7W9I5EPDlQOmG+ocWlJ/6bleUxR
TT7m2hu5wZnexRfFyRHX+ZawxUVgx1MQQyljZsREry62roeoYsnPkoSXt9bSE1CUXLVA4plY7We2
ZibBjzWjzI3ZG/q6uhD3bJoOYIKZzOHDPSp2/m44J2iJ3zvD/lH5GcOn6u6iCjUBRw8Pg08pJ8ue
XIckN6ykE8hSpNaoyNmaDwuhNgFKQp+URMW5t717FeNHPUalJCA+irxvsRa9QVx+LaLx6GvhmVwz
jGD5YA2mAzsBPYAK228QA+WIilMFUBoqbH8dUvTUILo8jrb2HbDXPjMMRADj+LGBewLoWJtVPUq7
gbRKwu7UZd6zkfXDMo38vVFozLtCfIuqrpTqF0kVAjkIluKGWS3SoH/BB9tl8spPLoE1PwXM8GCi
PtmFLEK+d58ZJDb7BNVEmGPRj1RR6pk37jzk3GayPbwj3gw3ijRyaaXxyh5GOA3GnoicFLRNrSJb
iXFedC7JODR/gU3nM1TkDrKDx+bo439rtQ+ZBoAgxFoeKn98BvzHZ9dgsGUjHWdRi5O07l9Mm5Sr
lILmMHCqnunI+UJO9lZm8U5m/xxK6FLFsf/a290LlI0fA2koFTdPIu032HlgpmXuFUDKcyPpKFM1
Cc437brVayRz3AaqaLIejO5OKd09SiHufPBKhO7AT3ZkCYASR9k8r8JwEwbWixome8AVn37NEjso
VMNVNAAVe1P3BPQQuR4UoJlzu7Tf/RqjQzntDooc3TvgcKlsmG91bAJ/RbdyjMSC189Zx7NGtude
V6L1ayZb25TU9SAXLP/No57Zb2RIfOJee82ECzSOxL1FTUXWif/hGyFZhoxfl5w1H86S+9Dl6hxw
7zytsWpEOH6ZBSEe7lR2O6rjc80BswTtmZD5CVG5y+B5LP9zF6MfxFdx7KGyr4DgQKtPCvU9AcGq
bAyDmny/DWyE0DJSV6Nv3XegidQ8rxZDUW3rAopuXZmgnpJVqzZ31K0f1bLz51KbbZpRXdiy8657
w7nSYmNTNsVp6JSrnNvf3Dy8k0KT+UVmgNkk/8y0RnvcpPNCi+wkddsGjKk6Mn+gwPCAhTiZbkQt
ozG481NmqMK5otvhraDMhUstkKlPW/p9qQGrrpUrRlxLaC5rvLLAfXTJJrQgormXsNMN5PBEVIvf
S2fCdS0CVKCk4NDAuV8FWt8gh9xvtIE5ysHofOZ+czul3jYJrAXPT5f+RZJNZZFaeB9Wg40gPA5Z
HRUGN7GeNN2/2m47zzrrmHNfPdQ78d/5aFR5jWfDXao+62r7EfjuD2/sXhzLeGtAFnk68TYuauy/
T3pufRZR/uDis7NA5Xfdw74AjUEi1cnwyzHe0YzfKkp/Vwb3vcJ66bnZ2s7AXcXuWtFQSSG1yCiO
8bjohmwZmCmozCy/ANvH4cc05lHKptaRi3I+WginF2wiR2hS7Pj8b355r0eVMfcAn88dyb+rg+is
jhr40MH/CG191XgXg3UPdPM7ZQFwwnpgbVJXn00eTdNDNKUZpsOwdr2ZaSrBcjpNkmLt5/T1fhQF
qBREtOcOAFKFEeWEPXa8ez8oum2dCtnePP8xvS7uwfNAjvMWzuT9NF2cTG9SF3C6YSIg+nWtz9WG
GlkPnKxt8pvl92Ty3baKNGCDF/ck+crXL0+cjpHWlGnVLuDoZOBKOnNuj9T159glVEscriiNkk5m
EZS97y0MsqUzmaCYeojiVlQ9tsLcE+O2+w6y3Gq8JWPgbG+RGLuZ0sTWUAOnDSii//5rQdUDWTIQ
d5gw17XIxUxHpE/5sOlw8joygJagvwCsRpSlnQnkMBn5TOcYhaSQG9eFcNhJ44763vTb4krSx5uF
+e1werY12PiaTAZJt8MxbpdmihvV9Hl9VfVzF7OBOnoee3U33bnp7boA5HZmYFw03evprkQ1az4q
0GRdRP14apPpFdPRdO3WHabz6QHdQdgDjb8pwDnUXXOeGj5AoAHVOXFrvnrD9Jey79h9QuZdTLdi
+pJgKbk/tfC1UkXZYTCKt7qvlnBi/dv91VMLXwJJ11aJ4xr0OlIgab31NB8BbQQ1anU4M8GmeMHy
kISmBc0V9ronbLxl9kAoV1eNOSO1g2dU0ie3hrl98B++w3RIyjylQOqjsy2eeWu9wMchAXAF3hSi
c1AIyXao8+GUVOEEdY6Rs7vd3J50HxqoX6PGVi0XKKS4ob/eQa3wjyhj29JYrTQfUdxlaPvfJdxB
ll93GMv7nWrZKWscSP7pK2Vye0rKrl1N36WFWhKbI85LGCvhkZsw0DtVWt2eKob19MrpHf/ba5Re
x5kvfEqmntCGMbmEzCX/w/dG4tECD63OvrqPeAKMIJ6AYkSXe8Nm6sF9Y2BilmJcDvMktUhLuRM+
57/9XGG/7vpUP5wUSYbps6ePnL7tGB5sQjdCw8wst7eeJO7+1JOm069rmaUvxYxkqKO1dC1sitCI
PFmeREecnj89fI3WP3TR2+H095E06MYReRBxs28vqSkNSNe6Sle3Vk0LD9Mnr9x+jfDp500vma5N
p57ohXLbrnAa5jZZwWr6mz519ukZX6//tQtO51OrTUe310znt8Nf/j6d/nLt1m3zAgPK29STJURR
RqxvvbxqZjFKVVQ25jIY7tv9UR0DVyy1mqmDugrBI9sGOqBTi3emai1N6z4d6wdKxKQr7TuK0rMR
K0xgqA+pjcVF2ewNylhIaAh5hX1WCVlUR63JEWGKstEkeZEXUrORBjCO00Pm4F9YKqWJbrG4aMVQ
hIn2YDZZmVUTjblYGqX4A0VmwV+m5//5YQqbbNXZ1C7jfETb6jLAvNt34sENOlaB6dxVzcycT4cN
umcb3DDWHbZ73soxTG8//QFfMLDSWKmbQISpqTN8pofJ2/vr9Otarwnfn+nPt8PpT/bU7b+e/xd/
/3rnoLewVC7VsL+DhDquvl7+h7e7HU5+43+4evvoP1z4+oJf7/Jn174+ffprb0K7cEvbW2uVsfzl
j1+vv32cKooPv7z9WKLRmgf10+3tvm7OL8/7w1f9ehtA1f2sA0a8+PooQGQbJZa/+WlcCHFY8lZ/
OJyAUyAoHHgwBgYwoA+n8ovSl4D3xMN0bTqa/jCdVn20aoTp2g2C+Isp9c3c3Is0Uo69h9jstIxM
oLMbwu3rPEpyc06iiiB0mvcnSOIfcIkTBMsp83KVacrDVJkxJl/ECZQos8AtjYpNDd7oTGtAt4nF
sL6dnmh3RbjrbzWdYgoh6qj1kFOzl+yXqQiBqPZlRHxZijzxIANkQEbQ3EzO2zHoYu6XwDRO57KA
M06nAD2/J9QOsAQQuEYxaKcjIok1BKySTGUA0wSflJXH1gZFXGHOF+IJjqX7WOH0UlS7/PejX66V
pWyxC+3ASRVUsGql++2hg22xu10L5X4dJVhHjMJnmye0CD2ufcAtU3ti9vMbJE4RpvFf14JOpQ8g
njQbhjDdVmVF9GsYkAvh73M4tfB0bpbq1c0yrDMms3JRbQuojODAKNCoX9W3AZPzObtrMsYCDVn8
DomcWvqXa5qIH9n7vIfT8n6rwN2Op4ZuU3JqNbpjU3NOTfxVkTOnpeh2PsWXI6FXWsPmFTELpGcg
gtPhkFARYU4GkRoFxUcbgKWfWlCfTD+/WnS6GKI9B4ESASdJ5g7ADKjWJrP8hBDVRdu6mEGCCxOI
UW9Azb9I4iejGoodshcZMg9ZWG8H8xs01HI3IRi/Hv7sGhkYOK0VoGIFJ8xB+F9ODzUQPbKSyDt8
XRsKDxSlR3bZkV1sXSfCZPCmeRg8koM0ll3VvhgTTXNqJ29qoumwYQoRfjErZYKbfrXE1DBfreOX
CptUC5eLL8zjdDRVRr+u3QZlbWbLaIg+pmaYGujPmqoR7dNlar6BZAkEjvbJTWel5/jHTCPt1kTT
yLPD1pjDf6IkIrifrcioD4hBRS4qvHPYUSUm9lq6NTCu14hCKSZE+btLJWHZiXvnCZ88pLBbHObF
+e3QgR+FODD75+kWyuI+3u63OJpOkQxg7xhQABOjJQhVe1lF9vMXptQZgArNp8EzPSiZGWzRpCS9
bVOaNhMbAUhaHyoiM4MvoSQuxxaoH9S2Nn3aLalfkmie/johoF0UA5bQiK6/oI+/TqejTCCSUXug
8EAAMfU0X9wGScw2/x9a8W9BKyzT/EtoxdnPfnz8bVvFr+mPnxR2by/8UthVVBlIlWZCQ7vhJ7qP
qv6v/5AsxHcdOBGO8k/p3X8CK9S/8wokUE1bMX+T3v0nsEL5u6IbsgKjEb2k/w2owrT+BPFla7Ku
8R34XtqvqqYFxCnULJxsIyG3CJTa/z7sfFO+DHatrmU3O8GJqJeDVrZzuECQx50eiw9kEwF5KqsG
ig01Qi9Baqq92CiKBKrxYsP5ALd+Z1fCB0uhchu9Jm50sDKS7JI+s8ODn2TbSoAcg4citY4dTrTU
JHoUB0pM33EbL6BnrKF9gYIyYYvlD3UHLXxk3zRmJAdIY228JD7GZKwXtc1gUzWwxKSOOxKX8rUZ
D1Zp47Xc42JWSPou0gjCpRBLXlGxbhXjExrDPpWw9SKbhtYjg82Ef0nttYA2ktYpGFbABVmLoHiq
hp9ohHQzwADHPG4pLfbKKYrjTa1bP1r08EsHelJQdagTVjpaTckBPSSYmDqVqG5dlM2l1vlscsqO
lXx0w3CWAB+PvvcxGAtLq0nIG/DqGsqCgfRomYjvuWp7iFxEUyruptVLizRtHzo5PgR1fMhSfdPA
ppsZ+UKHjyF1wykoraMUyOh6jPvMkU+OK199ydho6XByC1J36qpMlGspVWw5y2UFapwK1wEG56eC
w4sjBc9uBezMbi6qb7w0kbdMdpVbLVG/Oloa4oR9dDCj8FUxxj1UvY0TpQects6+7G5Vb+tE9UoP
mhUWLQdm9pMeDvuQSphTQnB3gl0Z4ljNVjOwZXpFcMjRtwGhb+FHgJ/7AvHejRp3a6OOdmAHjh2F
68wChzJUK0saTkIDoh6e5ZiKgqP7n1pCP/DQdQAHAn5cId2sb7oUJmRI3lGChgQ8GHYmn5xVLkoi
vQKmLUewSXsBRv8Km+LO65aOrZxy39jktb8LUY3DGmwnl4iB0sLo81ybCmrtGL3pUfxpeP5nUfdn
cRtzabwCaThY+nhRinUZye+wfimeIS5A1DWksLWA48QpqrxRM8d76Oyk1AdLQgGIuTh7qyzjmrPr
le7Uj+amGYJdos0ixThmo3FUfe5g3u8VX9943rBHXPHT9kigyqRbg15byXp00IzxKvrkWBgbYFpz
3Qh2rtG/27l6sO1lH/UX0x/OXa6/+FiCjZ3CShQdyiJ8nT5jaCKBtz1BXAPbAqm5KbxPt7JB8Kf9
2uvjV0HzNvVqqdMqeMBB9pxjon7I6uHUasgAysGL0YSfZVQxSdSrBEs2eYgPeDvuqM4fkiHYuEjC
IZx7pWw7T0hbg+E5BWiuRh3WNiF9VSofowxmV78ui/asx82llJJDK6YD+633x6szNudOm2Vef1Zp
ktKMX6v2G2imXd2NV6sYr6IFwXmgCRRhFJa8ihsj+iMAg7MVdAu0M67VgJIwiiZtB2aJn+RqaPca
UA4sfWOoNI1UjKeukk+12q2pm6h9Quar5P3KhcPviZAPCSn/dZ3xUpE2wxt1g73kG2WA0WdOcPXm
sZF8qhzBIYr6vfhuscdchkjJJVD6eTgClQ7TQxgwFTT+uDeNBtE2xnqTNKukij97XV8GwQusvKUS
9BdVqVeiMzmwZouAQLvGJi651twprbVe+hwhM9xvrrK+rSTnkYTDqjTCnRSKbVDDND2erBIGs9ED
GTMWyLvmSQ/yZbhaYbeGScQskwWvtic9t473gACrcdRL+d1HSCBwPfALXjDXZPOIEve7Y7hPqQEV
3gg/wRTt1QZ9Cjqz5AXLethlHiZziLFJJ7fL7oRop0lpe1DrTTFGIto66kZ7GQv5hOUVbuwcGmBu
xr32hl3ig5yFu7rUSMTHB7Lrq6xneAw+XYI7bRLhld8rrbxvmnEPIP5SVbAiYszW3X4/MhDEf8Bo
6AftJJRdWTQsIMrKvjCa98rtT71wiNebS6EyxEI9X7v+uCwt/NmYrIKKYTUqTUpuNBZbtIuYsFHq
EnXZe4eVrQ7HK7KAr3VRPKnuFRuhi+binhTo/bvqf1SBs/V68yiGpJgTEJo5+iFtxyCqVMaYouDr
1nr2S9Mgo6ikrDSO/lI0xoY10ceIoz6bOmOeiYpyHkJ44WvNZ8Qps5sDt76nmNiByTMAl4ROx/jw
70ofPld0SFTrOI04oFEU6725K+nfa0nC8c8VVmP+fRuUVEpDoGDADJ9GFQixh2X9rpewY1EHDSss
zyURVz/bYfGKO1W7QTTyPfRMgVY0qAcjnYLSH+ieztyBcfHusE2Kl8EwyEtTEJosc8dyB9loRLen
rRaJX1T4ZEUvSd+fnCwa9gPexLVSYakLnFlz7Rp6KTIXbtqhnBsGtTRPDXSidFUhqyRf+s5vd4qQ
fAhM/Leno+naMAbDukuoLVnmQ+CH6mqEr44fL2S36Wh6kHRob9ORromvTXURrphjE/b3gn3pWN4z
mkP9otXqO7y+3B0cEthmqDHNoZAF2twpR2U3PXRDgVFVqNcrF9yiApYExTd3h9rxCp2qZz9Qq6VX
u93Oxglvm7QR7kFtsaIWdlUsxd8OSYc00MgU0sibojZXii0txxRK8xihUi0tO0y5WAPAZrzY1adZ
mquoj5citxsC1+xnhVUsBosrtYo8rt8tkwpGWdFI1T4fsvr20Kh9jTp0MW5GqzpaftmvCIpQIsF9
GF2ZVSz5pzTTM/ZC+tWeObHxOhrOxmcVWBa+/Vqmio1TTmvvgrT5juzAPGWPscSXHbikhfST2bMa
x/oV/C0WvnmXzhPJxMjPgAlfG5S8Uzr2GKrvsRTtQCgebR0ZBL+V51Fpb4BzvzQ5uISRYR6WTB4M
gXRozokznr1ymDPYlgPezDMd/n0sJ/W9HC4BSaFIS31iEg0oKFhE1oslmUdSOxe1HC6RngEHdGeF
C8PDCF4DHXcCmCYo6vwBL/0bsvwn9wf5X2kJjuUYjk751aJibPyCPU4BZfUZGgukyIiTUYWbZ0WI
qGTN6C4t3ZxJkbzPsGCYKz4oDakP1h28SkqEj1CmYlSF2mPJZNQygTW6eWx0e1fVVyMb57BjNmKC
adtTlfRnX/LuwFTcFXb4zQGOkZO7mIUyRnnB82BHryECPjNLZXpEa3arY5yLFe1nSlK5QVw1LFio
WuYX7lmqRNROsLZzjeNgEa6M7Tsu78LLbx+43TsaWa94eL1aWnbQISTmqG1KOoR6q18rLIHEmHCM
zo7dnpWmWTRGv0qy72IqtaJwV0rIloz1KmcJhw68Toz2LGI3M++vBfAPpqG+0wEMdzCpGD1oZXpM
Ofi8HVMgr0qz08vqDET1fWj6dToUZOjEwqq9ONhummBnTRcdsqy7mga/GETcAcDsQ04gWdtvEf4V
9LB68dcNDcY9/5nHQbyHV62DdwmwdeWXZgYChOZH16bI+qFgRH2Y0jLRd9etxQqGgOtJN3du7u3/
+mNBHv7JB6uyBvIe2hsyXb94eRS6houv3qQbqiDXpIwPaBwc7Aq0YLPsZBojTg6I8S1ElBchdOZq
OkBSdHkHwgPicJUwkUyykMBepECKRdQcEXyXMv4diBMp5pvJcq9nJdhSlE8J563+JNbgNLJfWiS5
RBZUBBwddX1JWletuYZca3WM2tgxNm4yvHuuefRVbaETgob4SxR5fDAS+Zpk0S6k04Xg67y0Qw/T
WFKXqsLkgJz7ooy6s6enG6LZrBjfVQucWEprhkJDH/ReHR1SnBwThLb6eNgnFoG9TmTgadGr+M3a
KF9HRb6Go3xAhGpRRW+SFR8GncmJ10YBTFKrXKpmtezLeOeZw97q5X1Nt6+YX4EVN0V8rPG7NNwX
olZGbGu/iHXUa2Wqyz48SB3sQfIpFm27xWUYJuWPrHDWLVIdSp0tFIwH43BVd8kB9wP0esfxneqh
5gqdBHSG07kU9EdkBpjBMvk0GunriN551Q33nu8C1EGDa+YXygzF61XFpBxG8W4g24vY+iGP2S+E
1rHpo9dmsI5ib6UQVYqYiLTU6v+xdya7kSPpln6Vxt2zQJoZp8Xd+DzIB7kklxQbQhGSOM8zn74/
xq1uVEUVKtH73iSQyAilJCfN/uGc72ijWs+loqnoMfihXdk9i9i4llp40G1qvghxDr/UkHcDz9YZ
dcB1/vdCjEedGDqKGrCEp4ympxusU1DHC8bP4Mfiepl7LPybRO3KMD7N9R85ys+q6S4G0aXzUTu2
z87Y/zLy6Il86YXR6k/aYS5YCC086V50Qqa3BYbygYb1ZGTts+cEH0rxXWnmmw4qZJF243KEoLiJ
fZBW5ttcD6YZf4C3N9PNNyi/IP9QPKXdrQiwH1oPZEGejGS8w7l5AxKyhm6+NuLpVxeAuczNXZel
iK2jQ+BS7brVRlgTwboMAAH9UxE2TUIRXK79fOdQuBfFePz9wNOaa22/DYXaDT2/T04vxd2FKno9
3xlJYZ/dpFlR6S5F2u/n1itTzW1uybpZ5uD/0jW6z/mBm3uEqFA800iP65KaYkhplLkEyRG5J0hy
SHfE81ty+E+IqEp6I47juZqdCu/rPx8fxh/WGFPh3mK/jbANCxqHiP5HcE4ySuJIlJnuantE7cUv
Enaq9F6oxriWWzYf5tDdgLc+UGwzSehZ8GSruUOaH6w6IL/Gabh+G5dGJu+TWxKbv4/t31/AFj8B
7/7qqvA7d5G0OSgmTDi3InxyY5dwDMcnyDCuHqha+nWN9AhmoI6qcwg1cVAdd05WaZjEEshSQzvu
ZAnuR7btNbXLYusLndVpAVjbmU5ZHr4Zc61jTbwmg5VWG0OUH0XlBihiURTaRvJc5VTsTU4Frsui
X2BtZrpj4XUZBOHDZBy79GJRM95d4NZd961XsiC1PP2ezxfQd/scwjmClOV8qluqOa4Fh9N85jz5
4IWR+SzyKvjQkQQ4XX+X+nAbIiwzBVoW49CRSDTf4QmyFE8CLbWaVdlPYN+5d9vk5PJEzu9fbbtP
hnzq6L4TYJfzV0PKcvLFAIQhPMQXolHWOZ3r/FTEtjrPX8SlK61ogoAh3zSa3lgMB5g8W4V514it
nZmPv8iaAsw13WEBhpRIm11VNDcXBKyORt/WVzhH0bUyes6KtV/W30nTPkuL9GFe6MZmjvUXj9+/
DhFdYRPNpRy2Zqb9p3sQgLdqoz5GwGbHCLH2wOSfESVwFAxnZM2TNh5LpkyDXf5V+NG/KcsEAGpy
j5SuDOdPw6oL2SyzRhuWm29ciYPOFiOw2gS9Lt0XY6AwqpcDUhdgJOf5SvyLH5xZ8J/lArFkjs13
AH8WAyj//R9sk71tD4gOi3wnGkopOrG50tF4pF2dU6O/WTL8qPN9MzxCijpWip6PsV8Qjf+TfvdP
zsd/qk//JXHJcaXkBLAYac0nwR+uWYBWLjszuIlzaTy/6iZzm0Q7Ylq9jAVjE0LTbBv9amkuW4Pb
jadrLrnmEjFJGOeRrRWSNVLYr//5V2T/q7OU78y1cAbaWHrtPyO9CiSWUzQ62Y5cl4xG7CgD+ajV
MJKHnrIOL/Jaxe3P38V/UTO9TCA09MazX19zM/rQ3eGXDGiPfg/PHHO6+lthaa9FMt0bGnsZ8eKP
DGmYfFnpCPhofrnMN8vtt3Fk7gLag3mGqUNrdJLhlgbRwUm5oSWvHZ9FT2gCebvLIOhuUVutDd5V
R9+UjAY8h/TfdtwCSbyVY79LYObH0AQMgsmDztvMdZTu1+uSMmxI/bvmj7/iSX+1BnV2R3S7EveY
0d68Iv0u3ZYvH31UGPnp8PHJgAm0eWpwQXlMDJmOQ9GLUR92z3Bks794Q//d46EM3JuEBeqmEH88
pyIJ3TQXlGCBqIEH6FdiSw4plOV57jjcjaba/+eP3ZD/7nPHoznHCTpUtc4fN5LbE/bBf0QRRjlW
J9ETmj8rkvco7281Y4ENN/PHOHDnTHOUdts9sww4lCo9SI7ipDP3BlCDmry9/DRRGbguYSQiu0h7
fhh0xnVJN15l7zFmhdyKaL9xpoWVQXVpaaz77GGiW2wZVM1ft3ew02kLs7N2ivHcPDNNeBLcID0Y
YoACpi/nDqlj5pzCvnLBSY8pFhJ85RQMbD+2cz2ehd0mrH86ARWgEbcr14LXMRjxStjFLhyRdw49
0eqRYWorVWgLf5H6oli3VdLyFHknDz/7gk3ILwMUgM6cSWDmSVv/ksXDvbeRgJO40jGgZj4p3wR7
Y8bFuMnle8WwPqdVm0d6820Qmck5HevXquVaFgyrspCFRnAjQWoOomj9fcfveC6jYj09BY56E5RN
fXdI1YhnJfrGZbQDwrZy/HYzFsmHkXgHmzgGeR0KSb6VuRs5tbuZntkZ13kYzjznOK7Ji1EmGXPz
FDm3dqKdOHaDQ5k9DoKWnp8Dt9bZtfxzj0tmvgVtozsi0v3lOeoMvvqvLp9/07ERoYU32ADsjz35
j0d7srW8VJrMdvNwex54D3zsxh3zHRRzuhur2GV/cdr+u1Mfig2jCMdmKDCbr//x1K/EGNoUrRy2
MePqmrE9/c9fvD+/K7Y/OlHbIn1Jzf/81wy9MCjjJtH1bAeYMENhX7PiSqbnaoi3pe8ubRZlj7Fe
3iZSU0aHzscgCDqIv+cZZOVSjMAhCKW7dk1j3kPtXE2cY4bCnVBvNgchboRDFPB3gMAj2v/JZpyp
UkdbxrxLsY+eD+I4He6tL+5dxFFdVbG/EBMtZ3qqcZ4ONsU4n3/rxR8CXG3TNEdYHMjuGRDI6R64
6hxTIg+SgWWdnUz7NvXDzmQMPH+TJHUeUM2dR2k9YxPikVl3TvFSsH9xXKJxh2ssoxOMwWfDNt/8
dDg6VnQiguEUANOBeXSci7e5oNInIJRm9cDjcZz8i+PR4dVsU0RFO8buczF0+avR2iXGimzdDgym
KF2/Ta4LbWRiS+fTDYg/hbtAQ3eAr76bS//5f6cTI4BD0XzLrPYZ9sU6Lm26Gh1sDhUXtE+N78UD
kzKf4HP9+Psx+P9Ig+ex+Prv//oAXJWtGK9X4a/mH9fn0uC2+oc3ZoYm/B2GMFMZ/vu/nmbEwP9a
cl8mYfZPUIO//9X/s3l3/mbypdjGE99t/s6v/fvi3ZF/k6ZNzQqfAKKSM496/r56l+bfBAwMk/Bi
aSnBn/q/TAPJVp4ZoEmrReymgPXx/7J+F1L8eXxhV4CaoKiLCDsCe/LH8dWGIs6qKMx3tDT+1vA6
mxKeR00JZ2kPrxWroBs9HPbBoetWgTLI6+NcnlKWRqblbC926uYbAqrSM150z8Z96BI+uc01A8ig
P6xU4AHqGs8j4rgdid+/ooi9CW1stLIGjfUO2k0C8GgTe2vIV/7ZSbms3Vhfc8fKl9FLnFU6SG1j
AIZfQXxZm2Mst4AUcLX5xIckiBg3QIJy3OmIx3WbshvmWbQjedHdFDi/SZMnrMact24l/YyBII5v
dAG0Il+j2cv2uYeoexiGVaWTASAr38XkHyIgUi7QJ59dKXdKjSe4rovkiQYQrGUnrR3r/l2IcWZV
hkZx1AkXkWXv7NNwNLciGPDtO7MvL6oeNHPbDk54LLilCBzr63dNDsNiTrr2owgyfhKqs9fg/PR4
Xg5Wn31WMauJjEUnqHOBJTNucTUaQ74wLFOsVVi/JXn4MHZacG/wy5IWMoseSsm2DnwVTxXoX9uA
vid/VsTfLB2oEHvD39uhYWKlrBWGo3KfiYq00jRIH/zBQ1vJ6YfgiC3Omnpw/Ji6+iGVLyaj6aOE
YLCOvP4m9YjrLqGpnzmxJHIv/M4OqUbSm9eEFKnk0F36UaX72kXhFgceSHbf1o9mqx1ja0ygGDfQ
lDsXS4dbvOBLJBiyHcsVODzzISkIwwqCddLi3McYDvYV6zsmvn5TzdROHIevxGaUD3pl3wcExEtp
UgyBnbJvfYwOudPyJYKDERGU1S/dtovWY18GxLHMAQmeeffwMsPkkXv2VTdixOWmTKKlU4KKLtPs
qgPwOkoLDjvQ5xhCqEWDMkeTkFr1WKF8u/ELXdHSceeTP19gmFzWLjIVLQnY83eRtZoKhGJxDHFG
i3258atP4qrcBY2TfVVx5MJleC9So/gYlzJ6SLwue9S6ADChXnfLSnQWix3qpYg6KCuIoslt0LQW
Zul4KHyee6ujlRpPaWCTZt89W75eHIMhvTmZWIdt80Qq7nQYK9DXATCiwrAeXAIZDqHWk1AE+eTR
K+pdIeCBEOuCDRIncThQG8lGyX0wEdySlMQbOkglIBtWC9ts62OjTY/gLOLd5MblcfqM2Gof7FBn
0p+mT9bQnCn0x8fc9z5TMiaoSnWdzxVjd+232SYoXeaOKZBPI2QJWvbhwlFiWJG52O80QzeOgEoM
7Yc9us8leSSX2GMmW5pbPqigJ4dwjJwHza37dW7U2oJtmnuIq/hFT4kXJAr4YUwyeANo3BzZXgYx
JJds659tG0umNUTHQToa9CxdX6tIHFrYW4Ac6w4ObdFvzDw/eEPRAvFl71QPorr007B0m3Ljyix4
rsQ9q6xlOju8Mt0Iz+jHjWXkijnywb56ufXMEWRf+779DmqJizXz6mWYA2qkLbQedPyNKcFmwLeI
CgjA2WyjkoggJ8bHaljlefBD+wFwoMekXyOfMUzIPwBZdlIOa6qi7A9RaAUrh4UlyWatXDNglKux
cEN+P+IHna9aJmXsQsxuP2tWY37ii63mE+wXSTrfRlVfdsvadOhjY9WwmF33kZNeV9DNnWNfaS9J
5AncdHGzTAHcYapCfpuPgBbgPF4nhgZrzGbdOpDON9ky90oGwBONjJgPDKvbnLjZNjyPc85QVHoQ
gp3hwq92CTksvZXZFxTs9qVqjUU+qFWkGOnrKmphThAPBY0OVyh8JzLdKnyea80TDIkZIqy6LkEq
ziUQOIS32eOXV2REcJf2AI04mDBblK+RiU8y7Cq8pPwZFy5IFVclYXl+vizV8JLZOkzdobEXNawY
CJRYWfTs1+SUhxa0Ic7b/ldqQCEQMZvdKiKVbwwi9o0JoYnE56aJsaW7Ra8t0aiE5bDwjMZnWz/C
tQx5KZFvsQhhmg0gk6A3EqZ8xJobvvXd4MJ3dmL7QSliXYmOAZMx7YfK0sHn5lwPM0tYVjR9AGZS
jnnifiaVwsLXXlXov4z1EK7NwpX70a2Xxdj/NAfwBgxiWLxYdbqXU/ku/ImuMPEeq2pP+9/d0Jqw
rTQfHV2FVz80DDx4HYR7C9DKOEd4EvP3WAWoAkCWZOiyJPDFidhi+ADSwz/fZba7MWK/WFaSJlTG
LnTvRqF8cpkgJ+m8CToB15sujR0B/Ckyfedk0c9pAtXf04AuJrXWOOm28FZQlZXjwa/N7JwqVS6b
FHesn0XpOrWEONgZLlEzi8z1GKCpsSbi+mDUo+9S8XKS1atkNMyIK4RnmYXZOuqzjxF49NC40X6a
YnPRWJMJHwiuQcADlpRU0rldu/u8uFpW5L8MqQaXt5wFb9OuntTnSNLHaYoCgvgYxGhG8z2mjvGc
1Ts9J/3O7otb2vmv87ook56/nhqeGcREKzM360sJvUOTe4jIrO21g9FW744Vl7sywdLiFqAePJMB
r13b1haccvpkiGYfe8RThZzf8BY8cYUzR6XhGAQRW+so08K3Md5HQ+3tHCHitaDf3JDp7R1wrDSv
caeenHB4rDMjeOuEgVwBN3URteaz42kvHEtsT4Pm1Tb8z0CRNWvFMXv4kImSSwWz9Jtc38Wlla/i
pk2eVNiDwEiwkZc6Z55eSnCQQe29Ddb4Q4ykcRhM4yDLP1i+UB+dzpSqt3vv2FjG2SkR+QVBry9q
q7E/zMB58wrvI9AZ+esqVc9ZSx5r7hPkHFSTeu7sCrWDzvti+N2G5FT/ZjIeW1RBAKRwJJG2CTVF
DhA9EDvem0q77iQ7cs7FpBU7C6Xl5AVfpVbi+rWq6CkmYAdplmHsPfIfL1HP78NUuQUwAv8xZjsi
Ynv1nfsRR2Py0IvxizUXeRV2sS+HOT9ANzZTWfi4IMCcxKEBk3M0iGvGmWePLXna2S3GeLcgQe7g
oth4dmcaq8ni69eAs6iwSmSKNcpOT6/3xQhWKc+JgGV6M9ZhsSezGV8RcT0PMqn8o4PcLfRtaxmV
TsuHYiJHM4jaGUJM89F1rrPAmGxEAnbXDhBeuGn5wt27wSEb7+0yZPetm7e2qK+i33t55fxwPNrK
2pjcJ/QWco2OIjuF824u8JuJjY9aspj/Elz+S9XkhJxlktyc+cFBDhGt4xx0r2bjgDYz+R3VPTEQ
wF52aaZfIRAtp/pVYar/lK377okifNMDz1kSasgFF6lVPJk9RkYmn35+H5yZVICiZ6kTzLGGXwto
0JyCd++ayfDk2f3w5UP/ClQwvY+1fIJo/rN2s/yWyW4/qvbEecQJ4sgEtE7JStYJLwaP5WJo+2Zr
9VA6jDmOg6o0X7rFOp+M6str+BxtLNYXp1NHOGYaWqNv6bXBkdjvFmLojCK1BtTtNXtZw47VZiQK
HENc3yyzyQuvllqlcJnuTqsO1HFESDqFfsk9LdiToPVZOHG8qntjhJ4yvJboQMoCI7JL8Nt73FUn
r+Tbj2xb35kklw2humP/bpa2Lr4RCIGgyJyGlC8SKWQYZxvahE+ZEfZrifbIhgxRECj7mWx7/20/
pPUgEyfv0pU5/53ff7FXVQvJNEWck/JnqdCfip58pikH8EqPFTE5r/Xgnum5vVTd8OmYYbuOBPFN
CVIfks+8uzUTAig8OrBefv8//+B83gd68ag1Ql/lycQiM9w7Nk+cQIScw+7YUoCdBtEyXCgmeGUt
UYy//4GQdjiEXf9uEOcCHMvwEejBu0C6QtpTte6svMd9BDEj6QRYHyzzi2z0p5Vuk0/PO493wgNw
sCI5QrLAj16NccKk1ZRnrbbDrWEO2TKIwU2EghQxIqeOvk0iuxnA+W3N0lpJvR0PkEtGUqvabI0M
dy6bATaUuBZS1EJLXMdEH3rNcwlsdlU7IT0d4Y6+SHCJj3a3asbgEeiNhUSvdVBI3XCN3/KuXdvg
L+Mufmg+AwSJ9A/RJTVbE5BcD3fYqI85WQV7+BfqYegObL+Ih2ssxHeFCk6G5mFTjqPdZDrRhc0H
yrIgWvtpZC+Y5LmnbkrueYBoeiCm6Bb3CXwBAEstBGgmZxG4HntbmOWXS+LWkxZ5+aKPtHidZAyp
Y+IvVuHUvWu9li7NKdNZZztvmUA5m6NN3yKUa3teyTqqZyExq9ReNk9T5LpLzXfeI+JyxqoLdnqW
vCGbf1cR+orCeLD74GdgEoMdp+pVq06BQvLVuDSipcGeIOLS6rzp0jbjexO7m0kn2LpPcI2WGogg
yzs488kW6CND8W5PY3KEusUAj+2kCV8B6l9CAJCpI5ujK67Yhu6yAfNtC1DgN4vB486CnwJ+vKUH
XFRxxE4A0h+0HA3+kH5RaL5QFT90aa8Osi0/umhqSV4wb1rdzwRzjP2ml8ZIlO/AdD6sQV55d69Z
G796siBSumHKPuhnggXbFYX97y+UT4OxK4t4Rx7JQdUFF0chjbWnVwvTnl6Fn4qjl/MeB5VDW9g1
HlQgmGHm/Pi1cdrTBTE+CMhf91xX7IkE5S1lpDemKBrLxDpUhDpsUWdcUBIvydtRe3ckscBOZ36c
4Geq55RZIxHdKgRZvyLF72mO7gtbUpCidI4pJXJw1SGVH9aynzwAcpdQxdXRn42ul2KIjH1RS+2A
ato/kiHskWb9qbU0vZVLGu7vWLmxqs7OMDqbMLaH1ZjC1fn986ea0dL1OM90VuZBydI8RBRvrCRa
uTX5ekWhnKWamf+6oaWLcT7T3LZ/UlP6nljNReDcIh+9H1e5Rh1FLYMOPYcP4dpgt3yGnKDcf1EN
VdT1frhQ2KvZEL30A2wpt9NumbeMWE8ZjhGvY+zFi85O15OTnPWpmdb+VERLrte7DrAWJE5wwrD7
mTpAzRlIqw2sdE2nVhYxBuWeZcoCORnGR7RcqitQvOjei92Hwao1xq8+e69J3HwS4sua3HtKgvpG
xIBjuhKQSgsnSY6O2CbBJR3BerNlhveo5fs2qVdeMBjHyG5+GuREsV9dlZOwt41wrpFv/GiNVZ21
5l61+nvDDPCQO82CKHEbhFcb7fJ+MXmQIoKItbo0PlwmEguzbLZNjSvOj+ltqrEclr74KrTSPZ3b
0XV/CCZlTr0sZ1l2z2TMd/yjVTsAQOqRdC/RbHJz1BFW+mrlo85rY9lfmiEgg5QYp42JHHEIU4I/
KfWXTVX7KB+QssJbOoDKNUHsqZFgx9E0PvshISO4mnsAJiM8l9bR07C5hpHTrfGylpeePxWZ+Yte
AKqZI73IZJ9W9QDYpI+7YZkY6NI15QcXu4ZT6KBvAtEn2pUXswqK81yiTQK3OBN+Sh7rXQXJowC7
GGclm+n8q6TXJeHR3xFo6Cy1ZLgUL4HdbPsBvX5Q3V3ktDhkkmvtJvW6Dn+IQMsRbCQz24vAJBgu
QcOBljMKmcSZ93pDUNcBpsNX0fA4CFkCIi3HpVn1p0CDLsMKbDWIcTV1Y4LCLvvQ0S0DTnwq9ShZ
BkhwYk/qC6H0YYawfowZAbaSW86V9VlwlyxS2jjbMtdag9HHNrkXcmoWCZSQ/iNUn04UfDI3dIPo
afDTdh1LyQdUvcVW/N5b84h4ryo+OaMsNgqmoOmZj4HPD1whkiKyiIUACpMMYlvikf8ZaHtU0Dtf
B+ZZlfshH7I16+CDl9VLPWKpQCIcqC3dwiXV6Hs1K6Zpqo56pF0JUF0w7bn4VfQcdsWTExRk2Dbu
JqK+oTi68Y40Pl7+sPuyBFmRtWG9+t1wzi1+OYwoqqi4MWA6hEL7GXqSgNZEbQoUmLrT6pQAPDWN
vyN/oDbKFNg/o1UkQteqseolapuV6BQGmfx1cis26+ormuqXVFnrCXJ55PT32rN2bjb8Cr24XBnV
iJBe/tQGgFrYIrso/Ox042aTPaq73X6Ks/cugRDHHpdFYwx5sk0+oJXqC7cfPtHKYVxqeH34HGhU
ACUyNqVN2LuhRTa1b7xIy9yPRbz3sVS6c5BV0bznpfnc0wX0ebRJOMxZw+zqDvGoL3Haats0tVeB
nTN1ZaOPUlrygZIIExdGtNR0+emQMch0dFo0Noj8tknuBL7yPXr1zaYL0TuShBtUS6tEwGFyip+M
ga/BXqWI/ORCq6qTrHouVj3OF1M/8lKpEY8LeBShjp457vMealU0ZHfoVbAYDLfGFIS8GuTdCKto
VHu4fzzhydzdOOluVNvBcD4rr39XnZksIoP6Mc+ctVVkl3Iqjpq8JmqNM/ae8bPncXN1eaZ8Z5kC
jfegc5ZTzwcbAwMxvY3yCQ5uJHNc0bVYPUMJJgIm66ASsE5VXS+qlto6MLWnLKAL8iJ1j+VLHDtg
b5h/5Pz1iRl0k2kGw9Dhu1AxbVTsviDLGhepM70HDg42k3irvYzw08ZMW9w++K4zeW5Me+T1dPet
064FePYVEBWkmPnXyBxsFhmFiDrQSjjazmpv5UQek54S7kMYpJnG41r18yfS3up5Y5Y4nQd7MDh5
cR3QlScbuLgZuKDwknaENs/DnKwMi02ocfSiKQFNlyFk7XSJIq8DwOQNP/04IFy4WFRhcCQgKIUU
z1DFSPulM+KAZXjKdpASZqeKEvUdiaL0isR/pHW41SrGUqrgrdNaSDh6BGDD5cZzanrMKmhx+o4t
oyovHx/mWA+RlCRFpSUzWcNcQrVT+xlOvRjSlsKT3EItiz6swO/3g17Gy9QNlxqP/sIcYtCrNnYL
EZrWA4tbSQrmJDSNgXnKgN8+pKFDDUTyZtuZL77Bb7k/W6bxkSW/wHDJFydgQ1CBERGeHh3r0cBq
ZJv9Psr9bJP4OvvHBK1Z21ULLxTUGAZzSanWAeA0IooiCSYvvE1RC0DfVYB8SoafJSoGt/IhehKy
uqjMYld1VXs2L1P7Sy+kWpIZ73DLjZSNgbER2piv+q57HoXuLjTtNhWy5NfASEK3XWCpEZC1zJ0X
O6gKkxzRVRFjHmuw44mhRQkB6glNJTEn0svuI1O4yvefCzwI4I/C17ipmD716tJxaLkGbILQcq96
qZ6NADGHcNjwQiQWs46VGKPOvAGZq/bEpNG2xN3PKvCfGwtPvKp9zh3UojjKq7Ve109OAoysbVx7
ZRNxzBaddM9mzHxyknmvInLUFgWD+k1FZNrCcd1sUSudWkQG7lWhUDVBhS1Gv+RJ8fQHtuodVg+x
i7E/8X0531nkpksYlztrMjK0ntYuKPNxHUav1agVVwWhz6h4DBtciW0SokJKkSp3sAhd/U6BWy3t
wmbxzEyECiT51eaaWOTixY/tcj8H+i5NN5UX3Z9+1OZMRk5kfu6CapMm5UvqIf0lJQSo85jQ5PXF
Sku9j6KdiAgCq7ToJPr1Yky2IuHLYgpQq7K7M+1vV337FdXjYZDpZ990q1qwgJ80650kkcsEiQMm
5bbsgBRG3fSW1TFJym72NNh8U/qjY+czI9mi4u2ph38Iu39yMkYYrtHr68JkoOBjmtUyMK10FWVS
LlJyWVcKyeKm8i0AmiOQQz3cRAq0pzHUO3QiM4tLW6gGWPUIuw0cMSOdcODgtiMaOF00EFC8R82z
n2rpXSgLGP1P7poxJuCdiJBe3nG3Fj29ZsQyLGagwB7iNlYkgaMegTGiQ6TlD8fK/07HTxPVmK17
YmUUrP2I2bqJEMNLRPGttikpKUVa/aj6hic2eTcpd61heAgDf8n8d1loxcgwzA45lbtrPPcGEiU7
zscmfbUGNodBbFFz6eXXDApDZ0SXwrhLbmO9fRRD/8p2ESePROtpI2Fuvyd+JZ2pvpwhqVZ6wVfp
fbDR5SqUHxIBm4jTz9RYkTD9mI/WsDQEccBu/yB0i+2r16zTznqsMPlNdbx0/XhtWz7ShvpHbcfr
Kq/vVHlqE7YOMnP7pFnRyq/oWhdwV5+7tnkrTO8wf63KRI2fqyMV6xanbOlWCPXmldNwMLhbQ9Vv
vTA7+umltLM3V4zXXrduiPtWjbe1pu5NCPuBT9Ltk5Ug5MiMvFUNr1KFnD4SX5OxFRyRi4HKpMrN
dcIhVTVzf6JPqG4nWp1iPKEBA46ZGk8AMwFjZm8wbYH8R6vB7h5SqzjKPn9J1DO/NfyWEBfBD7fs
Q6rBvZh9e5k/r1ZjoJtGF/6XZ52Q3Nx69Jr6R18w1Zoi+KhWS6899Is0VxMBTjuv73dyDCOENhVX
C1IpQPHZspBVyZi+fLSS9rV0Kn7dNTeAuAnLWWiE80TWdLWial3JfMM6+z0yJXEwUflYu4+ZMQtP
g33ljBsrSLZkf2KiL817SNYQqsmD12Yn7IYwdGPtecgqFNL9Iy5RSOXkLy/yoIrgIkf3QRs+2SqC
ca2bZdH4V9nGN93BZowhfTc02J5m7i7wulUQQxYsOnUpBXr4NvjMZ3h0UMI6HsI7s2esQ0b1W3+I
X10XF+vsqR8Mto7JSFpwhhfL7aIdBNJt1otdTpdMzGnP8ajaq28N64ZnRDPGU6iMbRgF+zYKnkVE
4a3JzdSM27guiNPUNtjMSYti61KQFFcMbJWMFRo4xOJm++QxBG5IuOLY3Q4qZ29D9rEg9wDNyNP8
4DcaLuWEqQd3Wt6d4TIuO4DelbTfEtitleaeUamv68Z5YdH+hv54FZnDkQ6b46rUXw20eAt9/Cbo
2+eyrh9HXvmFYfl8OF1PNrCRHSk9HspO7YVebdMaZrjyngXTh4L6JU/FeQjDcxYVH6yv3+vB2RlR
w24cEKrd/8pUtspYeyoNVC+FC5Kkg9NoPyej/mxT9TIK56UGfcgJaH1mDaysmGgVMJ1WU97ZY/6Y
qBVb74dueiRK199xGbxkpALHZvzIznnfpwRBjixa0Ve4kNT1bovWDUN3u2JJtQnd5KfQ2QNb8inD
gxviLmMMs5uaFbbuj0rTb1VSv5NCu9Gy4qENojdR9O99o9nkQwAnj+1dnKbXiRUsIeOMN0W1KWMu
IIBBTupi945W3DFwVv0XIY1rzmcC7/6T73VRQiwNalKY0hedTZrF/VkaKUEvz+yXvrzROZe+ONdJ
/CMhx9O3o10S+A/hNJwdC82Jlp0mqY6o8r9CHJNV3B1NrX2TvFSWxQZqJJoiZGca649JHb5nqTgk
lWCeR4Pbcpjwgr2amvlghuEKfNKisNH5h8U5sN2d7Fim6E1/kVNx6QVQpEmetRQvMuADHgWQBvFD
a/TPDJeeKu6UxcRGJAc/7Y/Tusl5tDk9SScCGMvrmYprW9A/3bA2aItm6aeMIq22OVogm+jPqnVy
QIB2MUdRcoAjfnEzANvzw0LiGNRgKALVJigc/DbMrzhnANTYdZVAt2VoBTHIS+WIeqLY5LPYzL+o
Ltm5TfYMG2Tdyf/N3nltR4psW/uJ6IE3twnppZJXqeqGURYPgTdPf74Idbd677N/c+7PDYMklapS
AkHEWnN+cw29xrEwO7R70MCQ/9f96D1Z+Xx2sO4ik7kltvfNWWsLPgMlIG998lxZjZlHKmnd3TYR
07Oa94HWfreW9JR04phW201MF7Xftk9V0X+txuyxqZ6DNCUDw/OwGX6Fl39eIAk05FC4sWF+Gvri
MYbvubzMRvttRkjY9Tdz37+l9vrFG419VQSvqc8tV9u70u6HHyvxBjZVcNoiR6GTvqGZTKesrjkv
gxllWnIqPK+iNUZnA10McT/XmajfrKIZXTS3ebod44I5EiPG3rU4TTNpFR7ObgJcUnM/GjUuN03A
I3iCUIpb3TNe6G7dBrW5Qx1wYY1zIqTv1Z647ect4bdvV53yg7D6U210XH4Unhz7njnvr5X3Yzyw
AeEhi3HntuQMlbDHrYdlyz73c/fkOs4hYBpBd4ByeRo2BO4xhzxoWkqBmog317B/y3+XIPYH3Qqu
aZvepkBcdp2JVEf+g4TMPHkV6elZGtwsyfgYpASx9lwpafZiVuZhmJpXL+yM7dYx0mQXLzbrkHQ6
lo5/1VL6z/KHlqr9PHoJy73sl9mnmEErFJSmeBjTgwdhfEbQXj/5SErscSO7Ivhukr/IrNZ5JCuE
JzlBqSzgsP7nVIaXnjbi9mpt0F+d/iA0snkzP3RtiiIa4U905QVQFJMCc19o8D4qwmRWHgfLfOq8
6S6I4TTr9jme+7tV827XxDoT3HTMcdnYb9NIEXt9nrYsWrL15PvjnZ19SWQpc25+5bP/nWrr2a3p
gQLedhPvexu80KI5JXH5K7b92xgedbi67dnX+29b7D7GVb6fx/Ts11RwRrj2Bq0crS+jdWOIFFVx
pIQXYqP7WtNNixw65GXZXIxi5qssRnu/8dQKvdrTIo+2apgPFdIFZAN0oOrQtqgALJX5RQ6ZSb+8
uVVby4AcN9T6O9cnMDHIdbJ5m1NgMjyimrh1VqDLzCcutfYu2/9f+ef/h/wTzeX/OdHqXf753xOt
pPiTD/4p/gzcP2zbR46HOcZxbFd6EP5Uf6pEK/xKli0bY6br/CPRyvkDGJJOQ8gHEO55FvLuvuGO
JtHK/MP2HarP5GSRj4eg9H+i/jQsT6o7/yHyJv4ZEamuG9gyAik5lYlX//APBXpfD3HcalfS6eNI
pLHY19wj4YiXFeFXce5xj3J192+sWIGIrvEFicLbVmn35Rp7NLT1NcznbmdPAC/MiVgF47RChitt
nuHJfJ+MUellWxRLPl3nS5QoNnpCryINjfehSaEuGjnl6sBZd2OQ7kRTPfYuj+KtPyYoCigs1Z/S
pT62rX9P/giFX5gBZ6sjTAlDsaw+f9E77wmE1Av9i08zRAyme0zxbIbJar3aNbOieJGwoBunMPA/
pN5tIf0x4M8emwFKXU6c1MajjHzdVu8fC/o/O7PNvL0YU5uhtaEEWu5Lc3FuQCaLnoc+YVLosrX6
N+S0o24v16w51GIiQmm8HxcErmbZY4Hwuyhufs8pP5yVmUCEZb+MZBDMY/GqeRQXa4u/2Yk9aO49
wkZqe8VITzBIzB+bYcNcmFGstuZjW6ILd52nYaYkbQnpyB+DyO+0rwNydtHW3waUUkMV9Wt+NvKu
C00LJHLRQFNeuhdDxyKozyzOeIA4CCJDNyMLKHFvNc8j12V51fPpdmqgNGlYjJ2KP7fgW+hZraO5
me7RuwDXN1niiiw9FfrZpSg8UBb3N4TCxljcbMx9Q38mUUozs28sOaadtmaU/fyC+f99kZCEkYxP
9kggAL/jUEgSyZhl5KXQhDYtAfB8SsiXAR0SFwjCMmf53lXFjZYC6mjLMjvAaiizR+H+0HERzwTo
XAa+hFU0yyMZXKd8nYp98N0vsqsmOj0UY/xMAtc91JHQjMkHmLPp7OgFgRBL653JPmRKUOT7zgCg
lZbpy2jN/inthttCmOIq8Mc0PpyetBxPxuaQ5ewxs3f6/tBzMndTX3Ap58bnqlysyLVUn6a4ceEy
HIwuFDZqHQCmJ+i6n6zJEMxseFSlU/1W+eKtQHmyq/VX2ys+i4I4DRQ+0w7Vz2tR1z/WCYZLfWtW
ZHwU9H1am2gFw/UQdS0HMTRPzew+bpVPtq8NI1PMly7Ro96tIOEn8b3r0KaoP3mgcSKDPunmkV/Q
NidnC5hwWN2413mkWk1xHRaJZBosUE5/b3o3s6Om5k+s/CSQ9LSaG3pe32hSwqeiR+oPv2g5oWXw
oZRtJULZta1ehOAUIV3d0+4Ljc3+0soC0JCiO6uRtUQCuj1k7YdymEBK6RorLkrn7URcWb1OUdAx
y3UGGlH4G9BMIGDFkrS9730c01oWpbRFJKxRbUYbJKra6+WeHIz3i+2//fkmHXSuHknaHO2PfW0T
TlSBnvvzvX/8uopnsS10KCMm6JdlHowTF+b7q6Lja9obGb14y5TQtyWmSdJWHrm4zkBGL5Oliz9m
PzydZaoYMfKeCMxDJUgpuKrTEJwv1JNczvZpBQ4XIdHIyQYUWe3Nlrhf14Ia+d+H1PG8Mz9lS+Yd
Pn6etcyfn1x5lkSbU1WE3rgwT30YqILwqGojj7DLVAqhPKbLjfoRtamT2DkndFHlhz4+qX4KaD4I
VULPawY34/2T77+JgBneUT9EtPljEkzAHDqubmdqnvqRXkFRZ/bzXGnXdT2KGVwby36PvgfDjW99
oWwSb/Rmgjbzjy0hPfeGnBzOw2Jf0X0dx3bIr8R7PcOo625HMzVPrlF/crcYDvtAt5YCB2E7fUh+
4Q590/YNTeojKm3qqJQJqYsdLDJ9nKXNP2FSQKexTs9VpjX7emrcXextGrKy0r90ntmezKR56aXc
1rN04DYCyXMuvH2Z5fshHa7jRt2HsoNPAPgl3t6YsLP800hO9XXqld12XJZ8+NQU/bkw9eYitv5b
2xveSYMncarW5ru9ABcenDY9pf1EBE9AlovrFScUb+5eaD4Rin7ypV3HX3U69o+uJB6aE/42uq+e
hm16q8fssjX1/Rgv2g6NdUN5r9gTb/ZY5WlMSpkLhCN1831PUNQ0sGghMN0HFsYDtzfGKP05iqUD
5/bQcXUdZog3qHoB+xo14pi1HtsoTgaCR7IdtzFm9kmmRNoyL9JFj61A+7mkDgOcJVZSvfanMJeJ
k7gNCZ9U8iW1QVx/N020/xXf/Z2QPww9jA3flhWmCbCBrTCvnkcUbZlf3IUsk7AAnHrZxsxFE0f4
UCfRvWoTS6hvrmCxH69XoZtHgTE2XegrhebSATeWG9guPuhRrtDu4krw7QKX1JWAUkEb5kLPpr10
f++pYx8vPck7leBTfJHiYkkZ+aq4qCuE1Iy5AuQdL6bEBD5VvWtLpGpmwneqBhkB6pI/KOo1O5cS
Xa02jmH5qPHka5ArUpfufHbdyd+v2Qg6lVmBqeCukvVKEWC40D/hxPz9EpRPJZ0TE7pzCY5dJDj2
fZeFXQdBi9faDGI2hzVrK+qsy/JeUnO5IvkaSkWnLSWodoZYO0j5VSMhtoHE2arzuikMsQo6cCT4
tpUEXDm6pjBx+YbFScVkfJxlxeL/t8yHEtYukgQEMTJK4SPUQF0IHy/faf9YM8gSXMC9y/Ou8gTU
RqVbqGOi8pi9xJ2bHCq3fVHn3lb4YLVrMG+gXKL1bzTAnT0aPHHWs+89opNLLAHEhUQRq290k1+R
2gwSWTxKePHHMfV9JzmQYwfacazp3eVjo0lQ8sdLtaeObe6XVsKU/WGmdaS+U3W5qT10oy5qLYxJ
6nr72Hxcgx8XIjbOsy5JzpOCOielf0dyxXbw5XCnNoj4eaYpILR6PUtKdAkuepbc6Pdz936PKrC0
2s0kbdosMA79HaLw7/kIH+cQiSczeG9EqgICf1J08/c7933fycUPLwcypk7MxylSZ+zfjnl1MIUt
yEksLNzC6u51M9FcXHXu1Gv1jqmlMdwv/RXg+183bycZ3+p1n3vS/4kc6My0b5cpILy6ZdStlEoO
str7OGYkxtHrTbreCj4ew60YawLxegB4kjtug3++qPfef0AeaxJ4spMzehFtkv6CI6K/eH/v/dsx
TebY4MW2d7bvb/LZOGQHT/LTAUR21wCkuqkGjomVjtqDiGDs0Tx8VafQUL4UeVrVy0pB29UZJePN
PfW5RvecUVbdko0CvieJwdzFAQNPmzE5dYZMl3kfZz8Fkpak9i3Xs6guQZRXt6QrKfOG5M2rU+xS
LfzzQ6jbHpDcg2aUJ7rG+orpVd6tavMe39G1sIKKkd78f4ysCVSEDXhOmqqlzsSzXqhBvZ9heZqF
POvEC3KwmgYNbWR+0P8enh0JZ1cv1Z7aqHFbHYsbdBp1G5w+hssy3pCAqpHzfZff/6UOEqwZRW8f
AhnwU8k/hvRhhGfvSQPLP5IICO/Y9uonFoP50Untqo+pWIWPl4mpIzGA6/B9EiJNv8dDUR0T+SdN
OO4uau9j85+O1RpWG5IR+cj7ppLfgtr9tx9fWKvsIQn/VsdL9bk40UETWdkRm/FfH/tPn/23Y0VK
fNrWW1yOf//DoL2/eTMYHPWzzTKEbk/aj9ENP41ZPo5qg9vHTngAqc3U83T6ODZj/IIFrmsHnc7g
cZnLa0VQzdFy5blQn0jWjF31EfXh//Rr1Bv/+Eywensnt25q+cennfXZSOGYq596/3XvPzsJmIY7
n2/DsKbiqN5XG1f+f9/fnTZ7p1dcKJotZD7mzJNfGLpOCHdKBlXvinU/jU3dnSajoJYPWPqSpYAF
AZwfFd8cwiZBAurhLqycUQeSD3DaJwU01yQ/v1WzhJTQml0SV2+dDpUuliFOeCzigy9mmjakCMQ4
6OjTZXF9s2px957uoGjzasOYQ3lVxQGo13TrDYYLusOKKP++UcO22hWDxSXkr8MDZl04aNb4s7IF
XDE5dChfmwoCUC9t9UTI6xffAyeN3LCJbDny4NSo+dpidH7MeNQh9QepTZIbLkSx8jgEziJOimOv
iO2ZfDTCj0yBMPMIVKh6jQeDlMPyDEQUB1VyqUk3IjoCjOffgQBqrx+q9DJyIcoB1CHBwwF5th9l
KIRKgVB7hjNFeFZHYr8Zehf5o2qvc23qzTFpYnLgVoj7QoU/qEQI9Xq2S4pKqIrswSG/OZPTKaAf
KPxMx94nSfw2TNu8hSpOYJPDzfue7iTQ7hHNWhu+VTkbAuTYXdQexg0EcNt4m7ekdO1N2cTgzpWT
KrVxR7pcdQzUUMhJBZVc/m6F429Yy2P8SLUNB2JcRTkmmMucaoeUCuBxK2dSkR15N65act86zXJQ
Fw5x1PUF2TajsdqNEZDKbt9NGyTbeXNIIdKpZ62h2lWxBSQnr8caEaklZ2OzfJarPc4Rz4WPg/qU
atHYtchg5B/xsan8nHys3qOI/tdxRz6BhgQJytDHlEhskhMXTXtQv01FUai9j42KQYCc+pkwPX+v
ftE/AkeIlOWLt8GsW93kQCNnMXaNp2Q8pXRKHTkHV5tWzjtTJ42sHEucXmiMMeoNrUG24A/tt1ie
GnW1+UGFHUy9RjPNboqbhpNrfTMn81pXCZrNj+QJYOOwU6o6+U2xr91DstD51fi/NjRc51bUyyVI
5uWi63bBYv/v1zR451Mh/CiGDnjJczJHG186cI0WORdTT45mWcZ/zql/1HU7XehITRfQdtTZ5cv/
dizvQg1jd1jNN5NZN3ctMutPY9zZux54XKlTKJqgZUHwOWzVTJqqqz2RZJ8TCRJ7h9R0Sa8Lmvro
1WizgAFKhuuW7Tvd3+6N6nHVa7K5AhGVon0S/eYT1tw8b3Ycn/oMceBguV9MY01vpNO5azb9fhyN
5qZMTiL2b5lu57fjqlvXxUDUlkOShrW/R5A07DMD56iP9olq7quPwPxcTALK4eQ95uhfqMIM1m7S
vctcUKhc8ik+dfH2UMSwtdvegwA7TzeT5canuaW/iFTxgMt2iTZXux090Mlrn7cn10O6os3IaoOl
pzXTl5/q2NBIm+3ro71yRbutO55RTZ+CBEFd0jqQBL3tJs9GjVLw+nm2AiucvXkNYXtZO0NbmoOJ
lesMC++OylZ77XKkvmpvLNpfvVVNB6ftgQenapJbWVjTFzBu1DnDTUi520iuAFY640K0jxNqMQpH
orOyT2VZUfhkNU5ma4jVHZ2KZTennC7yqUZRv00ejSTM39aY+VCmYf8TsIBRptbnY1Ii1KdHFaZm
J8sgSR85NG3CzlsOq5WMN6YvCR5inCLLNvMQty36ON+/tQC0Hzwa2aSgIimXmbm+eHCE9lwG1nD0
PQRCA4XUyqLVnjVXKzDnPaXW41jSE6fb1u/wRVURcfd7O55+Es1bNyvZWrQuoza2nh3kH7exyPKT
7awvi27ibMhBpizSAyDSzd/n4/i1gYaLfQmSfEdlfc31725PEbeefqJYI7l806nwB6dtIZHQcsdb
0l1RjViS72/pVILL/LF1je6IEw/uqjRDA1fWH3qbh+Vcl9FGKDwB7X178HlSEExO3ueQEA4bOPuJ
Ini4tFhFHA3KgYaO3HMSEgz11ToQJbTdJGsy7lym/gcLtvFZbOYaVguZrjNKYRIRgBZZTGFvNi3/
pRP/CdycGqdu1LKVKcAjVs2tZWk5pSb+YeGAZSpXI/2EhnhlLuthJLUaPxpGmhmZ3/4aHDnftOhz
FiwwMRU30Vj0POzNhKf5oA9UIKpjZg3DKUFcFONEj6wG00ucGXur7YOIdjMxr71/F+vVNQBbDFt3
OOmlqM5F0X4XqE/CxrD+ZMn+b/fu/9W9s7CR/N+6d8/kWP/q+1+//gX58v6pP1t3vvGH61A38EwD
eBhPbrgpf7buAv0Py3Asz4XZ4sG882EC/gVucf9wfXopYAsoi6r+3F+tO8v+I/CJXwlo6zm+Ffj/
M3ALdL9/bd2BOgwCuna2DuNMD0DI/Gvrzls7S0tnpz6nhidjYJn2qPCz2baG86C/qllXY6EkCjcc
2KHWNri+5aRMvaM2WrVSVVLzMPVaTcs+3v6YqtUjKpllBGQo20VqeqOCmvQkYbmiXr/v+lZ3Nstg
ONYuqn5mCuhCWaB5cvaj9tRmVFUG/DErsELrTparLu/xT2p3jptARmRyVE2zCzunSGhYAm2Q1ARA
5sAWOWvn1nYT7j7kMrZfvDpl3VKLF3g2JEl0u87MapcKCyWAnnLCiDOTlG3WBtLE+pptPAirvsVV
B6QzR9p2KNLkG4pbGI6LeOkM0LFD4f3Q7ixb/wLDIf20Qq13QGofCnuLTykLEDxWoGaFKO8Gfbqf
bWKcy3VuwpXAamYpXYQDe1eOiUXjh4khbAE8UEl2cmwmu8mSXYfBO8CYiiO9Tt9EZ11X8sDh6Vik
qjd4S5KSbpY1Pixlf8yYAIeUONqNjsL8UqRTeqgcge9vYUk0i4OJhU93y+d+Rk7uxgHLwhLber14
SNOrB7zJBcJpUuBtTTgHP3jyE2NiGmzyODT8t5omkxDdgpsOPeuqQ9SYdPjqFbp6fW3yfQb/JmxY
FxzmTmactJTJUVo0+vaipY/zkH8pWd7V2bbhEUGkhcQuKpgv07kbyXoMyBBPEZ3NvmbsRg/taOI8
VZ5hn/SMgHZsv0U82gf4OqDrYJuWsM4j4oykj9K/xaO3nGzb+K0Rsk40uhlc2lLcW0XXPpjFxZmA
ma4SgL7iUUp0zz7QpO0QVRGCQyr6iGZ2e/SCHjFUj9x/9bVjVgbXZKCqu3TM+UZr+WJmIgmLJjMQ
4fgtKwD3+yx/i7veFvnyVuOMOIkM7SYr6a8Z9jxw+iw85Zpme+rLpopWc7nXa9qmTMqQQmazFdqp
/SMZXJI/LK+gH85lE+fiDMqA/PCqO/YjIurBdCHvFMeuKnFs6qS16NJW3MaSjO3zCE1Wqdc9LOkQ
RGQWF3SlLKbOLuuzKTvgbTpvGP9E56ISprEQxQ+BSZKxDzfYn6bQ7ZwnM5u+l6NG2X9rHoZBhzwC
hlkbedAyrB0EZLlzilHcgL5kxALbLL1celb9Y93NOE2WLAQS2e00x4kwhnIjDgDuCK3JR1z8C46w
QrQGiRzFc6djYqRYftW3U2vbPzNzxM1VVM7JbfQbZjFK657ulmxa8Yw137k6EJ+Nc7bXM9dC9d6k
pBCu+U4Dm2OtAWYoL6Jd/EbFLqEtcVSLPKMirb6o7auhzyjt1/kA2pAGYUNCuYNLtJbSJ1Za+15L
jtlGdYl+jNagHARdFID9EQ8NgCGxrm/9HDA/sS1zv9pkYrSIkMPRSoYIaER/BmtQGe7XAq7fwThk
jh7NrQQ0gskGyQARMp78nXWYmVp4v5AIDifXBwotpDDTNu0GCHn/ueQyO3kWeAagpIxQLG60WkeZ
TapCjytPBLeGrXN6ql0wSY2SUx9zHS18GgR9hHwtJ8xoLtHWGT/b9ZxUGMoS7MkGZQyMvSn+eW4N
sAqAC+o7V/4jTVsdN9Smx5RQpyjWb6WZM7SWzrkfdftnCRWrAcE4grtbpmz4hHKDAO6uS2A3PcVL
kLz2noNNYc2WEyaDc8c1po+rS/rJKnapCYl5zZL1OKGRJxIUHzhA5nnSf5gFryo9+ZZoYZfZTOoK
jEWSeFOV8DHSxzWJNShZjJyTjhfIgSA1lPukF1yNqbUyepDmbruv1oLkAZBzvSOjswwXEEdIx2WV
aKwQ+XsJfC+sWdvcImxFjAAxjJpxC6wCz8ZUI7ty5tXdT7P/C268fZgAUJ1WwjJCcR6RDHwtXRpE
MU8qv6veHPu3VrWkKGjOBJc8w7iWwR0Qv/2mNi9FPJ20zhhPyVw+L1Wc05LpumNNnlPE2sC9d9CA
k+IEIl6Lz5vBuDn+FC3QkXizXimCTdFSGBozyRmmUx2Ye67q6WAyTAmb9JpyPXusunxWcFo8hiAu
+nDG5MYlrM3nesXdVhnVhNjiOy4Yfo81OFcEamBUvk5T+9ViBbSzDcTw7YhyU8c4SKen/o7h+tuy
HgQUgXDUFoxOAjuqHkBgbHuWEXe6Z2Aprovy7Jnxl67R57OfjjxlUiAbVXp0HBOkxFB7YWlt5UlD
/XPs6GnPjq2jVtmqe41uJqZMexfrpvQWNf05XV36j4Nkk197g1uS0mwcdWn+sLKKDPvXDsYKdHm+
PLENExaGFSHQsmD2bkkVJR+E6lzDJRwWUGDuaokcIS7tua14Fm3mDCpJr/qwqBk05uK3k0wUVmeL
/Pd+RZukj+a5hzwiTsG03oqR6b1PT9rdys9gcZxQtIiTbE/OX+rfdeBqYeAgp61T7FY1D5WkX+/A
fj13bj+QZZCvNxOkWKYNbUjfyH5MjGyfa5tzpQx7ZZz+lLkiOThW+9oRNHtcyS3S8gPly+Wo9fpd
loOiHnAC7uHiaWFfYwVzbfdR05xT4LByrhuTzE6x0KCLIzeprrmhf/Jq54k7502XwINWCAKJipQA
mXJ63xRMJIo+9/ee+SgcH1kVJkonnZk+TA5O/rQhFB5UTNXOzbnaAv3SyI2Vml/pT+eRzrJzGWuq
swWD+laUDylt8BBD41eqIdVeoDRcEsc6UqJeGOvsVvoinGd9IgQmjdcvug9ebSYUXvNTjIYI101s
hPU3FpnjZZQAi6nQqFAPVfWokxxxoBpAhCfZPplwTiyEdhQv20Mc/IxZEaJ7BtaeoXPF9QHUhvnE
ada074z5/QEJ8V0yTM4hAWRDYde2QncOaCO6Ns+soAQe0PpY61YYEPDYRzNbpaYUZ2sRxZVWnmGI
6jI6XZfjd46d/73VbNYE5lB/erRkh2KmcSr7F6wjYwqj0WwxtS6sR9BJdIBkt0U1jSGiJOeaf7OX
cpWKhFX0F9x5R1e6kvQ+8izKlqpBRu322aL2is86u1UADc8yp+PS52RFpM5hXtK7xYKbsdrIjSnJ
gIPOCe5uoCConiJVsBY8jP9Y9wP+yOxpTV+x86I9HzFzqf+OG8BDKrL07AUVcTtkxVPJWqJ0iYnG
6MywlqAlhOEZuTl0sKvALA/aIJ7fm+srM+nDuGi3FE8cElsVZsYGxM/cPaEhgo2hKvZGbvxqHY3s
pMrF1EnoROu1YBxbI8amjNB4yKY20rMeOVU8Ch4MFO1Vt66Kv9o9aQAbk2XKAEnETaJb/mM1WN1p
pg9omW5/AKk1pVQq576Mo3Edqx1Q+uEEJGC/oWw4DJ1LtmOvX3oKQBF412nXlcl2aXTd3Xt+9bXK
aKVuJVoC2fX1mEcNABecpP7aTk9V7v+aM8aLVG/wVBjasTHLS9BaLwvL+qItnrNWMynLSFRKL5EA
ufstyKjzbg4JTQGVdr6GGEPULJibczsZSfm6BSM2EpxySRW8MQ9MkUDlN03tZqTI6wfgDr8myE8k
Ll3ipIDrpqe/h6W8GmNjXYT+LICAnpPBWi90M+4GTOyH1O0dCnKiC8dmnZiN6l5YB0274zLCdpbs
a505mC6EF9VL8aC1TosJftrDJm5P703rsulDJn0iFHW/nqvgsVtdBOlyMyc/Ss9fzxt4ooPZ1q8W
WNBqp29GcIS7As8SbrKWpB08RKc/WizcbHxj9DrFF2YUwc6pGGw8OxogylFQ1Tc6IJtPtk790jLY
HlwrSsU6XbOsfZpmLEfN6E1XjRDadfON8zoSW11qlz4bvjF7eC1bWHOa21+dANzemJOyWRx0SCYX
0w30HTqWNhqprV9GakJZS/m4d8Zlj8E034mqNC9a0Xhnr/mMomaBVY1tQ7WY7bl6MFsTT56UlOSy
Z0w1rr24dlMcUWiuuzhpjIM3ffVAEZ6BpFthpWtdmIzlTbngIspdLWBYMaF1VAt3tw+lixUhVnfq
ObtgxTvbBQkqsgoeHQxfIo2yy3pfOeUYzgO/zrOS52ZN3MOQD+l1rDb3PNBGwK6Lr8OFRx6k3mvi
wVdLvU2S2LhInPbq1hSFUX2jwOPfHomrG0ZUnUlM+7fpg1dgo8wXZA9GXeZrCmiGgQfto/vFy8yv
aSFwKq3iJjeNq2tZI3i57VomDhMhB5OUIAxMoT46nSm151Dskw2topzOqf21qvGWm001Ra3/WxFE
1EbXpQwzdqwHbEFco3LtaifNn5tSjK9T0y+HGQTU+/HWxcJkpZPYq03seiT/lBQ/STJQk/T9RkP6
Q/BCzc4Ap9B+I5MP0EKG4h3LGTEemzNElay4Z3gCLuWW+iBF3QaYeBG6FbloaQlAo9Ta6TB8zhiM
UGrp9iUDU/G+V8wuWoyW0ZrnEPR7B4xyUtO+rjW81nhSNPgH83jqWwzxc8ey0m7voVWkR91tvdMG
c8hrg+Ayyfc+NupYmdOCTLRF7KGu8smmii9unj9iu/MOywrN2coeTInzS+p4/WFTXAlXWWzNG3Se
u8YNPrVakhxTV+fJHHhxNLT0FLHhDWgWiNBE0vg2yz4mLhaiH5u0CI1M/yWo6kMQHakVVIWPmaLs
sEpDcHpgKfaX2kj2yGL5lDRSZrt5O2wXtUHri9x5NCMLxSjDRsM0Viot1UYyPi3NPavH2sdhE9Of
wz20VngGdbnZRvFcD3aAMAQN2ZrZ3+K+SA5GbBIw6nFR5fQw9hvXKEm5jeT0zdfanarmMNY5SZBL
2bJUL7GWgQ3Ckx6bwYExQOfpkmK5Tyv7Xm0qTf+uj82TM3h9OATGS0tECQ/OeJ91AZDDPLs2nYOS
wxzEsetNJJuOfezz8ugRqHlL+hFsLCOpI6sw7Bs99/oddsaCQvyXpX5ELUVcFVKIukmiFJvuN3sa
IduVTn+Nt/ghrTvvSQimBrofCtAZR9KTnPs4yBhX0/Ln0GnHOJC5dWJEY2tvTQRrdN3D32vgHGJb
H1Pr6nhYvQss3WBHGlA95tdNr85+EYxf6j6f8APuGpFbn3uRm4QQxvoO3WBzLfSWLyspwjnvkWv7
+nJ2bOfXMJbPqV4FJ0hhuIUs75jOLM/iFCH0lmXnra6/xVVl/KhbJELu/Hk1Kwszngs5NgfrZxL9
epn9CVlusnwSWftTD/wNuhRLy2aA40VhB2Z+E5ydwfRuQY03h6Ba4ab4c3CTie/GXFpXcbeUlf3I
CsTESFsB580CaM+MiM26iXOOWDxKhCEZYCO+9aSxd6tb0yNAbHRkdRt1bd0Sn951N3O8xDeJnT86
87d1SYuvpr3AtoAgny/WM5nW3/zPZWLgt/Sh33aDYzyDmthVA6iOBT3oTqT1ejPQBDlsWuAcvbUP
btKmsAk8HowQumUUJMC1pnS5COEY0SQKojqs311ab2fXIYx0YzrCAoRsxLKPn5ttZRarM8HIPXu5
bckq3gOhBIDtz99LLevvnLr/nCIPD5UQT2nDxiDxIqqWzANl11yTHc01Kyq0zv2BsFccCzjUQ6yU
uozI2y5+R1Bao+XP6hBzofVy35bBSF2LzbqOE2mXVguybtMjHIPdZZL120FuNFoUAdq3wic6zQKh
RgeBC7A09AZbe/JSjKN26SZAW4mVHpRYS0l6VrO7Z1WPRFPKGUwlxhSm+zIsBH0p3ZLaKBGk77YH
ICQQT+UTp03vexTBZ/W+JcUGvRJP1ClzhUpfROiaPZNrJdVVIie1MReIJzGXr64jBB/dFM21Ymip
SQ/dIcCg8i8vjbxEO2y8qpVOw7LGq1IDga1RE1JP/9Awfhqtnx6h5hFz6aL/cEVwNROoq81EwTCg
rIJRkHLLCvxbJJy8aSldZrkBqoOFFWU7HrlhanL9UsYP7Z7kDCuEE2fAnYYtaS/ur2kF9rTa/tX3
c4PynxS9zCN4x8c0gZJnkGDBbx8huxTP7mblLF6oHmcSm0MgaxGJpr3LW/6tqbUNNs59Yibxfopd
EHbrHN9ytdLCXRuGyMaMUhCptHj9Lb0jklTM9XRsaGEmfol9RgqqALhEgZBDTXI/Wt59PtmIGIsE
nIRpnr3ceyyS/DdFLWxn2qVYcAekWNEB4BEgIqaXIgfIZbeEUvsyBlY2uzpOwa4jeIAAVWjRfm+s
hy5/KTPr17jWNYsjTDZzQvqUGd+NyXIsgoJKz3+xdx7LrSNRtv0idAAJk4kpQSuSorybICTdK3jv
8fVvgRWvbnV1R3T0vCcKGnkSmSfP2XvtxifB1o09QXOR5bHfjhVbNAI7Aml2NDVMEh50GG4a9Fyo
ECPjSJiBZCexlqsJ9X/EP1vOVbaWDfTC1lwGePbKGtQpAd+37mb5lScuZJb0lBF3w0iDP9+dX+1B
3sTJphJjcqnclB4dZPx12UC6gepb0uRd85MpbhJAfG23rGEzGZeTkexkNz+OBkpSitd4Q+xx6TUm
1qDKLE/wDGhtarFxYUK6zoTGG1RFjIpp9hoWS7kjhi3jDBg4bnV26JWmDBRHnZ7u4FbIymmjm3X2
ARnQ3ovMn1Z6ymiznW+NhqGvqaAbttojjf7HTeUzfymNt76h7buUsfnwqXO6XsUCv1E2R29QqcVD
U/JnN0RSg6HIaDhTDkZp8MhBIDaJHgcDGUThYzOXmmf57HhIRby8zJ4cEZwlNTH6jfA8Li90NVnV
ScbeSCoy0F/xLSs1b2X7krsp2doQsxj9vNhWY2zCzrJ2sk3Pg6QV4jqgsWg3Y59WEP5hDbJlGDHn
OXloQkPsmdmf05jdLNcS3+t0xP/jaxdH8oAh/0mpdGs4k7suWbPY1Wp0UvYaxDBaC3NsaeYb5bYz
8G6DN9yntvMgBAOBqHf9jU4Y+mw4Z4dWXNOA4Uuzsr7JGtAiGWTjxEe/oGEgE7Wx0Zma6D6c3cnB
BD9pFY2AARoXgShMelvPChj1ZK7pMsv9rbntL1OEOGKK0gu0IqUwfg/Cu7ADmDcFWFQEBn2d8mBF
44QGFgZvZTtMlZvhZGSm8AyY4xLNBubhueKfpbOoAD7U6g+7tn7G75wp4SoN8rM26fYpC8LXPP7m
pBrSvGuTDer6bgZMrTuCIxsOjwgfwezStbK0LWCA8qmxeIPI+bGydcV5iYRL8iqPXfSBL5ArbXB8
b3beYmMYaA+YMK8nAOpJUK87OINlAve6LKZtP9ASsEJQMIFuQjqgzbJQsO0shvLxVsTEdsZQmaxW
fEUm1KRqQCsTzsVLntEqR1SdrCIDsEFXF9t2HCmV6Sbmk/HEJLyqp23gc82VnfXkR2699xcSRpEQ
gttZmFLnfO2QhOBkrtqGMQ50QXBGYDDaL210/ZCACe2Jes+oHiSNkYGqp2nNYevkUDnhXCcW46Go
3M850d1Kag8A/NrH0BKvxeS+50k50nUL3V3Lkt6Ezi2Orp8gRiMxDYG5UiUYcRXHzIxydqOQCioO
GtSBC1VKptQezRTeIItd55BMtEM30Dd2cW9tHJOcQK2wsWgbbrBiY4tXaaR9NRiRbR9TpNEAsVhU
13LEkadqDFey31F/fHOxr8Na52XMxwWBKThch5onxcXMjr3BlVbFz8gzMBbDhgeEzbCiCYwXIl4j
3DnqMCtMvjlKDwKPaeABkCAf9ZS4M/C7dEtNQ66U2tQp4HndDBu+zXnmdMc/InmsSvNH1NipGZnw
3gGsIOGb+6HbHbIqPYdP+NxYDY+OTdYzal/+DS7fog/L6uxrw6rR0g+8cBQrUfvKEMH2KlNcYpqD
0J00gsvxulkzQD6T0Iw0bS/gBYnY6OcMUmght+TwIEFZlZbQIElv6zp0vFbmeK8gwmtVVUA/d79b
H1xyOJfOOYjnQ79cUA09Il8DcOISK1CVHAfskkuEfaLBO8fEhsXFXrQVzcgZdOoazkC63CgHBHXu
g7d1mDmUOTHX8oPu5neF1HNrYa4ch4M0XP0pKiTjIDyY5lIkBuZ3NLXHZCr0A2vNeh6zg6MvDiQZ
bNQvuTPyjBzGHAuXFi8to54eO1jRUNcvqYg/mbBV26gFu0H33l5bWvxYF4kDJDR56CfeYvrIwC7n
ksZdCVMnLXN8lzmBFE4DjUIWN1lWx1tVES+CVPxBhqW+hqFSc3WFLKpSFVu8rxEUgpm50U1Qyy1G
Eyy10yKIo1yvxmxP9ftWpdCMUgG/qOqNc8SAc0jzT+ubLC7zVpSgYbs6gqdVWAcMR948SGeDJMFZ
hXlTbICjO6uOhG/WGOlVuiRie+yPbcB0YWTN2BlLTGY4dxvYG19wbo9yZhSMuZduDzgNHzaPsbQO
i94qUrVrofrt/Ktq7+8PclGPXvWVf564PvbnrjYbLTL/RYFY5Y2ByxPRe35Vvv5DD0sXofIY4ZSk
oC3WPXa24i/x4z8+v/YF8+8sfS6vX379nH/c/OvbLd++WJoJjuDyMBYlJVSmizEbM1M8nrx+uH7t
n7vRVZR7FUH+efqvb/3n/vXWXw9OAwjawJhZqv0YANTfes2renKwY9Rt1x9tOKGxz2ZCcQlme9Zn
FN8SqCN8vfabpti074j4xBanin1Odb0pY+cbcfu+71+jCn1sZpIdMYUFoRZ4eypQP9ACP8KUZTqU
8qREB8xezHSsFiWrOwBB+i838yprbirFAQet3cdVcnlV/V4/xFef0fXmXwLg681QuBVjnuXVbXQZ
32Q2/V6oNcUiZ+LBfzx//X7yqtu8PpUuP+166/rBEYgM//pOfz1oEauCzprKmT34z+f9+bX++l5/
7v93n/PfPWZprTrIZneVntqLEnWg1QgkdjL/EqZelc9XDfT12T9q6D93r49dv8H11p9P/tfX/uvu
9fOyjvCX2OS1qJfhyL9U5X9E2f+Qml8fNMuaM8ef54tFyB1dpejXB6/3r7ecitNPpw4E3eH/7XhL
M6/mpl9INH/Xm9enrh+AftAi0w5/vvxfP+J619QRVl6lVf+nQvsfVWiG9T+o0MbP5j8r0K5f8f/h
EeZ/UOwRsMNphpwvcwk2/Rsegc7MFELqyhDX8LB/KtAs17EIkYd9+J8VaML+D/yFtqUsDjIEFur/
K3gEfaV/Zd8aBvJ61DdSIHVzEKouCrV/wCP0VtP6qmBbteK63ztN/1j1DULkgDKnkBTyLtAc4ZOk
EbCdufMEktaly4TIc+JTRIow158LGINqayumb3b2WTcIQzRd7ktccKHeP7kWUCzTDe8Zbj7ixT7B
bGOEPNue35O3nM/Wc6I5hZfoojlhbf/MQaJqlCwVcVJjBFvMoBCIjBsjZoLSlWiXqVYgyr/OOcEh
VpifUIHH6M1t+p7NLSx/5RX5wNnGHZGKVHBSOwIE8mbeDSrZ4hM8iq4N1sE8M6T/hq8O0CARcjXU
ErYEpmRpiPVQRBRNBjxreYARSmo0CWEblcy7zuheMprPM0QY/rB8p2nRU+NymhykRa+BNLS5Iu2Q
jp7Y6cEExiDbKr/5qJSx7Wrr1F3BqyI8AKmmuWUOsr8xcLP1cuK4WGXHYtD4BQQm/LIPxBkmuX6U
Md3L5R7GXnG+3jJqxzyQ8HhW0jJuZ87L9EAj8loIrOKvsJoTwBAG95rpoPyZjTXzGO2S20Vw54NA
visqbZcXw3yaCf+mSKWjxxhbvwtmG9U8y99fd7vCr+4ma5Xokbs1xRQCCsMgLns6tYXsLeZJfQh6
wn8N/Fy7AH3jhBhwUJCa8i/XD7DrtEspisfe/MrcUSKmkC2k6dQBHxUUxClkGIKtjMf0uoLyxqsc
R1oMvzeDBD4nTbE27cKkjhecb8pc0ong7e21WqJOA6XfqZ6AgdLGP9r9KE+wgWqWS79cR2kf3o21
jG6jISUApksVhs+u82pdjLt0yO9cAhbOTgK7ncjHcDcFUbPupN0+5rVt3TPBxydNbF79rGsFH/SP
wJz9x+sdgfnCGor+Ttp49obYee4ztbpmwVC+pkdTp50GxjF+m0s4g5wtaYg25ttYNNOTb7YvPdaS
r3jISBSYLeu+B5R1Q8DvCFlVH9Br6h2NCGJgtED7XTkab+CxvO0rw1r1qSo2OmahGxd6+ZNwTDJT
sbI7+kDyUy0eoZ9Pv1SVHYKBKQPoYNo8QNjfi4FLPHVRITDGBaThPIR4/D8MpPwcoAqFXJxyHvld
uG0Gx12pvJ8xegOIrnid7yHt9l6UKPtDzcGhZDT6Rd/e89GkuGM7PDeymPfhIrFUjdm8JTPxs74j
LjSUSKwdiMsbNZuIQQ59L9CF4VADT9yoRaeUJSaOMjvQOdfxrDuInQEbwostqXB6dNOrbIzXKdGK
u8aiCzTW8G2UbwPUbJr+V/apGaX/kGCnQ2NUHdOsd2+bEVVWYDjuLh0jRXIUcji6+OVT6ICnivnR
aYOHgZZNTw5P3dw4vXh2hXVmmBt8ZlpUrerAmu8KQ5/OYRKiFc/QaioutiMHOHkzKqCTaeqOj4U2
jI+5EPvOJk5uaHKEmcvjQ0ioYRtNxub6GZDbXHi5wEaQZ3hYZKf7BF/BvW21A/nA0c2fh3gtE4wT
0TFyHCYaY16+6qWJHEwVGpEC3J0QK9I79/mtMqYSQ5++kqR18QEa3KOeS54nkvicZPhwaB+dMZbk
T02e3kZ5E1yu98ZgCNZouECpcU3gbFRPrEDUqNkUnOh9668owMDU2PbTNA7dXW27LzaiUPAYKcg7
kd63OF7yoUFc5ADEx2mWna16TM8anZzC7Dg4BYLpTMk85OiLJ0uYGHUiJbeF9O3H0nJqEtf96jed
gY6pxamvSBF2tNLFtZHk55yzyYXXj3Ng34cMBogo193iJbC05lHLjezYsV2uMx/eswRgsi8d8xIg
qPyllHFRqa59jzSsiHSXwfSqWbl9Q3Q158Xl7rroQ2tdd5U41I0FFXLpLYZG8mq5rsvxCQUZxxf1
BvcNTDtvrxXSARP1cVC8EXxmyvoN95J/xM5doeFrf3qN60k4xqUcsv7F0Ui91CMjO9S9D/vNbfCX
BJoP09Ne0OXM6f1WyrXqK+uunprc63Uu4SpXTI3dLF/3Xe3vHSssXyQEMS8DX3Mco/zWL0qXdDvk
c2Eggxt+5fhZ2imFeDq9Cd+F6GwF0WOmF9296rNVhB7ysRos1mqfOGOi8tKTiNtTUqn+jtAFFJoq
7l5rW6NRUuQoc7roeWzqwbNk3hzKKoIuV1c0nHX+ouuzzGxkolERZPMhCPTOXzEfnu9sp7s3gpnM
l+tjy10o0sWmzPQXgmjas1o+XG8NOb/P0Nvhph3BN45ScJhdbpGpgIQXe8+aNhDBGQG775izPOl1
46xVRExmJERJK4wGbOZm1V1qDHuZND+YSI2d23dkj1iwh3F4sg066U2U+8w10S3iMbEQK7tqbyL3
8HjjAymv3k3HGA5JFOzDVKf7UkSgHmM29gFttqilfyqhIhl5G98KmnX1XYYs5V5jlV11AawXzflt
zBREFpvCLtPnCZR1Ux37hQrkRPrj4EexZ8S+sZ9Nn1m0qt1tkZQH06zeAzfbkaolNmOfDHt7qL9Y
hOfVVGnuJZiIzIES+VrJJD731vhpVSBqOuRdhMIyT0yYjJbTY9TD8BY9zFY8LPxYZMeECbY3pvyW
U/w0x0QgTswgtZCeTD3eGzYBCE1d/WBw8bqu1tfM+lu6ecYdbVEm6qL/ZY7TIa1HovMYqW5bza5W
hYULDEciDisLhBhiW8jnNhtpKrbSGavtEJU+uZ/xunTL76BJsPn5+QuA2xliIjnSJsL8INu4kfti
VuLbyLRzK/VbTfdHr7PeVRnuBkPddwXmwjgdfstO0resYCJx/n8OuuYlkfauwZiwqzrQ6OX0Oykb
Ojmp5nXt+Gr75TeMmN5zYTFSakhzMNb6pK9bhtlDGN4HcwH8fqsPer/xe/+jID5ylf+CW8Kbue08
smSBlnU+PejaICGExKmBRqjNLNnro2CRxMZYl+37kvlHlX6jCHybLVR3ab/Lp5oYkyg7+UZ6Uy2k
ydk2XotWf0T28YDm3oWEwfWk/wzkOg3Tiz+Zm1Jwbg5sQJ/aTdC3F39m5gfMincT6QpAzfq7sVEe
ulbM7aH20Jva5wIa0wP90NChijVnP8lin7ASr5QYnxAjIXbVStIFcFCvQNIAUJk9cnzhd6cPyK6e
RDRna4Q8i5ezWnP1I1NWdCmIWtkqwSVZx4dK2M3KBOOPbIYr23RQlxAWZFXPpLWuWpe9nizSsrpU
y5SuDpsT9RNJHhzPkRSuRmOkWT+4qDOHZo1DDzecgGXtVwih5aVxYWnVJi7A3D+KiltL2R3Bvt9k
wRtE2/w2dft3mVVHYtG+81Yvd402Pelcj+u2HmL+jeY+E/NpKCt6jRUXoqsbHgexRWg13RkTQlMz
TnKvJct74RuTW9Q9Tkl2zHRo87nSa28y0fj7tbHlrY7HTJHNOQf6i16Yt7Qr6am5ZrSp7Ph9rkyc
Zyl/d6MCzwUtNLuCxlrTvzSZ+Y49DvmOYb+jab41OyZFkwJkNBF4Z3GNmFr13ZcR/doO3aTzLDP3
QyrjK1a/2AHumJ7zq5ZkcDDAxGL2o7Lpi4HPSbRgmvU8q8nf7O6Sxh7YJ511pJE1Z6qXybB+9+SQ
TFF1skrMUsh4syI7WXl4sBtecpIkvkM7uieXB9WRXX4aYKKI0JvYvhB+6+xFfVR+gIGDvF+pnbLH
fRGGZwrmN6akS0cZjp9zq0r3PgXSTQzMkiE0vusKPju4DQvqIKUR8vM6/IWPnEEFb0CY12gJi2bb
d3G9om98qRMHDhP6GRuUD102ma4L1dz5ORq4oc55k8y4tE0GdYM23GlGfBeX1oetE3vJ/utoJGEV
40w3uukAalr7qjfJdyX4Ep19XGd3fe+XO4aPyBRg4dZZdgmcjiUrpKVNBJPWhcEa2jD9qQ8rQUmG
+eZ3pwYSLzCcNkh84YGGse97FA2kK8xOsjeH6NKkguw6o79TJHFCcgVo2x0KTeLt6Y3KS6HI5WN0
7qoenHVrGDsnCtaGVen7qYIprRWfaAi7g8XQAUycZt9y3qdNWNbUG4WgWuJ8bCj+By6hrGcrBkXn
NuGdrH363/VPMjWgqnoCacx060Op/A4e4kfVmY+Om0dPSWG++j5bO3J7ba35w01vN9mWKqs52C5v
qdzt0PuL/GJVLawGixRFUokRxE7wocnUq9fkM4SMfIczA0v9QUufIiwxK2GX1jo1wSZ2PVF6FflE
E6tJ0I/TunKjG2sKiRV1lO9VfWzvtBGpe4fIP2wjWtQqv8hkQjPtomDHFX1MeNWOGn8pk83DZPbB
ptTTi6YNYl3Z6jIMqkFdkW2d2AW6Z9UMHiHbMT7qQGhp44dTy+7AOfFggxYmW0ple/jy71FciJs6
4xSfN/ovo61RwKUa8wUXslxJIjkF8bQl77R6awCmtDXEJg7+j4yMFxuZ8ylMc/CCgrXvA5uqhVza
mvet4tzs8OKvKhNVZBHJ+3DymZrlyqtq9QCLhcNEbb7owmG7rFO4sbCCglZdSEa9n3wWeOzS56bT
+k0e+4rmKsG8+pqGfItYxOKAXk7acwMlQOvdaF270ZudgtGs7eE85PoPpMOUrSzK92WSBRujsjhY
B+626VBr1A7UC0wKCzPj7/vXB03XeU3ELDfXx4cM3ITTTP/1865Px3p0w2ms2l2/tCZ8q4hoRvzr
W16f1H0qQmvUT9dveX1oqHBAVJAlZxrNnm8G+RHyCgYiJP0eaP/GtA9DXdzGE42kfPgdZhSz7aS/
jYK15dBoxM8JrT0UTXux2hoqr0Au3iJl6pw3G3tTUs6/ZTz9rkwsIh1C+obkXHMYfs8J5KeiCJ/Y
xI5Z6FVuOyLQWkAE5DyRVit+T2SBIqZb16VxLqYIEeWveWbUlZLBBCjIOFUlKRIRGglGtLonCZHx
GlUarJzI9ZLlQz8h1bvemlMStvqhkp7oZLfvBh0cE09eP4Rtm23nwX6uEohjPcBMtGTODenF+36w
UEWVEuk7ep5RtC5RR6Sl6haER2ZV9O4FhFGo7Eicr/dLzvg3ZUcsSHpf2IaO9g3hHTOfYeXTTZrA
at8kTkpUok11NovsNbXmcDvLxV+Jp4fZQfwxKwzOvRmIo96buLaWD+LvWw79P0qpgIt4JGhP9TjL
GHqschE/pkueXWPeatL+JRx6cPpjK4KXdAiOTZKtSe0946v4RkDyLFGpEZtki/E2c9ZDkp3gAWyE
hsTYQBMWz2fTGIqVY4lToFUbi/Gd6PR1VPQ7kjg4z6xTwkl93hscUhZIKgl9DJIWyxC5wglOtfur
fHuC4+fITetqH5URsDPIHHyi+6uc1CFq0DVQIthky6xqH1diet8Z9lHmi7LqHio2Gh3CKEmIgxQE
AwDEKiIcen+U+IjJkepVXfhhzPrZrBhlNXPQL6hRuil1S7NBv1O5W63DhzwR/t7shlsXz+lKsyik
0u3cWEcycB2CnxOtPGH22mUjiqiuMtj3xUX48SVZcsDGuHNWNblDPQdqZrQJf6bkHZxX6VPR0bgs
0hubU5RKn6aJkTWiwVdD63fQ3TlfAL0QF0vWBPGl7ZevmD/VsW+vAffcifhg6i3+ELP8SUoCTRFj
q0k1R9F2hA3TEVDA0/rRLW5LFv7VSNWCRvQg8nFapWVfHsiC2YyqRK3bnarMfy5KR1/D10D5JHGy
l5fJytWutt4n33/UUrDWbE03RXzX2ShV26aUHiwQm7rRQEXa7rIcFyImlu1QZK9+pzajYaKAj0I6
rGH0VFq7LpOLpIpTAAUHb30Sicr6cabcXym3FV7toAForOkZoTjrSF/j1KjeQ9oOaiZLWtWrrG6+
rULetPhjUALF33GRKXyUVKzJNKzFcLaS9GP0u/rGbHhz5kFNbFS5J3k6JA8dI3Phh7+myexuI4vq
EajBmLCNpcp9jRPUA37XPcUkG0mng4iSD4xrIy9u09+D07waFnLyZP5uUQkjkUoY+QrJyuAPeHIe
U1ELGGQdsp6RDC9dg+qDi84KgS5OnQCBbB/1iBSO6CGT+gW58Spvp/s+KLWD0b5ZVrPX2tdORth6
ys3QVQc9tR7inMAKXRq3A8oOD0jrYgmwf2rNJDvD34CpvRTVtKJCP6eQIlezOZn0UAhN6H9XM5D0
+M40qle0EyWiFaD4eu5gcHRY0Wy7RWwSntzeD967svg2nORgNtpptLqLH7wAqrg3e6oQRVJTqfx7
AxH+OqAUAZL4WDX6q2XHR5JeHwMBsjjFbJYmxxmlYVNLjBr1wWqLz6SaSNaJIE4UJpr0NuneQ8tF
ADhbX37swOInnMXL7OIpDJPHbC5/QhYKMVc/JYIg1CP36ZIBKY3T2AAuKfKvORq/fBYFw8h+lGuc
2w7Io5QfU1x+dGT5sE6tGyuHdFzQ+++NItuivfZkMqOMIUbrvbbGeO/O81OjjEf0y5ZvQcPVnvHL
3adKfZRkHnrN4g8ecEnzC85nNcKenp67rFXbYGLWvZSqZNj/tFqLFxwhgumbEA6jzy4wLpbLwBC1
88qY8m0xyy2sLWRic3Bm69vSbbtPkdRo9rdgCyuxCPIOfjeN247qzZny22IeyFQM7lF4PzgWRdlM
pxg2k7KrtTMkd/hWBv4U7TKSidrYCBhd6xwZOCwjUz5WsRN79XSwYfjT8VV0p433QXcfQsAZgYrE
RlIb6ksY3FBhWpQpfy75wfy3SXr3xEQFnW6cgIJnLsb75V/cZeWTm7qIQ1kREifcijb81jiXLdxm
yhz+hJApNqHtcGDWpC9hqIrdZzEa58HhTk4kdz0D0XGIiD3YaXanou++saezFYWYUWztLY3Sd5PI
AI5WILHn5KUOMHANz0NeGHxZdLleSG3KW7/8ofh4ziL8osGIZbNFvANXvHJI4Rsml267JoQnSYah
d6atJn18hRUAD82nZtdIWaIjxTaZzGdhcC6C5MF4jO/VEyPPO4YdvfLQr9S7sNO//BDsWhLeRYPx
heWGRd6t7gKj5bpHTzYVJVel4B9Yx3Swl+M2bh8kjYFxckpoMUbi3vLqHzDaRZ4iKnSljfiSA4u2
0ULnDZS9n9g7PHDxYMbtZ7tyPkYbtI00nv2QBkc//FDjvnTpo41PbBtN0I4GIuB5bwFYMgk6ZezE
vhIp+FEEcFJHTlDaiR3i0PdjD46ORExtk3F6CEp+ftr13Rb9FxuqEF9wSCvoazfxZPtnu+uehxQU
aqNXtzMyzX2LJQZv3FGk0ABSh4P2IkbIcPHQcqUubWg+6WoV9gZDt9lDgVvg5BCMDvMgpkNnvM/G
J0Kcl4kRzCpLUJS6ywpZNe/YQj4dE3yWGsKNk/XGSaXUoakinYW3Sr0aC7tlHW3Xo8/e2o85fXdh
obmbUdq0DfIXCRQHAY3TwUOvEcUzEMF+QoMbcnWMeb5s0R4TtnUntdBBKNsurVfSDNtQobqRxiqO
wmfiH0ZWrJr8KPd1BtZlDu13VymLXMR54poLLjJ17xtBl7Q1H9tqfC1N97YPmGWklfZGx9bWc3LO
wyLfY8uD70sOt8jZ0KJo+orCaR/NJPpxzPuZnRljU8+ZlTmfN40CrLBkIxjcGE2a7R786Iu2veQS
AqljEXFuivdm6aawbfwalb6xMskLFybJZi69PjDkw8ppUBfiuHsJrW5TtPwCfagTb1LTVcbYtjGy
IjhpuEqRtvcro1immz0pPFVm7ir8pdvWcL8pb56DmVNuM2vroJt7apLpZwzb76y2tm0kqV3dSKx8
Aw2a72/1nBA5XPovhsv5qWsuY0Z2i38kKBMbSTFctCI0112/EAI6F2NL8ixJ/VyFa4qlzrqVTjUe
e534sRQD1wkZLccHpIkveinIOhoCd8OEDQd982nNDsF2PWnqfn/ORwt1pCKtpw1H2mvNluV5Wtuk
cTG14YDVwMvQxic9KcFusOa5BQe0JMSS7ZaflmCcFAaHNhtpYvW/VamTE8i5yYjFCpvk8zgk0zaq
0An3Yby1HfgOiT5vCmO6nYrmd45ND1izubXo8xvli9Eyl3YiSTMvir7K49hkkMN7cNy4/e344mQk
ISWT+t01iv4/c718AXxrywqQWYyghw2/WrbNqqxe9X0GtjNH81gG2JqECyOa/3gd9J95N0VAoTau
sbiPzU5HLU9SayPvOdA+hf7wSQ6yXE2t2pgE1u9a3XyvMznt/LYLvH6sP5qU/pYRkboZjojPcZqx
ORmknEVr29dLmICsfKZGbBH8934MLZrq8SZhmrIRPls6JTusQQn4DjYFJWiq9nCyb6bOHtdZv1Ak
nF+DpXOCkbBGOpPEZd1w1jGC/zWC6V8VIzNvyOMnSer0StAJ8GpiRFfoymt+smAisIatQsCL1nzY
JNngnaEwJllv40oVeUY9v+Av8ll7YAgOCrmkk6tp3enjdyd5yCZiSXVAntSI2XXI1jTGeHR8aO1u
JhIemUFYHHu32S969JVPCotnGDWUBtT0pdDQtBbzA5YTfz0ZM6T4Km83QjnZeoj0RVRAMWm/+tK8
t0YABn5El1AZ2Ddk/l4EQA66ly4mfzAs3GmPc9c4mjWqRFltCa+ltn2SJbrhngXmJpuhprViGzHW
JzQt5Upm8mTuY6nZKy2wdHwmvYmTl02mdOqJ/cf4HXH488KRjda1t3WBQgioxpClh2SaTuHQDPss
nQl8sJzD4LLFxXl9oJa+LzqGPfEQnjWTaUOUjocogdClp/ohSA2Up4oyxLEsBK+zN7qNv9O6BLm4
GW3zhhLBqsetgsTJBtMiYXc4kM+N9lbUEnOen0DNWTdVcSQqfPT0gIaKWStjg3tb3PRpj/s6mVmL
CvwtUzt9AfGYz6ne44wvkFJnD+BzZq8i8cfvkpEhLRcGhJ2iiJNT7kePfjdQeABnoT27BCjYuBbg
MURhso2ZTq7aunvgHLvtdN3F2cykts9letPnxW6ObhqR39k5g4WSc/ZKU+nD0Afuqw/qMcKqZWu/
6M5t5tbZpT368IltxnKbiy/AreCAiHb8vE/Mj6yaBOa2iMe9EWD41uzzLwKb10UTB4BFJGusZrab
iY6IFcS3NowJttCHUjqHHhDg2m47GCkWgZexQ73pAwzw+CqabfIb/U+OBSxLWNUBABjsUU4Ba7AQ
PkMHOj4D88hAGl+5FjTHrtQuFdnx6ASf1QS1zPfT5KLFnl2n25I/aR8UQYi7Rx6JZiGmKKAdgjTi
QPyIh+RoBqiQ3U3dfDJllK4Z7qz0trnL6oRRB1kQBr4gdgeyIGTfBgyXODHVct7MSfhoqtz0qoCU
JUJQCPD0A0aJmvlcucVDH7bYcuAUsIqZz5FfbWdrgdkxdDyQmoG93cUXQM9/qzcZBJN8vku1W9R9
kBIFDYNEu0VUgPJjgdzPPX0JznCIdyLQk7P2WYXxs3qjoX9MtZfBmg4m+PP1ENiOJ1y2Hv23ORDJ
1TYpwRvQlukFMXHosGdAGChRCCFvuO97UAFuwis5myOVq8qcjeUQQs40+rUXivFbbm5xvVWIW+Y9
6eP3/QTQLgxcYkUzSC5m4Sj6SOp2ca1vG51qT+ThOatTeasl8hjENiIoE4yR371HqId2E4ltvM19
GhVn0NTvdAc5ibQElTvCS0SnVpwoCIyqww2TD+s27XEdk9wDnXkvswyLP8NlDRtLTzKmoJPNdntE
52p4ZdN/OYWlrWyrwhXZv7G2l8wn8Vc1qvJiGZP8Yepqk7ndOdspv1//P8LOa7lVYIu2X0QVObxK
QsGW5BxfKG8HMjTQNOHr70D71vG5u07VfXHZshUNzeq15hxzaBPo6IB+xpz6N+/VLigIhGsoY/uU
LRVN+caCy8LMEtOfyWx04VyGRs6K7UC5aRWNb8dFX99E0XS2KtTZGYSLUcCfynskoUhN9rbX/cRG
Rpsr/0EI728WKbWvXCt0m/QKvTe6CPiIif1nSoebwNGuTCMLowlftJ+qJ1lnDxmpQvzLMpy/w9PE
uzGVfJ/SD+lIsOnoUEJk+pvE9dDcVlUR1pPOoa6gseRldi+t0t2V6H/ARWHxDDYV/zW2++VDbo8S
8CFudlV7wFPr/MtMmPLobv0YkS6EbOKtZ/xOWgoLUdCQFZYleypp3Zs91NuQP0mt/WFQ9YxKmKWc
56driwe9f/aM8dRNfrSNJtp1g0KOXtVwWtLiw51wn2SueQ3W9CtyKypaan/qW/9RubsE6Oa2zgYi
Q5pzEEii7tKERJ64DyOauOuhNrudn3dfuTHkbD6pgAvda+76xr6GcxiEpcy3jadFmO/MByn3xF/n
DAp1wJNJ9MJgqt3SrOB/I0k3rskbyzvMSCUXT5uOxjodISD5ngzr5bLkJyPrPkgZruOI87OdKFUX
alwxnZH9pHARrtdl980ojox2C+FVXDFEok9XTUEBdtda0iCgkzPsoqNpr13FAcdDszJknb1rr12v
odNhBw9aUjiIL7ovpF1sorBTrEx3krvJsrDZddDfHBO8Q0qxaRjPs659tfFoX3WiPrR6kN/7R4IK
x6S67mJMn3Xm0u+MH1zr2y2y7rbO5ruYHJI1YIJoTMbzOK84RdhxdeSJWvB4MLLO0HUwUsylOtUS
nJRvAdpLIVevGlcCxujqF3gM+issh/vWcv7UTv4al0TM29mkb1nVlHfv0GDdWaRbkHyCs4atP9Ow
Sjont2SBzG3C2FEDb3QPyEfs+FhdX/JuHmEVgD/RneZPjZfiqhSE0EX9rRSWZGGgxKx7Gj6i1UiE
lWITx84ukUgkp07EYdPYq0orzhHE1YOhpunG8DIosVB6orQl12nWb2gc0MPO5l1LomnDYqwnfQPc
FxhRmg76YpLnor5kNMVDR4E9dMc6zaKvpGTENjYCi0aw09yoABrTiY1uamHfjMOG5shudKIzyHOu
WRaHga+y8zS5D0YdWfd2UR+CgVDgMTYeUmZR+1EnyGvCalU7rkF0bXWlGOxfGX5AbpUJM280ngw6
hI6t5m0e6drCAjKuTMv/yLAEr8leLrY41hke4tioDcWuBTKeYfeS8x0PCfqu/DrQ02dj7hKiYeVH
B+sVVlYBMAXv29TSIYsSucO91q2NwkazBidh5QBJOKAD0VlK3kkagwM4VNqW2TvBTyljIL4jvDfV
b7umBD4DgHTuiw/lNMYNaenhUP6JdCd/LqLiLi2sP05BapIoIRAV2E/aKMybYNsnw33BoYCiVrbk
py+7X41EVBfTuXzRmj4IU7faRh68r6I2nV3DdVkX7RfsIArTALu8LcXNIE2ulOpqqAUJ0WAQWKfY
TVXJy5BprL4W0r4yiHbjsuP8Sn1Zne00fRM11+WSdjXkLfACXX5VclDvLd8GVK0xU2morYd6SVEO
PYvyaSIl3GIzDNBq7Qocm3rNFCOVr5HZpmGQy7fObKN1RAsP64f8HlpRkNRLKFJARswG0gqWj4oC
uR/wpnrettQ4XuehJwcdIUmht7xYswrWMRQ4Xn/GGMK7Fiw23pKfrBr9Rae633h47vWYHONmaRPb
NX7bvpZkAAUS45w70XNysAAk/YQjivtleXQ1OUQ1Zh35t6ZTrs0aXJkwLbVuZ63a6sj7kXQmTRhb
00cryx+ZjwKhlHdbQ4bfucHsbAvBnyNcec5TSsBhrp77gc/NtojALDxS0/WGHq85k5EmhkddQWBo
NuRpT2TK+8gQOidfM6I64J8feaN2ch0s2Qz6Aga/fEc/BbHm//82k937/w12uNx5Wh7h92EEpdDa
BcxbXRtZ1awvj3j5G9H8JxGCPr5PRMt/njHKBRq8y8/plPCryx3+69vfx//7GyAXONcOvy/3n1fx
90X+fUaud90c/vctMeEYG6+BenTtthbHx/KuL8/+94Vcns3EElHuf59YaDklxOVPm9xdIjmWe/19
8Mu3v49y+U73RsIhFAfpIVDv8cIW8cuuPkBINg9ySX0wlrysy3eY2KCm/7+3+fNMBs3v32SIrOiq
/ecvL9/Fy0r9e1sH5xGHEOlny+1/H+Hy2793/n2u3/v98zAOsBBYnbGxNlz66GHaGwZ1Q3zz+0Ia
U2MCcXms//q27jhWyTDgeS8PDmkav//oPOXlJSEkhyTh91DKlsyCy5dswdEky5d/bvv98fJdJb2j
l1fB9p/bL/e/3HZ5kN8fZ6pQ9j5gpy+//f3F75P93nb5k4JGFh345aX981iX2/55mMuPgWwgYHVO
sqYDsvt9vL9v9/Lz5aGqXmTz+p+H+ftH/+thL/fJ5+Aq6Hqxc5cIt66iLDNs4uwuP3oRcFpn+fLP
j/oowaD98+tBB7/qb7Ng6bjowNIud/r98s9teq1ISB6B1/0+wz9P83vff57qf/2dEUS8pt/HQl9I
RNbVfLn5cgdbEL/w9539PsB//f6fJ7n8+O+vtaAU+ynrw//5Efw+7O/r+J8Pc/nDf/7mcluCgiwc
PPgFKVZkdL7ICC9hOdUgGX1g4W7lbSyHdPt3uRisZ82BMQYcxhRPl9WgXkhn5PLVB9vKPZhlS/eh
xCqca7QU2bK5lrZcxIAvGMaHxHWwY/rbXk/IkK6d5Tu6da3NFtsVIbkjzo73fDZzWme6Xz7qUavv
gyTb5aN6bPqUlqNGS9Mj2WM1kn+OeiHeikjddEZ9IiUCZVlPzdyV0+0k1BeQ/02eoCewMsnegzks
PUASx4tpAuBH8ANREdGuNPSvoBgfDRHk26RBFFGONeKi1lmBI05Ds6RKivNTWTfJqsXjiHtGJEcX
FdQpXuYwtdUxBSnPpYEWgCG2swkAtlzrlMJM0QU+XBndiaY/jPrkASGddZJKyEqeyROzXLaro/dC
acLWRhKtOXQUOqaPezqFydtCd9VUyVafz3RTs1dhp3djm1DxmPloYYRdj3IQKSjeF32Ynyy7OFRC
nFDpYnjuSJMciC6rJwADvUpDh2s7FcoxiZlIQRWON+zY601XHaakP9KVYI+R0QbUdACIcWbg72cK
EEk73Q4Nn50jrX3kJ8kjoetkAZj47yO/2wg25p0/3eRq/Ok8PhhfBW/M1BmPqgD0fE7kW8HjLAwX
Q0BjZHZ2NJWeIHrK2Le0yUujfrKIAlLXqQjG2fF30bzyNCH30mT8rbU+IGeXT9qmnS66wQ6pjZ+p
Jcdt1+j1upDdl5felvFiGkVru6IXVOU7S5ume3MJGYLKQGVezGsy0t47FSQh4/tyT3xtjhAhIY9x
NoadLYutj0YjNG3eeIyuERjh3bg490F+6MdxRvMZYwUgWoZ/NLGJCe5nZpCY6WNfZ2zAuSRNdvaJ
9iOjct6042k5gszMlacimb8ZYVMmd4wHGvtdal50rs3+synNcW1y+q2RAarVOCGVSxJPrG09s9lP
eUfGFMOmxRtCFOC4AeG5texc2825jt5ZTgxFSmaLKF9eojRHzE/CJpo1hXrQ4AXzXC5Ksk0lZ0Uo
jZqwPjro6LRtGXfR3WQAlGz8P4SN2lCg449JaVvpw5caDOoywzrRT0iukworV5B8YWiGFwJyKDTG
+TVoJrz69t7Qvr0A2JuZWunBMvRyCd2+m2WEG34qgNeqx8kAcwAhu/epvmuNzmuuYORo+WfeGP12
biiMaTyKreY/Q04DjJsR69EWVU9QT0UvRKuPM6f0epADTXHDuImJkgxLpq+9/uE0NmUPhnOI4Q9d
3jwhpi/WAZ1KNxBvhlRnZmjl2rfkljTV51qPoEx3GZ1xIgZo0ij2G8ZI1EZcR8inGHdkXrJ3bE2n
TjZAWdrPgK8aG9taUbBH6spG31QZuYe+EYc6gFvDQnBZFNMLXJ2PKG5apsb1Vza/ziYUQw91qJ4m
zO7NJ79JnjDCV9dVKgGDX0MH110VfMix9ze0q6B/AGOtKcjdyPypCvTUuvuWDc4ZXeYLkIAj1Mt4
XRqwk3X0d3K2s3ChMEjRHckKJZ64mnZ5krirdK6S/fTHVTsVFY951b8bfcVcSE63dqaRqoxn0KWT
iEmCtdtmENYAOTKqngZrO2xijgmiUXrUcdkHkevofwRCGGwWBzFiwcKm1awle8REp2b38Pt0ZGyI
bVs60R1qFBkOEQScZYTsjqRsVD0LgUbHoSheB7CBGyMoFmU87YiuK18E8Y9rR06bAjDnBvjjvHFb
nYbMyEQMlX0IguHZzcw7NS7N6RflMvVt0hwrJYKI1PyqtfyrTM3PrsH2TcN13esEvfReiWOmp1wr
oxwUBEIaH97PKpniVwOVwlii6xym+kHPmnPTgTGBjSV6Gp0dDStz4AUn5jbosN7p0mzDUXOXWG5x
w9yKWDvX3lhezL41Hg81ZEL+I1Xuii16EdqjEuB+ZhzIvLrxOg/zUFGfy5zGluUdmsb96FIR1qN9
C6Sv3Nh6sU8Mr1nFkZSbnmzoresPVyDTVrG7gA246oa9laFrB+a3cTVmN4j7JvQN1biJLO3Tbxjw
RWrcWanFZGBAo+RB1h3bR9IgAbGU9q62zZ0zD6c8qZ6qUd/aRoEQPUEeMjXFW0qITK3Vr4Fek5e3
jhN/5YjmHg3wI5zG52nBstht9wie5LMe3RezRldDa5jUya0bjyfAll5Ow9XokLIarnuqBTKaumOS
WjOUcW2SXyMUKqm7G1JAGClKtTem9u9BXDy6oj+OrrPK9AGBa7Hv7OItHzkmMtltzZ7awFLHZEZE
BI891FuaWiRP36bEBlgt52eOnLbYs+tGfVgw60sHF4l9PZHx7LxPcnyPO2aCXoEk1K9pE6RMfMv8
c/DSJ6sZ30ANf2cMaVVsgQBPD71dPjJfZSKn1/cCV2mfakzHc4MvVvJgzwhS6jlVITCnHkTFvLOD
+KPzu0PcY8uhu0k4fIn0Q3rfnd3NG8kVFug6EobKZvykI7fQ7AFyul4Re45HSFZ3eQxjxkAYEWKK
2o0gmt7KLlsaZIRXj4zpManFa22y61WScm3WzOum6NkvRwuRyzP3i466EVG1Eh5x1c6nXmI80ofX
nhd10MVLKnJAUFPxHJC1w8r3kLYRkQi9x0cfnw1BmeCYO5kN+7GOtt0e8vYW5J7DIoFUIsVytRoY
E74nE4PB3hPn1F/UC7IL9W5yN2NwzOv6oegBwjIUwqTC2Tv40XdRAGrOBwhMY/uCKuRoBvK294u1
1w93QsbvDqFUzCFoQ2VD8eYFAfoDzJ7rbqapZdn0hmeOjYV9RdYOZUNrDFQ0I8gO/cgpubP7aT7A
fIzq8ow3ALUNZiA8M5wu/YsracsRYzwClKlviowGCS4fPk0bPadVwh11i2+xGFdKWQxIr/unlEb8
vk2YqiDo8XAt4DFAd17F6hrpVgLYJ3rHBrNhyTW3LvFTXqdOVhucZC1gQkVo6YsUzxejdUtDV4CF
usxRp/qxp62s2aHJb/Ehe3yMnoeDoERltelNjwRxPOz0WZislg/oqQXHHGImNNQrp2vTe6lCGbny
kQscleRd8KWPfX8Eg7yG+uHs/Ug+avbEbi7o39H8rqZJS7HL9u9tF2xj5TPVSCd+i2SuoEnTMhUp
6prwBl3j5KEIa9AENjHjM2Z9CFLLHASH8g/EeL6QqETsHdIcJdCBUxtD4MLXCTEnS482fiwVDzdj
kHG4NOm9wfKz6XrOtSjKGRM2xzitf7wupT1uMC7Praeo888ITv4YI6qUue0ovTEJRYREMe499TF4
V4rFmCabCuIzJcgqa52TmebP1NrPvmuJtQNJBJnu+ElXimGLr8azH3CpcacNqM2PWKRczd07jdxa
AKIN0u2Gs2Mg4YHeraNKpk1uQbacTw3mFvY2i9MftQ1see3UBsFODkHSxjg8OfUQGiaQ8KnUuLZ6
7IPd/hYbKsNeLb+16I0zc/1DS6zaMWa7aZqZKeacKKKZVhbo0I3hV08oiP6wU27WTt4gezWY+Hsc
NNqPGZkfaZ0fIpfpYJoQE2afS6HDikoQExclhejsgLDqcn8dYMrJZufU9sEjcZPfjHaswD6mYxQi
eSdTA4ElVqNQqnhB4NmISJq3sc2u+mq+ny2aM0q8N7aGWjVANAa+5UnYSEZHET35BDWsGj2m7sSU
j1YWA7iPlkMHIYA4hfHKvCcTgJhZ5yPry2SlSBizY9fc2tb0aOqYlzLOwIRPOLfTeJGcfTsISjYF
QBn2iAmhiqk7vsOrY+7zVHicpWU5NGFp8DnZg32Ox/IESB5nnOublGPdqcudFw3GACFdfFHq1eyu
NWPr6iNjAEd7sGtyCmy2YyxSNcZAHx/o9Owv3t2BcLg8Z2HTrGuYUG8qsf4QXDptI1M9wKcOJ2kA
xYoLsI0tFaETcPTX2hSEFCZwA5OcgsriYoGkr86tH4txxcod+2+G2pd1k+wEx1yTt3iXoq5fJY23
yQNm9xrJVSvPMT8c3/9OmS9hFawPljns1WQGTB6M+8YJkE4ZAaJi+GN6TqQrdwjTFIQvAqz96OcM
xsnrMhBFeobyqQMysTYCJDyIOwCcNYc2ktcaAkVwN0C7CvGUFdUp0d0r1QJvqqmfBxkwgzfMZuUW
i+Uv26zqbj7TCngV9teEJEmUcwZKCzGZ1fV3XjW8ed3wmZZyPzPUdk3jHX0nDEFryNcV/LlobLH1
zQMDAQ4eYT+o3LvrGYaupqw8KRxLGjPKVZ0Fb5mD/gT902Mk73tbZxDK1h1eL1BiHXovQ6VT4dhH
22DymccydElJ27S6dyPYdSjAEkTC6LeBPTyZSnvSg77axsl0j8NNbUAb3JWk9iiVRSAu51c/uCdr
l+B0s/Sg4C2GBZlRYFNgLnF6m8ysN9PgXCEbW6m230kvQT+E67l4anCAEtwZ7Tkm161IrHDMCChH
bsefgmYLNdOl83xFpBki9w6fX0zYYdDjPSUMYGj0V60oriCUmrtonHb1GG1rVWB6abweSZX8TBq4
no51oL7AE06BsQRtUFWy+xpu9PxAJe0ctEV5otIAhYxyeRpiOIoA1K8VvFaNhQbPz74mL3lNZBLC
OyXPQ/XWOgtMRFfTS22nRRiZpJqY/qpSEN46XC1uxmjP7l/zigl7xLRzE2X81wK3RQsTDLgdDSyc
3p4/yxbxlZs/jSNXb6dG0CoA8q2VK9eB3wlwf32FSCi4susvEXnxKk/EWcbJ1sqdFNPreC1yE95r
BFs369m0oUdu5Gc6TE85KjYYqkGwajjjw0CDp2UFnErD0J2raRtAmp5IRkHrKeGd5TGj0DoCehWF
dqEEYFqXwUBELyRNv+qoOOoemia2YA7bekes5rTbJ2MtyZvrvFVbm1+DhamjeAIsXe0Qvr17qFm8
GfDcFJAjZ4mvmhnQ1quLLzI2P6ioh20D9XCOEao2fFkSJ1ajPt+0SbD3gMD275yKRFRUH6kZbU1H
/YBkOUcBPq+UNcrw2rBU3nNgjNdTq6HkaNjF1wRxqNZGV8b0z2N6lQfmTlta4YmYjoWjS9LJq36b
ImB0GTYTKDU8c46iBjEEIpfBdsOWvBjut4I6GG+goB1Ix3zCg6ptUqZ/z7aJdmRoojuZfAXjS+Nb
L+hnHr2yp9qEuuKgs1h3UZSuEHWgSEJL6bFboODl3ESzWze7pnW31ptOKkpjWM9j2Wt8oO19zYe3
qgbrTivyaSNt61XB/TBiQJKkByKRLIL4iIXgMZ7dvbHo3uw46SiFCVFBMOKzh8WkiL+rt0r6cLge
lXkbJPGd+GbhjWBtDo11JAP1rrDZqbkt/PZsAB9n668JaOrVZNZnpxgeR3QKW8IYbjMgisRaaiuf
mazNGHbDJhAeMoXnZD0YH0ipPzycy53OgZk7z17iPpgujNs4PSXBvMslFhSSQbqWsyXGOu3Dx7f0
1146fzQPSQjv64Cpaosbl2ZMxvUf1DxBBqY6NP05b9xTxwIQ2ATDtNJ4i5bNq6/Fx7lFq0F+aG66
M4277lM046IVeC76Bi1DglxrAKij6w5ikYijhSqmr2pSIXXcVA4T5DqSfypb3YmkJyo3c9jT9A8E
3l8jsujWDCmoqZDa+0wseWEakeJl9k0BYDCUMeXKzurPpEz2mZNftXiL9dz5SvyWPlXbCuLHjXg7
pjtzEufczcd12xQHoUb8JDpgy9r5yI3uqjWZxAYOMS05/ttMWn+SqLprUyfkJVz3yY0HDaGbh2Ol
Qb/JXaQbKfiLwbqPpIY7I/qZK+3RXDxrOHYetfxdoXFwZpOABF1Qc5loO0uxsaTx6fXyYAbpA0Sc
+FBX+ZeMlg87Kd4nQ70ANmYJs3AadzXvOR3OUz6c6ix9wELxQQnxoS8yZ68msVRM772Ih5WvcyHX
yiAHoEgW1Wx6yJv7S6dy3I0smRtrojWrp+YVqnW6Cck7gVHpMlM9lkV8jQr6HmK3vfJ07W2Oh6Pe
BFdJUJ1MlnCgKDtZ10gMBhNVDSmwQ/qaFq29/mkc8elYxZ9ICGI4zPqu1JoVEjYWFxd3TIT5A/TY
XA1hhO3VpaNX5Ia4toryATHkqvLQkFSoX6YBC1NiRC9ZhirW6SG/wCQkeM+2GFMjptfqeOc2FWjo
tZzHbOV5ab6dY++6qKsP127ekY7fqDLyw5TjlDPkBbeDF2r9JqjqU9r78c5ss7U3kInhadXayuaz
FhE0WKh51zhW6PSQfrjkaaFTrH2TswsVpdo7CoX5oqcefSx2y5sSVnA/ejRvwDSxK6ei4yiuTlbx
DEFmkxT1bZvI10ShfV0OwXlqzFVFebSNXQ4Uevln7H47OuKvkSfPdG5vIuKV2SUQFFE0Ruhk4rqw
yweZmG/l6JKsIhPK2kHsfJIOExvSuarSB9QLXId1mjI0j8We3dgD2N9XIbNPdr+Pgy/lwcMPYlXz
EhRQvDri2IrojfKgPyQJJUpEo/6o+XbYoqNaI7Yn17s0961m09bLQN9lZhMfy0k71p7Qzuw1X8aS
3u7ce9tWpIRSOe4SpIYQB0MNnXG7yAm8PVW1xoCAB4BhpX2y711NvXq008jfj7N2FuzKiSPLaWL6
8ZVKBzaNBDVaU6etRYboXkA9nrrSuNIKtMzNDGw8zj02an6i78rI2E1T0BwczUeOPwX+GgdYea9N
HZoayBy7y49/b4vKfcZ5uUTEeAV5hm0lTK5V0mEbX9a7IiGKpBpffTs9Mfjpt66Hp6oJpkPtlTmO
A+/dpY9sYKBeeVav7Xk/29mgUO0JZm5LePVsbZ7nou12igq9HbiGqZYGZCofSKf/6CUIqNTl6jMT
yWUbKth50Y/nkdQyFYyGGvrGc9co5JKoCDq8KVo/SSxMlPbuYHzjBuakocIuo+iPldlgc1xa6FCV
7ACLPGEevCeXZckH+zcsJVuiIdr0917kfSaBifkFrP3EIhz10cGa0yOYetCrgfkS5OceKQIe4VOz
PF26TGAsl5zLIXkfAv/ZtyFi+NWeZElk6lN2nHX3vhQ3IgPDgLLmoYpxuGNkOrTCpqXp3eBhXLWe
/9WOQJHtGJKXU9wRGElLXitpG47ttQ24GReExRkRVFPY6/KqV+gem5h43XpCsobQjdPaOlTK/g6I
CNvq8FPQiTd5QifUjfqV4YmOI8vyVuaE8Q6E1E2bqVfYyJRDY4at0Sp/hnTuTjKXu5j2tu6wU7bi
gAssLOQAV1UYJPprOnmnIP5BBZVd6+3iRWDDKVK/YnnMHsrhObKwpSifPVoSI4+tsX6PskYlXKPM
CDL2zh6yPBgyuyzVjZc8YLXOJZC6nBYLNChnZxBwsiQtu8o+s8d+dPXypSv9ItRAA2+UAYIi1mCF
+eYuXaRwGYpM/okxm3Z9b9M5pEmFTpO2J8bfuWBWgqVZkEwza+55dPJ8hzKIe5nXFrOwre67HzOG
xHKgVRkphisq5l7dwniTI3s4zYKwVBX+OnddI4xm9WgUNYWq1eAshvSzsmhYOeIrz5rbNqiGfTEt
7qICz4hpH2QpCSqNGUx1M80nz8s/epp8XG1qDbMpHbOiTg5xppYC2nxzXPyvdCvjHX/d3uolmqXB
RN62jJ6i94YOC8YljdpVHjEOYBrEUBkX0PQoRu4iMC9A5mh29roW7NRZkae1FmVPfErltNT8jD1c
NfiHvqHjl879wLyMAyawYpIxE3JrKO9WY5v3d03JEKhzOv41Q02EYnaKHbgKoMiPY4EceaCtSS1F
EIXCQsNuapc0NtgBsmdPkrE7jlIWMc/08Nikp8rWbwJhWztb75utmsgraTIMGnkVJiYRknPMxSGO
7e56oN+e+1gasnx8dit8oLp8YmrG/7+agc3RkY1Skr2KmrY6+9YS46t73VpqW+lWux6aKj1Kj/lp
09K0F9aoXbccxTDAgAVK5J5sIF6DgBhVZ6k/a+lcz+rg5KykRQqqm9SBPZ6zjCWsnq7sbpkJtbq2
6o0S35aXt9S1hbNawOHkKHJYaINtXjNvLCUnGtss13kuC2xjnlFFawIsKhNKhDMIfLOcop0gxc+N
boqRp8gnTmGraEmdtW0LFV1zxF/7Il0+28iQLpS9HA0Np/2mHJ9bl3fcODylmWMwG2OIzR0jGddX
L07gGEjBy6NPU/I6ru90WigcUQy6+a+ESd5BeQSJEEY8tyGmrdWwhBpLleUx6wld0hDWWaz2Nhv3
la6VWmj2drVjWAzludoGyDCTRPF8zYfu2vK+JIRQZdMLOIajUJ6CmpDV6CmxVpCChg0egMCYzvyR
9mOXhHw5TvxHWAQWej7pMsxQaRwGZtACsKBt7oovUxZ8RFN2qxanrh/5z0Wi/D0+JdJNSOZbSTSo
G7Np9n113VYcyU6Ea4oTCTKLONkT8Wb1WJHaYOLspKxwOOZsYXwRr/ehmz9qnL/6qrkLiCpwnOZ2
7lySzlKM5V30gXaPe9umi6H7MYIstRkFS2ZBxeNqgzoPzJhd/FNZosIu0d6C1vaRKrT6mvUOSYGt
eYRC+J9JbjPTYewFJp9Kh30OqSxUrOxrd2bNWlmOU77hsn3IrGi6crHirFK2PnbVU8zG9bgl53FX
iPRBaoW+bf1b09YoDPXpWY0AqjqdrvDYPknFRMQd8N3FVQcGiJhUdyxmXn18Sjr5Bhu96wCYq/TW
Z7fPJpirolLji22yHejxq62SQKNm37e1k9zEIL212mJsQK0ydOh5a/UGPAJNd3TK+1yRNvE1+DT0
RUYLXsXao6QpQMBbsIrNyqX5YT2R9EG3tZBliBbkQ2Pr3ibeBDkstQ9llt0R57zQ8qHbeLMgdjKg
f20o9nxQ42j+i+pbt4Y/UulULO6wN1h7dnlVw/os/uAoj7gv5hLNZ2dseu097yjjqMJX1Aqn2CUW
GE/447mW7UsdtlAbWbdNF2RXNbrktdXAR8ILOAkyTXDywsnHa5PIYTgLrFl2i5BlBJ2V9B/TVN9w
hc2oggn7FHUKE7VCByK2U1Z3ZOuy78CCJW71WXxlHVoQmWQPph5E66Sh9ZrUDoS+hsYJBrr+pnLX
aal90msf3rV4z/QVGbtmn1XHmG0eq0/Pgw/q2WyN2u7cLM4cginnXQzV7iZdvjh030otgF2+/IRP
5VM5dB6WXAIuBf4j4IJxXyIQX+VIIGgQ5VtfCyALtmraiIZ1OBLGY9anGceB/tKJZNgYpumtY2vv
u3jG7Dl4IfoCqExLT7vuyiFsIzYy5TBTC63asW4Ozdg9Kk/MOxMDUqiAKY25HTM7ZjoHC6TZcfLg
IvaxKEkf76/BJI4SjjXWRWXPziuvQ6vt+rMS/n1R8YFWM35VYbRnGUgCAlOQlNwfAbwmGW80Q3bT
RhNNftqMOAr/DL0Bk9RjLJ/1xrPlNh7qjnfRVNEuGTFY16DLWu+mZCJG3KmNnBjlfCS0rWLEahRa
t6mBlmWYtiJXYQ2vr/K2HwGcN8DDojNQslPssldhW4YOVsCL1YgCqA300IEg6S8dv1lygbF5/q1h
tXdNn9OGcSFxTMw/ba5LcSHZCeDNjNRtFuEaTx1LbWRVEsJagH9rDP/HcxTeQ/k8SpRmNkl6a29C
Ydthxbes+cseCb2zoLNmP57LATqXxWcDPp7mp6T201D9V1NM8rp4anPEFJKDy+wex7y7DloUPvg0
Q3TmT0YO14DI509btfjkLQO0XGBahIB5pIKLVcH8JVSxewiQ/FyJbHwyZix8MdEnTlHzAXj2F9yA
XU/eAk6RAvC6n22GrHiEEMHc1MPJj4wcOd10oyymB44dvSW3KFBYVdbRMIe9KTeaak+Ax4odsozD
pKIb0TEg9uhF5AbxF/T0Mpb/6aWsnO92Hk82eAOqVNJQkmsMydWKo1NDENRtcxufVr5UZ8xRbtws
wdKddxg2lbVvHHkwICb15figTbNx6tECmcLhMpDu4VI4FO/Wt5lb4IxhRWi1nOlz5VwM/g97Z9Id
KZZu2b+SK8ZF1KWHWpU1MMB69a1rwpK7JPq+59fXBkWkPCLjZVTN38BZmJmbrAPuvd93zj58bwqp
2RWip9oKTy29NGpur4rWtmf0n1ztrWkrta3tNnCUbW3B4Uc3KfHlTsC1viBaXJMPRp8ylANI9lK5
JO04wlo3YldSpPdA714TLfneQlTm6Fd2Q8XvokWDgw8q2RpzA66WImQcZ54kxXTQVPx8SgESRMPF
RoWBjq3O19yjWUb4xBX2GLfxA7//rfm9xi/pBtQLKNNS9G9sge+QZZUevI/NeNso5nuZtk/W1NzR
hYBCGkuEypstfWfcZZXPckCTF/UOfVQJz7WhgTcSoW1tyFKsWPKT+oPsSD2Vlfxd9gcwSzk6saWb
lbekSLBSAxaWl4d+NE49YVzkC5ucQTnqvYwLt29Iz2oXfdQKTmxY1iMRHcjafNzz9XtuNk+ERFON
zourSiPXjpGTazpJtvY+0/qLEaAE3tmB5onXWRGSOkH6ZcBEtSrN1NMXmwsXnzdTeaehaXnhbF+M
SNLcXNZ+pFlwg1k4PMIQOo76vBrKL0oAYUzcs7MBKDDJie5uJ114yObIVqXw0+XGTh7G4Ny0ZbUN
muoWH5gndHJtykQ71ixKg7Yi8rkDPZDZVcsVHiNZ/B5CXMO00B7UXOJzg1PUDKo4TG9ZhBmBJ00D
FojQPlHZcMYmX8bBiER3M78Py/paJZFmBOrA24jcAR+ta1Etd2pqfgbA3E1Fu9yJJhh6ppqcY6O6
CWDdbpSxpGM10sQYiaBBObUjEQlASXnVzkKG2txvcU2AV0uYlJXNvshBfXTUhKMc8k475p4VzhcR
/GqH5JncE2V7DKz4QBQxCncURzIARg9+zVPEYjEd8bv0DVOANoADx6QfAMRbQEOvigEr2IEUudKk
vBptdaWJdp8RGOy1MvPdtMUdwrxaInKzgLU9XLeB+r3UToHKVXOMBpN22IeNxqHQdIiVvf1uTu0r
xS+tsh7poOzGPKBXkpxUFqVhwDRiDJQrMx6viKy+igaCtDv5UAZptpUpDxiZcT0qmOEoT9W7shJk
vamgzWrlqRnh3VQUTPUMzErbx46dG5f5rN75anyrcU3ZWsTnJfW8s0uSLhnJNSt2uoIGGbkoXhxT
jcQCF2ORUKpRdZFRcssKmOyU6GKWlHnRZoeoAFXdkxjZtsxKKDba+YgEQErP2li/+XH/ljT0Koii
kqvbtOo6TpoJK0zxjO7+LRr1964vPOLWXFWk5U5II/0yotXkilW7EX6nJEvDHgMZxTPpSi1mAvvM
x9gc94K8W0yZlSu1yjkiYAq8LBqdjgFRb/Danj/QUnuVKBkwmtrpbW2rV4ywYviOZP06Tb5r6gI4
SA4UdW+whCn8fsXT7NtuDfoAq5P8YBc1aiT7W9jhOqfTeZbAJGwQ2nUIZ8eznll3eK0ocGfWg6j7
c+cXV/+depC3UTv9XeqBYSvm+lX9GP9X8F64r+3rP97XZ16+Zu///OWJgniUB3/IPfh8zm+5B7LQ
fqV4I1uaLvhbpqp95R7IMg+ZtqWqtvWZiJCjGwz/+Yum/ypkVSMJEty6ptmK8ss/Gpa4y0PiV2jL
pkzogSoEaEzll//zvz/f3HWRTkGRN3+6/Q96V9dFlLfNP3+xfvlH+fm/Dm///EUXlgBPramsVhWW
vLZKKMPPmQfyrOABtKvhUq2eoXmbHFEoT/OR+QXFkM/ojD+8+M8vphp/82rL4z9eb/n+eGvy/6gC
VZTjwKv5F8zaMBg8FiOzxI1/owMDQVP6VCSn4ELdFffkH2nPpRe9B7voQIZyR8/QsZzwzIX9PLrm
AQhy4VBeniWvLbzi9NOP+Nv39PNblQ2xxD384auRLYvfTVFVzdb58cQf3+wkN9SUUk2+MBsRbEp8
g8d82diDCq6OBWhz7IOQck9LN1fN783FyihlU4+ieUm0bOWhPq57cWC3G2xQRO0phHVWWg5YknQy
qBdsenmOQVqKl6rMx6MUDONRRWDmZDHLqPW+HMrNRgZT6lbEM7hJhEnUp56wnS0wy+1iI1k31mor
yWcC7PGzIspacnvQxcMLWMN91tuYVX4LCSpFf51b1bBNAkLKDT0CjCsD8UGrVx2/Nl1AUM9kxsYW
XvBlssTxrpuspsxd6gsq/fe7ahkgGxGSNJ/4kgibHuvyCF+hPCJE47rddSXpcSON6Wh5Sd0cCOAj
FN6c/eKoST1MHmPdrncQM18eZ61ncZfKE6SL2t+pfb9dI1+0HiDAmvGy7tlLHs16s6nPkF8UqK8T
XlIUJSDtQrM6rps1+0YepdIdRASAZwn7WaN4fkr4WW8XtE69dPSfqhSnaCWUHSaI9pgtOcazLi5E
1Prb9a52llAEAho2IGdF38gsbwgATT6wglaesdxa71o3XzflKn7Wmd5vpKqlcL98fn3ZECwABWL9
5OuvYtXB2WSQ2319ynXP7/Gcb9ZdYSUlzY347usTkggHB3K9bbYDWhehdm9lyORiDa4iNYGD9OvD
r3syA+ue08EjlLA5SgIG47oHxwh5sjYfrCVR1Tb1x/WxNPKDQ1OqiC+o3xsS5bwx6qpjmKe8tK20
lJw6QDzrTdUCzTjtlOVI0HWrPK5769Gh6ELZD8tgudy/3sUvbrGE4JgP8BLDulAwr1V+igsMIwet
5aY3nTGQgN/ZFeRAIgldKawi+kjdOBwH9KKsDfMJeMEiTRztaDxGcj0eB6KAkyKf9+byWuth2y/v
+XNv7m7QRVOg/jpey9jkqF3fFG1Oa9v49cX6bor1Lf1ro0dkm9qLB2591G8wIUXFrKMk4qDxkTwc
V6TmFzCTqtRv6My/+i+pVgI4bCZ6yEhzj2Ii/IpuFK1xnfjmnWEXO4LhamQePErCXc2S+Q83yeaG
AW03AIKQhkKkgzWuqr4CjmR5iiEDRy3T7vnrz697iydx36UUWpf/hQuJs26cKPhofF9Dw2lOQBzB
U8tmvW+ig5SiFoo0J1lsSuudM9JBKNR26n0+/NP/bMW71EvZIV6uWcnixVv3Ri0u6+d1dwoWQtq6
u24qS38NGTK8JpAgZH09sD67+rrz66+t/0ey6IqlOQve9Zv/gpka2iBz2im3XVgNh4pxFnPhwHUq
0JdLlJxV9n4pwwzrRzMxzn9+3vVDK2qf7OxAnD4f1YwlTzdEHw2fbflSlJB8w6hWn4qJ2b4Rq2do
Dp6+/JHP/7v+r/X2Ivj6/MvrzfWB9b7PP/fTc4h1z3bTkJ7kWjF3qiBjM15Osr/6M1/3KQP8Ykep
2zezKZhE2y3kbA5Ta9CRSabm63qLIEis98vxigPGQMvFzWExhq57X5s/35eNDCqGTt4byoFThgOe
b2B5Xj6HH9Py4f/yuevTvh4p1ud93V73/vxSf3xLQYebweZrmBTszJSZC65mXr8MuGooe+ZYpnsp
F8+ajyoCrQWX1GUzLKMees9FXc4ybtcriDqqAE3bjJYQWlsNqg4loztomBbXjaWLWzUGl6wu49DX
BnzBzzfXB/KoescqUHrT8jqiBP5LDvpIhZ9hDtdetkAGFLDeQUfdZDn4142yDNBfN3+6bxn1AHKP
XK/S5bA3feHlGl8y2SKy29Gvd5qFzIIWdKvYGrzJrtgmdfvC19ETXStYtQL3iOgW06A66gIalyT6
O+1KS5Lk8zWRGedHcz2DKo3EujFBlUf0TAH0ha8HXDiU6Mrck8IC/6mtUAkv42VPjCxTtmV3zQpf
N8xqQcsYAazqqSDgdfL3Zf9j/W50VcoL1sLlfGiUyzVDe/2W1lztxGyuYnuOd0FD+Hc26B9dTGA0
rJAN4SuvVQPFbzCDvZ00054mbCcXwZE4cBZcw6FZZljjMj2xzQ7KSE/eDWzdarvetxwOqqKhER8R
rG8aabYPg3IeZIaQpjIbql7JjSHbjy1z3WkKEtrTp6KWk2MPMHWnAw+q9EA5AjQibWvZzJTLbERz
+76d9lpSWJSyIQ8o8z3UWOJtJvzZQ3kbyUxwCuRmrk4uae3n5k2s1aWjtCMi0n/Z17/s6F/3oYrt
nSSlZQ6CfTFwsvk8AtbdyEiW9u1A5BDlCFYb0qUZmoqD4RyOeqghtBps8FX0D9DTH3prCK7aUScH
eEiYLyvMW43OvALcO+5KofcMqJn80YwCd9EyVVs3iNcYpW284uvNXO3l3QztMi+0t3KUr/NU7Y+J
JfXoUthDTEx3ksx0eF+chBmfIOWs4pf56bYtuNhRAlruTuyw+XwMusipB9dEIvfvd63/4/NvZF0P
aacxkOTjCdCdZhmEqmUDd0ilYL3sdlrc0Z/sW9fUOmZEYrCJNVn/a5nwOdb/tO6Ny/V53ft6YP1/
n09B1vqWxkrjrfeZrLZ3Frg/o8zx0S8bMeeLcXjZ5WBHcTEvOKsZgtZ6nylpPFzW536S9cN61/pg
GAzYp5f/hvsJAF3F20s7xGgmCMN68K0DeVXXIyCsLUcKQzrs8ZSU9N1gBCAvP+9r6/fAQkewttXX
u/RMllyhLlWA5VlfD3zdHK7AEdoapXgPIFQ/eFAxOQCQk5s72eov010Qb1uVopOnW97wlL/jLL6A
alIwOu4a17hPL1l23OJltelyuH12O6HnGPGeeOwo/qkyOCVgitwSg1tHl8sqCZ5jcJz6x055BTK1
CZNdanmJQkP0UYuvZOjQjZNJpyKmmkSiCOfMzpQBXzQbRKl2fs7jy2o8d+N5xihik2N0aqWDZSMw
uQFFQ4RGEB0S5KGggKGxwdDEyXzMz5YDMWMoHVJHKb952Qd5sXVLNZ3UtZe62Oh8/rvWPOhx7Ijp
aqKhlDxhyoQXG7jhA4rn6ruMuD12euW+Cz0cFFRHIVnGpL84LSE/+A/UnSkwkhzo7gfRFtl5pV1Z
OBEf6vi6Ed/TC7EtN2f9WL4SenaJl4xT1Imc+agedSd+mc6NG3/QCX5tIAB5hStdo6dvUG29YCRy
rIPyJt/kHsk7zzRUHivXciHtzpvwSt33ewzMm+ja9AzKbdcsOuuNOFhudiHvy+8RC8v2UsYxVXoJ
VoRo60uHhkLumXZI2W2JOR9at5A2vvudHJOrHJHzfE/PR/OSG+kyeJ/ewsfyozhX55GVv4NO9jkn
noJl9kObu/qlct88a+47cvPTgYjVA+8q2s07WIQ3nHP6sbg+qgjgdyUeHI3gc6h1DFkuHhoVyg20
q+c2hlR3OwSeUrkwVYxq729tJIRptvDCyS52jLsZ6xp93DetuIFRPX0LECQL8qxdqJY4PiGkD91+
ZFmLZRHcFsWB8UgPOm7whnqljM26fqlPZ/PG5mPlB8PJ74wRBqUHV+YgD8RCPKnzfpF6TB5XyJmD
4wFnq38O9/aN4uYXKDBfWttp3sC1x5uswSewDyK3HN3pLsXPZ5Mivm9tXJOH1apyi8krf1XLk5i3
39oMLdpNnpD0eAmm/EcpefBpUFvQ+eVfhHz6u/mGY7EfnEI/JRjOxclnKgwn8EomdOSxmpyTft9L
G+kkb0sX4NJbyDhITErDkXT2b2m0md96MEA47F5s2j0wwmnhn8hw6l+me7s840kQZ+ZeN+mL/A4T
j8qE+G4jSzv2r4KjsjrLwKB3GPQJ2gE4fwBxi/8qHIG1byJ6VuFGecp3be/SszIfje/9DYDi5+qA
VVqgDyWn+szpL/UHy3eHOzTw5OF0b5TO34kk02SP5qtfuKO8pfCsaTveIX8+HVj0O/KFelRv8skZ
R8/OCEzfRO/igsb1j/Ra8wqHRdq98hy8JfdowXCJEMBmbOhtXSZP1RNYxRuqA8E29LoTcnLjstin
SNae04N2+Tjd6nfSXr2O36n0U8gnfEV3xQfyP+M4bguvouMz7eji7/obZa+dBOj7Tf2ohG7/yuo4
OTTuuNE86Rm7urlFirjpXJiE9HEBV8Pj4tk4Ft1KdjFLJFyyWUDc9C8EmVGVJs/AoMW0EWca0Lvg
SZOPySa4K3yXj154mBHhCLL6HTbKRtla+/zG/pa49uPoGe68T16yne5JIAGsK/wxgvq/w0XTDY7o
DAbX0ByU5mdON2jyl+oe0JT+xHF4RtaMO9GjJDEg+N4o8W6+xB1jjVt9N9788PfBmZXnPt/PnKgp
zLPrdi8OhBH0ZDTaYIVB4jnC3hA8csd3emhPIOsTVykcvN1TsEdVFmAJgiLEaX1tP4O0m+j5IvhX
tz6oUo58ZVNdkl2pOxbH4Y5GUrcLvMSpdvE3pMD1A2uvWCJVhAyirf6EiQGlcIkc8Yyi8VCd/W12
NB6RlVg7/Fv7MXGuTFQ85Ahuy73KmEJR3KVnTjkSuVXsvUMxONuv2nXyQOd4F37PZUe/HFNQlF/D
n0VAHni+ZUxUuWxkPS1iikdHQXgAkgX/8osrs7JjtGVt1A2DirgQAGakWM8G0aKNvteMQSGJqOxc
lQrYsV8WN+tesCxI1r1BV9ucSAQeHoBuCS9O+1OCb30XLf8nXVc3//Wz1aRiFtMgqUXtGbvgSR2U
ec3JMgG/w+5E5Wh3x+5fm7gW3VFS0/647q0PNE35ItEsoY5kYbUaau1IkOsWKrJyaKhcWYOEdX7W
uFKuuxDI5k2DZdg18fpqaGuYcOJNAMiGL+8Y0ukjRI4ADa671CDi9bZv8pCppu6UJNPeAGDJRGtJ
7rCXzI51rw2XRcHX7ZqiI7xpcUJVmLplWk8bRYZ3JpaNGTGtXfe+7pPtfthlNZhCkKiRzMGPaIT+
G4YxKkC5TFxoLEsA2IgzEuJomYjxNkYuH2KMCLtuWcqsG0wFl9WE92xYqgtfm8/k8n/dpwwh31Iv
CKdghTYuq7Z1ry4tLrlfd2pGgzsgAkqpLKtAQ+mwpM7afi0Ht0tJcN0zlmowcAexz0LMQYZ8lwrV
35LlwHWWKDtnKhkm/K6sTjVCJZx4XI+7x7GahgN8wK2kjzYNsN8LSMLCij8lMO5gpXd0lKp2hpVL
JUaFRwLos2K5DuLZgBzijnoHB3G5SdZp71hMlcgxuDeDRhzDjMSyTTjL92VtVVt6AOORPgDOPnkE
1RdZ+2BefvFa058yCJ3YmUbEo/FSr9MStQfvY5WuVUAdQD308+brvr4X00Hxz5DqsiP6ImhdWleg
Bteqe9E0lyQ+4cD3jT0RP5S2lxLd0gVx9L7nqrfUjrVmqSJ9Fo+/ismK0r/ousmFVSo0tPWjesyn
9sTaN+TKWn2f2iW+aqBpsi0a9alvSN9YNyIDICOGDoMgAtK1rLr+wOvm66bVFhEfkoWhYE6+/rzy
srSXJlNmYYRciUQ9SDDTZFHeqTRiyz83SzVZL6G9IaAklBG/zAZ2jg9PX6ZCt1ZYYyWuj5+34aBk
3n834/6fmnHUgmmE/c/f+1v/1ox7fK8zgJJ/aMZ9Pue3Zpwp/0oWHvlPqpAV9DwqGeC/hZCb6q80
Wk3BdY9mkKwbvNLP3TjupoVnCkrgNMl+b8Ypv5qKLdO9ozwtI/U2/3+acX9qjym2rsu09niDNAM1
TdAp/Lk9Zsl9N0cFMQiBYf+wOpOc7xvQNyNo2eq3GPv/uhe3/LGf2luAjGgwygbR6qot+D6WzuBP
vTi/6ytFLQJ/P1Hy2CrWol/qgTnIwDk8BqZavDWNOHQJvevpws6ZBUrjIc0Epe0+e0FufCxSDLH1
AP0G6ItLrELgagmdeSuPHjCT3Je4xhzDUE8R4my3VKrB7WrcmxoO6XE0mY/q0bkIrP3QIOaRUCmj
Xq2vfzoC/qKTZ9Ku/bcPqht0OlG3yjj1//SthgZkAzWx7P0U4NhtEb2psZW4XaRDZSYhQ8ZZrEMl
ge7xkUbqvlx04FGOIc5HjxmVLYln2T4U2UemZec07QfXSgDfGbXuJbmSOZNBjpLCFUwpWHRhuXhK
urA4KjuuZdpBsdRDz1hLHp8Gy7pVgfEnF2lM60So0OcLFbeTKOisxI/RQu1LZ2Aj8CCZ12BzFY6W
AmOqsdBLJkHKdCqJjukRhQ6mAIiTSGC3gvZ5qpBEh0G1Dy35IUe7QgeEQGUsAPsYZtXGVlWdp0Qf
cjzt83K47g1+gLBRmfNRE5jfaXRdJyL4wJIEiSGJ7soO9e8w9sijGourefKtqBZSAPwcyq2xkxmA
GP7mt/pTO3o9KE2N30nHN8EZ+qeDUtRaqWbtbBOZLVmIL/z7WE1Y6jBthYUCuAW2Z52zMgg0DHgg
MjdJAQgH8MS+kUwQWV27g5fCNFm1iLkJxb426csR7+Eq0XCEoWp4emU9jw1GXgUF5Ub0E7itOANH
EOwQeI2bOl16V9ON/NQLCCYKtAE9thsEibRUK1MNyS/juK96ifrNYHuzZn9PQ8ZUta6eCYc6Qze3
SLhiSmdFKNT15JQp5YLPvM4KDjxzxJo39edIhnal59d+M0EEPRb9cJgUw1Xk9DL2pSv0fGfddFKg
j6poegciAGZQxSBigl9Ry9GKhZZ9I+QBlxTN6k0Yx1e2PVEIS+/HhgZkTSWzwjJnc8T8ze/0F6eU
hR6SDjkWG0P5U2scQn/XTeZg7yO1BH0lEJZagT5tZRbErXJHJtXzf35B+a9OYssSqq5ZuqXD1/jj
1UonVQXpKq+ojsjjDON6tnB4asvJYOTdE06vSyIbsDtaGKknjmDAP4AbCgXAXY79Jwo+GhlZe7Dv
u2//+b391TFrI8RY9LZcYlTGjZ8vpIrc5HkmpXiQlbPdoEMyQ94aIxkWBd3U0TKRDJjPfyem+IuX
1Rbphm5aKt1l7U+/gV0ripUOkrWH+/MBcOlelFwPrCL+aCrS24IxwThp3f/nz0r3699/el3hbtNY
hql/G6PiQFZIojesvWhZ0UVMxwfqN+GQnn30BI5Z0lzTesgtGugQ8z7BGLypRno1BVG/smyDhoZz
ZjMscdplF0ZcnKqYi4wvEkzU/JlUtneTTQU9jyeWGQImW5kaiQs5+Fpbck7TKXrKa+km16j89XzV
kxmkLpNlr+J1adoD1iL7YRuXFL1qcW2oBRBdAyFdkmYH22AACNRTLgoIyi/BhPXLzAOWpSEpdTTi
KT3QDTOs+keLibtMKIh2wNn9JVnXp36Ka/ylpXiR6LyzITETN6kIj/XBtTiapX2MhJvJPkHGcdRC
0M0A4CSE+YCiMFhZTMuFJx3nsxYwGAgNot7Ez4b6UTIsZBF45xw1ne7Vvnggpp3/y9C6sUHlmS1j
TiX1YtNF9j3Jqbwxmy9Xr9RnY5o3CQ1XR59MQHwVGHzF3gorTPY1c1s0iFT/NeK/F5/M3xwRisac
6Y8DLNxvWeZAVEzLsG19OXd/nkkotObDuR73gY3VflC3cd5fAfuZd5KPnam3b5gDTzhnywt60CxH
WvNiHmYJJ2lwmEbNdnsv7Ski4BUkSswSe9kaSBTKQBRkOIqJBesxRWHQ7siGkEQH+kSRH7q4kQFb
JZikth0XdLftYkJHtN7G54VBnlCxyASSM+H+wqqpODrtEDdLW8AXpo7Wz3QadbYYQQAkhNn00ebG
0VQi4Wq6/b0Qhzocbu1isbuT2wCSo90piVZf4HV5wwYAbcWf7gGyUPeydCqeOECAH5TznSpCwAH5
rVXRHTLGGt5FQfBCKSvPdpcOrMLMLTAlUHXI+bwW0JtuAc2aO6ZYgZwd2lmm4CGjhM4BD4S99IRn
YDPW4bSzMvUBafQ3n8hEB6X1Uz0R/5il0V1M1xssAvkIvuTCazyTQEdIWSNdVjOAy8zHyteaN7xu
4/gmdc2uxitnTZsqHO7UuNxjXfEskUVkCA4XNXRTQKMmYDy+Ku2xHVJcL1V/m1f6B15N9MbYhvOS
jG+5xLlhmLxvwjlvQibWqMhaJCEkwSe4NpwUjZkzhtT9fIwxEB5cvisXET/uVYkKuIYtzoOgcZCw
R5RlchjHjCOZ5zoYR16ZmhFDbFNnb6d0mZ2yepZJpkHTuZll3LEWyp8uMGCNNktgzxzlThKT5xur
xWE07ZCjgUOCgkzI4b/gMmPqbKoKhTNJYmLgEgV3ky4O5TI4q1G2sdKw9SytDFHNZ88IljfxWIWP
WObuYr06RTEePCNUnCohdoXcrH0GTT6tVPhhJc1K6PQaB8MEEE6YRcckd0w47PaVQCHrW0XnKJN9
YwcGkHWpv0P1bDu4Mh4yTlcy+tSbcDClQ98kJ5nUGcAUR7p+5LSburErfe1Rr/RLhESJ18ihxGWI
ErtgdKnGiqugEig7EQIN0UmCKqKHPBlPsdxTSiyESm5z+TAq0CVmO6XQOBbqJuvknQmfkn4mY2mY
kNkL+2Pc4mSFag87ISfNdpgoyPezeQV8/DSH6tXUd14pSa8ZqXhMWhG3Uc+OVIXZ05ghlPX7b72S
U7Dm989qIU468pvGFAelZ4aqM1sp9DLb5p10p/pcmTHfX9lakO9BTzlpHN3EVs75ZA23DQQVp+vg
eWmSAsVhCXCXOauBAu2nBMka2mScUxj4aF9vykX3Ig3xRRKTa55ku6oqvtVq0WyaSMEjj1Gc3EsA
EWOqvtoUSMPuDZfIcKATh8x8bHYNPP+0qu5ySz/cbAc7vCCOFh+MlF+QyEIwc+uWZviYZP17ZVKo
7oUPE7C8bMZTZ1Tf2qq7txvlBfU61b1jNZFrFtkF+VEo6DZtncfObA5Pqa67Xesz6W53cKYu57HF
opoTaBbjm8eLXmygeD3UaY+DOLVfE4vuO5bduxTbzCaDAmBAnVjwCv025VKfS2SttnU6u1MfKl6Q
+LBfRnlHlnMCvbLBWp6e+9y/R5+MpKeYcUPR4iiV9Bt2AH537bEUQwZnNqL7R1wfPvHhiQYzfblY
JDelZOd7s2goMcrVDTApaUuFR4F1spdGOh/dhCBRXTheE95gxcDwohHfw98EV9WAG1H72wo8bKxx
MpcFNfNKax9gkt5IEP0TtY3dHMx8TMrkprUsD8wZSJTZfDBZ3xzotGqbcoy4Rs5NucngRO6QVh+s
Nkw92YbEC4r41Y/u4eW0zjBx0QzpNAR4d8kO2Rjqrh21EEQWmVsIxsa4NuhCg+yNSr+lX2Ojm09Q
aPRV4eqmZnpAeygIW7QGhuGhtGGqNEpH6utMOVY+EGfDcDtJZPjyWyX29F2KXjjLUdfFQ+zqtv3Y
NfbNCGFwUbA9NGW900aZn1/QIr0RdRYcjCbbJVVkemo4FW5YVuQsEEYoMnEWFis/5pF41jpMDrP6
XNraN0L4FIzFTPAYN6OeJoiRg3kIfqiK26fBj0yDSpZVGLWZTT2QvRA5bUo7ttSHo+I3T0Kyf/hZ
tDdKNLOTLz3ClKfwLBcua/2+8oox2XdCewYNcJ9xedlMqXWFvp18WzPd2z2y04FlZJIeO9v8iONF
P2PVvNG+eBpsgC8mtbYhDy8LNXz2g2fs3mmOSEEkGkZX1d7JJb1FeBH79bkDKCFsEd22IaZ0GjH4
qjZTg0HWJ7J0HSx1GLWC4SlcqvC1ZBGsEgP6rE0Nv1Y3P0hduo2GPtzndpq6I4/nFMEpCX7ovUHF
Nk0wNE7yUzEvcfdCp+9Id0pozXHmGkctQgCAtazTWNtEaPJis1VwqgXpY1iC5KtKcjoqZCYKyzX6
jXI8fGupszN0PiuBrD9L9Q1++lsMe7WHwwe0LvISZwAwiRouy74lhbSDUe0OUxzvjN4aPdRl2BBt
+T2MBbrg6TVvjethkEgGoIpwkMrxuTVp2oQ+mV3g7XIppE8oPUyTrAGoJlNrKCHeMOHxZCrQLsNA
SooD7ZASimh+0BbVrsTKtdFo0OgCDwOiChaAKHaWjT7jW9KKDIMcFWKmq/O2UMl7tBJc7d0qYsXV
AkgHbgUftzuOQ9gf172vTbAUKLI46VzR9cNmNP352IMtIYDT2oF9QBi1qEeMivl3i1p4GpP5CLp7
PsZZhPcjnQH9L3/capGydchQKgTEmmWfAiujG5y2l6ucKKnyx9rKCF5bBLeRrzByDIgQQjOsNkks
7zpVuSh1dLi56uaDUjKpVC5ihVJskj1wiDPsUr/etAHZOV3AbETH5llJZJcIpT3NFu6uBpUyZJP3
ro6uhzmjU2nl77qcXpjhTRmx9pin4JospAumSSMArvB6KJqHvEnuqiQ6ZV3xXg/jKVLgqFrKq9UZ
L9qRcLXnpEft3WXFu5IG10oLP0AZMpY/pu3EMqA3K7noO4NxvXsYO6CWdXfqq2WaolHXFjNDH8Uw
S5SAQ6wQkmjCxbTlVeaI4JfSzl5Y900ourqJQDR4Xz28RriJcpbhzuV0VXLt0IMlOZb4eJaGxyor
MxTYgzqKXGNpTcEdpOHBD500+gn2euFIEelAS2rTcd3kAynaIkoumXcT5LSIveaOy1g66DuKNMg/
RUK8bJTVxqaqi/s4aXHcMldZf911bz1WohnBezT5zLPRvoU7f+kirFqmdc/S6F3IlQF1kL5JU9v3
hkJOlp7N35Uik0FAhIeoFmQ3U/0Z+vzRt/xdvhQ0RJx8xLQ5WDDtCdqBwpjrAFqDBxsH3G4y7IWc
pO+jkdEth+ayQZRKLDj1HczSLFz7FgKljelmyc7DPdRigGWxrpE5JAEQ93QFcyjdmbWG2cYL8BNH
YoDM2SpkFmwREoq6e2bVxvRILDqF+cKgXRzzgMp10yMmW3Z8vp66jT96jYLcAloc+xjnUs0HaBUC
y9BT4VnH0qUxxTyaLC9rk0bqOE2KVxkfyTKsL6W/dZHogzQoDZzcGuA/q9BkbMYsueeevy1HEB+z
vj2UCjHg4/Jyka8+yPLk2RYQ5aWEt5a54C/dVyJ9qeaZeS2hQRuRxj8an4SykXDINj0YI58vri9D
IanOEMCeUIQIvagVt7FiUWMD3AHZ4kpaBD52wehqhHJOh5YGaAcEqcStWY7BvO2I7OpbeXZlww5d
Q7n2W1SNw8QUDtnpq9X6d3qdky6HLLtWk72Zdq+ZMaEL6JVDSon8rETntEuRufjKprdyxQkN8Iwm
9VSCjWiRbpYjBoKn4VZLHdOYFS8LkeVTPSDWpgQ7MEJDniInEBbdnKUcjRsOs28u0sOoc453S1lx
KEhe9ofxpjXxihlUBPJhOpVywHy9p1BhxM0TfbAdzmEWoqJ4lOGl4JXzqWEkw6kmqx54JqM27Vev
UJk0UXPP3axGmpdIvClDaq+RZdLb7WRO7vXnCbnSRCFRAoYfv7T8EF4/54+KYCiLqQwOeoEwEh4x
oauLdGW4nbURQcJccnok6qWkWjAnKJxEFbNpy7ZupQX1NBJd57T/l7Iz3Y1cSZPsq8wLsId07sCg
f0QEYw+FQnvqDyEpldwXd+58+jlU3e7bVQ3MAlQJmTcyU0uQdHf7zI7xU3HTxdPrJL+SLrlpVMb/
46rLxhiOp05x7cjuZBh1sLb6n3lm/xAz7VuEkExx8czACLi8iNcs+iJc96c8teilXV7j1Ca5oA6e
Df2LT2XGy5F6UWJgat2UIg1aow35YIsRkr4TTb8rrce4B8Axxf7250ea4N8MoIAvQiWZpiXMudhP
+NeqjC7kAsvW3Mdnt1h0XI26cqchjsQFHgwt3ejjeJfiKIUHw1muSCwStHouNvC1CNoUxiWvoTwh
NqyYjQpAfwwtxpb39UfcLhHjULaHAw0aFH2j8GhOUQYVEW5AugX7hSHFD4kwXNVWsmeo1yI6ZchG
hX3o2oHahil9jyxUGEM79waihEoZ9xfWQ+jBAkC+ZzmOcTIMRhwQUKUstIeXWyTN0sbe7v3wMW6a
ZBeHMzctLhWOX2VXYSdMq2ybD5wUZn88GMl0UJr9FjF64FQABq4MMTxln0OU9QdaBlPQRvOfQqcp
kAvYjhHWND97TwZoxirkeFzySTJ0M7gZt6F2d4WJOqfTvLme7YT2OjqOlwsP/QLsc3b6mcnkWvoH
eYW3efCekhzH7mzfgH8JMkVBkxdt4MKgBneXrX6usdmCAQqOgkAx3WJJr0Sgd/LWNBYngSr7o888
aTt1MXlUrvSkEJtwwsDTGeIkBP1fCPZ6AaxDQNUcMdnQnoSuptWHKYPRo8e8dX7VfIFmuywqbpid
Wzk9xH30qhfc1KMDZnHpY/f7ZtHR2AWDUD44oR1vJu5nvsPmW9YU3dEleLKJcHIqMY19aiGQ+lC0
6cPmucKIHP2BUVsR4UVUfh0GQ/KQOeOHkv2RJXYT0rXJgf/sD0Be6HErQASwSxw55lAuG+5Eq10j
ktRVcqjkHme6JE5Ojn7YRTU9fUwKXhOrvenU01YoUoZIoxUiNjQOjh3U48a8Hy9OW7AZo/d1Mzi/
lJEz6MinZ4fKRaNwP3pP+1JMrdfK0CygNPNWmgfHYFuYpAlSlG2uFeebWqSvNVxcEszjO/QnTIbU
iPZmfs4Kg3NNaZAeXuh8vdMseMy93Yonqco1XdJ3uszvzCm5kcBNgrxIzrOPvSnM1d5XenSSlfNp
dPlbG3FYTIBE+QtGHd/LIXMXSroOospI7DcjnDFuN/JO8y25Q7KlE3Cmzn7pe7barmcnnFWnkS70
o9PeEgs9k07C/TQXUyBs8zuchfTWeihnIs18qSGR2+PPh0iXOCL+/v0PbAjy/lFrKu+kpKF2phY9
KL6Co1Hk09q1eIb0ozadGgyJPEvkhgoMBNEZHwnV3PhIJohDx5/f+zG4HhPMZQY1CnXRLM8hA1k4
3iWzOjfQEQsAu4soKAd95wy5uZoWa3ibZcDOWDGNI5E4cfz51c8HGneYmLJ2B3k7iePPh7DLY864
pNXbODP/8d9+Xpjj5IzmPwZRik6oiBylkfkYdSbQn01EYwy+Wy2rxJqwXLcvQ+aTSKYcjZuFMOXZ
J32h7VSs2qufSpe/P9g+mG3T6saA7HxJJa46/gjB//OfJsr/iJZ+VfXEvRa3//Lbf3+qCv73v5a/
859/5mdY//fvLsmXopvrT/t//FO772qJ1zb/+of+6V/ms//11S1GgH/6TfBjJ7h132p6+G66vP2v
loH/1xf/yvn+XxPCrMn/RTP/b6aE1++m/R8viYpI+X/8kzWBwRl/8z+sCS5WAgwJng8BzTfA5P+n
NcET/0aUxkLJ8C1H8Ad46T+sCfq/LV4Gxk8upgbPcZk+/eVNMN1/w5iAGYpBnc5M1fH/f7wJBFH/
2wzORMZdPBCuYRAVNv4lvUvf6gDGhFgEiIx0KW74LnpgzGJIro1LY9RgAg3La5gT5Os/Wm6gA1zG
bDBg0ACHXeq4u56DOonebiYgU2YhzKiCx9NAWZTjfsAcunY41ILKGUNM/xFWSKoSdnkagwKLwkvi
nOqJmNKk04k5+WsVAV/uBEEVCCivA4xNuw7mDoGzm/dex4jEjer9oFNprapMooT5Qd9iKJZwub2R
ciyLUsx+AswkyuHDjeLibHnDNnWoOjDC8dRH+XweWKVnFxp/FMsr4yvcij5DB9zLMRPHIRfGgfxC
vCvD8qJVhlwyd05giMcuRk43aRfeMui54Aib7+GuakExORa3P9vnpk0V03dGR3Vb+8FoYnK2jbjY
WR4w2iriXAETkumRGB+zbqlUBr5NJz3qMsXUovtQU26hoLcTm0Uq43Ph0tfOPguXVUBg+MIRtcO/
5mobRyLRGtqI4z2H4ByRH+Z9Qg6nCha9DKlI1Nhr52lk+OQBWm0QoWgwHW30PWE3F9IB2DSLWjzV
bQ98NdaeDAKFU9u8OPFwsy3gBhR6SAewCXa/Erx5lbzOPwLohIlEIzTnX51q5vjrP7N4flhM8/t6
gtFtqm2bTZSCtt5hedXM2X62sYuJoXkfUqCFdklRYFv4xLQM665N1EJapHaEwpaTOY6gTIwSyTo2
9lnrHIcIJ9ZEOoXgSH7y9P4iemCKVZOd50l4GzEa1TY24apI9sKJ0NjAV4tfH5zYLu1n8nKe3W1C
qOc79r3bqkebLxqBbZ8LfNXaxBh06dpLUEm+zay79E+2LpEfN4qQ1DwdmXgJcUv8IdUkoh2AlAR3
7hdVa0+6KGpm5Qr0O1YQoVj6Q918YEB0zkL7huB7rbKYWc7wTuTLDZSRvsk6VleVs2wlM5sWk7NH
hkPITka4aEB3Ao3yiEQZzmpkDn5ubNrScjDDQ2nsQOXM/CTJQPc/yGqf9BzmDkgpMRWgGtShKAyK
rnsVORPSKESupnaLMZjLbTbWjGk40tQqPIeMXXthYx6V6goy+RLSFGw0OGIqBtUQoSq2DC7V7Un8
mDUWluHZx7nQGAhq7l1rFfLiJv22b9vhOX6yBFkp9QDPdQGgEzgAovs7bYuSxJr4bXvyjgkbQpjO
vWihl3a5YqTfs/ucZjUEFfLv22Dfh5D29/5IW00/NybVG+4+7mELZm9p+oBIlqy6od70TPYC07Dv
XJUy0YvIh0yvpTF+T1rv7uIe16gzHjoillvXkChvkIjmDHk0HnvSYTFaW2UDGfVAOauOERtZBCP3
5c4Jo5vCg+jr4a3pr6Gg/FNRCcuFd+eWFZjozDFxKKNRIS3Dvpo5lEYVwG3fRu2Gnr/Xmw9/mm1K
eT7GsSs2mNQ2U6R/6PPyBkUEFQxhbd2w27mo+2uVNtFe88APUzfx1QmdTXOB2T5X80EKX5zzgbML
/tOHUfrhc1zkR5k/FrGkPC8pP6YutjaotBFNjw7fTBV/17WOjj6YoF3QeHPTvZpR2B/HeHhxgbge
GQ+ETgrvFYFioVkmWezderbaWd0X7NrnxWikoo0fVRDs4tiGidOe2Z5/O+mfRHNe8hm/ejGRWbAz
8T0APh8KHVylA4NFs3VY6AWNh81XlJi43G1Gg1XOFq0vqq0pHGPju58MhCjVQhLb+CYPrNYEj+yp
jVfzZJLVvBurHgANjcY3mEIuB45WQ9isE449sUqKXchEzGlVs+opflhZUj9nLiDDzKS0nZF97LOt
jq1nGj3I/CDIb5r0MM15cgwR+b0qF4HJrIJab40jm6FvY3gruul2F1lEz1Lfw7e9DniYx7qGUZmW
0aZnlQxVKG6Fr1O1wclD1sVwbGyt3xgoTMyAGs1H2RDs94Z+OdcTZZUZSQvHAI83lY8K4/QaiDvu
/sx/d3y33xd//Lx9Sz0rYzjLOYuM9QH3/AxfFCn3mutg1x1sRCOPlxb3eow6gRpiepuERqYVTcI7
08GGH/r4aBOw2tIO9XtG0aRlTa6dBAUcMFaY6dnO1SLjro8xsCmWtaGQ9yaekvvKgKuI78yx3PJt
BCd6cmKmz7NLJ1Nb1rjV2uqcOPWl4RDuaFdrSenETg90r2OF7HUYu/5j0mgmrieaWbRO50M+FAct
dfYx5CQ7dQOj7R5nVz7bHLSzkAslyl7xxXtQrhlNwVOGFiC3AzY1UMgkZSVKFCWD8BSZJUsG8fu+
OfBcldtJw5w9y6uHon3LvFMNWcuUrrrzB8aF1ezVcO74c2r2txN2BchJ0y3sJGm8CYblhCKXjNLb
cqu912p46NqJfFXE9e8D9SxqLkz2HMMenbpdz5N5ZNIloLkAuqquNmzLqspIGZSoYNVQAzapvyvb
6rZyrL5lNzlrR07exmD0rHpLbRN7MLbVQJdFNtEQ3sQgts0n1XnZtresh4gNSJIz/e58vwtizvp+
B/ec0dEhnKDUMn7AJl6eEtB4m16Hvmw4/cXt3xKR7MN5RE7joE4P994GlX3VFSgvDjTv0nWbbWJo
2V7vZcyPhRq8inTHVIj3OEx2AwOOnl4bsALjq6Mymhhl8WRk7qsN1o9/eO0cq4FxqFkje8i2FHvH
bwlYRQsKyzB6+PYftjYPbxwkvyo0w52iP8UU5smRQ8MNxE9sOTIRufOfe4pR3MRzzriuaHeLBgOT
AbmzyBbgXtl3UaP4kbZ6izhOZ5hkzmdzOF1rWv9QTC1Y/37eUAwa0c0JWXuWhwkKC3XupHlmt3+W
PrTkOeXJ1cAdvFQpxzcXTuaFtrdmxZxN1J8cP807CGPM3h2wz8mYHuepPRRJfEuMmgxXbX/UfaIC
Q823ROMEa0drZ47egF7yRJTvjtJwQLU00MUh9EGiBuhuwISpCLk0FopSnM+3nCKrlTRThjKe8aco
mGFYTo9dZMa3xvZpQXanB0h+Qe6lmCfCV2hZ/laJdOvyPh/YreRnzxjZIvGsQ/xR24K2u6BtKMvE
lletk6yftnJpTVSKZlQ3387uZ5oR5xoHYFcEN3JqQTQNNbEX1ALhR/1sIvFuico5NFpyhYOTnIzC
tzZA1OVKu+KeomlmmGtIa+VDKOXVgDKA2pY+QHCVVXwLrawIWidhSwnNApQ27erGrBjRc4Z0BwLS
jXWbSiWYJKHNSN3cqkZ/qMa+vGvZ+zDoOSgff4o+oELaYnm4p0gJ83Jq6B5snQr6sVI317TPXtFe
qLeFQt+P3T7XHJaXEHXM0pqGVXYG9jb22p4nUhfMRKV/UTb7ypaXvV2DuwCvlbGG13bflWgBg6Fh
5IIRDT1ZPmVtS89Bn3YXIyfH1Ziax93Nz9uFPA6x9j7yx3Fn9cxy6P9hWw7FKPEol5nbYjr1WgqB
g1kybM4IX8+IZysVWHy1PzxjsM0gZbzb/cGVoM/M7kXpzVajO/s8W+KujzxKMPmeVwNwL3w2CqQj
gU4kXlrSbAWfleeqa/jszTQ6l5nbMPDS3OyaIsOwse7ku6QHkpqGutvPIYlahJE4oAqNUuFweLES
dzdT4oUzAe0J/foNleKrR4AOYUFfm7j/7swGYKDloIkW9j2tdNbZ7niiQDYdi4iZTugYcPJ5ieuv
CmkPdIbkszH7k+5xjWbcAADTxGecn7XC5lNpVYK1RL5O9vQtZPbQpAy62LHShDKKc3MBvrsrJY0/
BoWZFSIimqhaMhpgLPX4M8pAybETeS8adfCciXXvXqXJkfLqD05RN6efXgZA/Trs6o0QpyKX7602
gFgvDfjxs/9Q9NHODnHyMpuOdfiZ2HqYoTw4tf9gj9GH50X8hCHvwdjM8WXT+PkRat3BV6TNLIOC
BIN93HARWU5bj0F1Q19hhPfAHLmHpFgaH3vgAczynMbZO2H86RvP40zbDKe3fqx/1UQ2GYg8Wy7F
K4sJx38KJ/+L3ecvt+cZYoX6Wqt/CePiw1RWlMWmLC2ejnoXlvdzy+PPDe/nSJzKuH5JtD6ooQzM
XnPP8Jncf+4+2ClVPPHMkMwoU3zBFAqO6Zq8C2fqHhxRfk7z4lYTr+sdE5GM7hgmLIu0NF5tJz7X
g7qHif9WqgrCBAVyfXssQ57QWhjkNlHMMrqrbMY4BmYiiCn+yE+Ty9FZyAviVungYqXaw84iIpPZ
n1lPqLy6zJrHVEpmT75lXgC+XCdXu8c8GDTOr66uAoStcwQ22W20Tc0kZa7r5PymkjLdGqb+FJf6
vkt5KhuHsBIOD2/rOirrXVY1OSNxiWR4R1pBQDv1ancxwL5D6Wa/J+3PrvDP7H8Zx8QjvnKr+xql
s53Y4mRhjPsK55QcWQrYCGCwlmztnLS8c0UXFE385dvjLQ9JsIZkjXXh3tueszHr/ilJcIEViAbL
W1NiPKMvbFsglTKlrghmakI+plWUbYwBtXwEdyo8XP1acRwrcYSSuo8BLDJHefVAw1MqG74yiV4v
P3MN9V1VFrCZ+CmsL3AlPlx9l5QCaGHvYF21cXFN/n0nhpeIIFXdkHMO8bOBWkYGeWZb8YJ6gT+m
5fSsxeF95vTbKCWHDDXKfnyonVid6InpgrHN0OOL7D4bteRgDuynUFwuWqbr58RuIPfCkmh7HhpA
evth5hxVFViieJty3TlEuOtSp6k5KGtybXr9jrUf5LjZXpJIv44dCgALFzJ5jd930B6TSmypRlV7
LbTuodapDSdADJY5vP5sCk9lRPw/Y2JVgpBXlfyu4Layt+nXJvfQPLr5FX7Hq1/0/b7iFIFHhAlp
R0gahZkOB22+y6FXZxAFRAdJmOnlB4zLW4JjIczBFiPink0olyhXbOMi8w6odbd17xzvoiTbgjQW
HObjC3vHT7c3P+nFaBTbuHRgtYBHsVTmOncwLgEEcETDTJbsIWx/1gmTh8Kq+zUC3wBbY9jGfnNf
R9AIcI9g40yhc9feKmz0T6UN05OeXKWHV8sPaQ4KWxtfr4f/QN73ZkrQX3eZOWpPTk8cwBxeRIME
UzWoVXrtb7UEJKcNxr+r5neDskJMjbEFXRbgctXtuS5RkHWJBRlTylBml0T3vLskMkD9CtCZdRxA
7I+PWpZv+xCzaCUH5CauO/x53S6uxbtZVWyia6DGxNtGkN1pldsHU3eDVJBMATH9gZsOlxRg1tk9
U51VQYFI2qcyoSfRT5nqq/aUo3hubNiw0bzTB4DESU8Hk9ssNuuMzDTJyNIIYSBE2KFzY/hdpA22
UVdbkotq39Q8NnCOe0GRDWdz6BeOK8MjmyNHNT5CiN+w3QqpBW7fcWJgs2JjM+QKlI82HZj4kG21
29MUI7C1XfgWMZiSSmMSnenb0m+azawYCBlquAM0TMO6jTiZzDBomcAXPTdo50pOknb/5rQZ54Xh
Mc+x0UUK92tC5RGkZ04lQ+6aID5nZytq7dblotzwpzMAABz8CALsRrPN9kKEnO4gg7GmYgD2wCH3
fcMpgc2Zn7LYDssIPrPt/TQ6ELioSZWFG1hWqKGjIG8UxtQ/jN3vyhzGzdBUipV7QK0yL7KzvAMN
A8PGt5qgEpjHcJ+f2xqhMq+buyFV9+7IqAkpdkWuZwwgPWaG/LJDpMDUSX9TvgYgjQPdmp3oF7Vt
3wWlCtshxxvZeW566mv9UfnNXtfqZmN10X2rRzcz0e5Cj+7D0Ce/vRSb1pxy2AuO3drwcGVlUXrP
7P0rAQ6/8VKSL1V0weO8zYRablGz2ChXUuoILngdZdqhFE/hXAZz7/IPL8bjKb/LdeTLMm2hQZtP
HVasFbLte6kJc1O4OoYWl9YU6cSM+rVLaLIz0eptojty7VC13uhmtrOLHvL3jkLGl6qJ0GMjBz8N
JGgr69eWMJs1lYTUrDK+6ZogHpT/W9MF0zcUKSeNKN2AmLNDUN2HfbGnGAkcdpKDU1FjCfIv2dVR
CssPglhQumx+xw5eZe9TPXKQIbkGPB9KflFdJIKQS3k5Mt1g9oojWWZxjJpa4IzJ7a1jNPfm2Br7
JDXWWpayt6gc9zjEzV+/UpGag2GAbeeHmnbkRuFEyFlnY3tonz8fijh3jhORlaOYYEji1eMVeian
tTC51RuemZimk24LFK45pCZ4nqgzKBecbJqxiXbXJbWuSDNi9WMYshbXkBlFMbjoxTs0gdfNsfTQ
XIkKw2EjNfbWlEA5WIB69dzvh6KYduYPOmtBNf78amjZ1HjTIa9ZwHK8PR1lXIZM0gAK6Ql2EUeR
n8/+YwKrrXDjUMEGFsTjxP7zef92LyGJ/+Vj+vu/sQtlFF2LfbPM4PoCisTg02I5qJkSDwoYVsjQ
4lg64q8PccmxlcnKq7n4ksaFzRQX+EHXP7+kRpkws1yy5d4SWU9a1h/qY88y0XmhsWwaMJN0x51X
H8HyQj+socwbSWetjSUf//OBKl49GIT+8fd/ErYHS7Ssd1J0SGp/v4DX+K+/9fPfIEoZTLF5tP/9
wkCEcEPemEKHmsdbRPqdo2R1/PuDr0zmfz+/X8hdUgF1SH3uAg977KoQnbZzOw2+BP1hbURSxSsk
RXZhcaki9sM95SHjgIAN1OpUuCWcGegWud7PTEANCFZ9YW5Uq+imwWoUZ7Sqp2wfumZdlRxWUl/T
ePBk2o6V4FaULPw4cvWHPFR3CTktmoDQ7kcxC9ZTykzcNJppTkTkdehJDOLe+Z6Fhi237A+cCexz
NyU7UPtFUKNKaeOjiCiJK9jdokKCiLQ8TM0J/QcaquKUFM9T2gw7rFtQFVLjlFrmFx49cjY2CkQ2
pU9GmNdnjQro2nBjjL+wOaJxWQSihHPmQCwn7O7BfzZgXeLAqCa1rcsS1ioJIELo6Z7eGVZVNzrO
BI3XPOYqPFjEZ/1OH9dFpu9LfeqoC+x/YTh81sdGBCl6EOH+bihunBPpcLNr95CHHccl5VIZ6JjM
g3Za2vGhYhMnok/Ovvl9rRnJ1gmX1o8cWrpF2K6sf0tRXRv9jjzpXpocVcxpl7vonoX9khltv8qU
+Q00/lFxqM4lTW35lB9M8O29RmOQlafkcMQzgaEJTxokJOwSVqcYnlBFE/XjUzO5xzR7wsGP3mIO
17CzHnxVH4BO30Eo29SyekGM57xfTtQ3heXzZPHEnSEH9F3/Hhf+/fJpa89gVELZpOvUOmjB9HdZ
YZhHwWcQN72FUg+KkDilphePtuW+WhoTnB5RNqf4qux4slaz+j0o863lO7RThJEWIpjZieZXPKFh
V+JRteeqS8BfRAZw/al5Xb67tYXccMkcB6j43H64lCz71OnZlc1XGddHHE38mO7SyOPkZq0K3X6q
Q/Y/M7dHXuflDl/ds2xHKIH4ieKk+90MLdsrzrko4KyV4lDrlnZq2ieRLrbKxV/IGfAgZLJLhAp4
NrLKy0KthqT4ziCDMTHpq01J1jTBDhRH5Jw4VWDEVvPKNKanWvhfTmTPp6ZGgzIIi64zKHlXbaK+
zl/m/hQncbqPFYrDzu6Q6T0NvyLB5n4v48SB5MsW2iYIojPLoHCwDAqF86ZcLFElk73lR8egyPwg
thL0pvZ+V1ScUkXIEMLtcDQ7AzXezqPRpdTaV9ZFMIJLe+oAwYaCjjIQfEN5UQ42/+X9UBCnt1RY
+aAZmosxea+90j94VmLIrcxfPS0WnGX5nqXqV3k/feErq1daHkRCRTsCRQMvqyfHyhAQJoeNjXml
AIcEzSDVFr0mw9VinyGV9nvHrXRcEunnBLTfEA2Zk+aPmyGEzljDpoIOrwjW3jrxaRLLGETovIsb
c8SMHZvvWOZ4e3zaFCwfO4t8CDvz91D0eINCNNcKBFfdgvSx+MXyUpJQkZdlYKBwFFWehWWWmxTI
HLdj9aJc4+pPlNHaGUw1ZdEeJF84ZPlrk9k9fh2LdqFBpQefdlzMR0tewX5iog7DIkL89QeXk5uJ
Yd6VgZlm2B2bnq1zkmzkL72bJe5Xeg/wkb5pnjrZbvWK4e6OQtN8g4yQxvNr08uDsIZrS2do0jp8
ZkHvVZZ0B22wjX3vxE9pbMut5xD3i9TiR9SsXRRhrWw1yYOTKsUq47TlC0oMHYQRgXHT26Nmv2mx
GW1pQbQmEFXGWSnnXbIFI6hsspZmdC14D9J3Pj2XyQ2XTWl236Kab7W8d0UVTAB1VnSXoPjxAuhN
BsEyfFsu+KWSo0v8gOrGg2lpQFcwBMaddcsyd6NN6UfTR3vfqbZ8afOmc9Di/EG/n0KUGDYLYmNP
43Nc0VeTZtpDkeX0YH1qUahWHr7XmQTXJFOLWH5Ei5DB8BCqHXXZWN2o0xS1Rw7V9enV1faZM92h
UwHbd+7NvL0RQ1qVpQOJ3Lz+fN6pxauPM5DytpaqErd6iBt62rBQr4yZLbeFM3oFWxN/oY6rkNH1
trPyZzcefaauEf135fSt+e2u8kTMyrOcEUHPsbzQaNA9NJR7EhxyYTmqErRC+OAYRM+mQe0K64PO
U/hWtv1V89wagFg3Sj6nMt01CgNbqd2Zfn9MYp6Ko3/voSaZLUJR1MY8wSzgcpjDQZi8E6P54+Wf
ekXXE7OzpxLvQ5OmG72keSSrmLorfc/DFWIBTQqrUcfkpN6RcTkseoABvXZX8qDVSvmRRsUDZoor
1bPrvLbmPV06OTxAdw7Yg5xjPTrqvvVk69YrKbs1ZkpidVyNlBfmG5+vBYfnEiiBj4iVomYMA8sg
ZnoGYBSMZGo7AeNAgDhIxl1OQzq4oT550O32S4/Y44gMQm+zy7lPWGh3edtfdRYDI2ZkgyuP4N7E
+4Iu6dVGsZYG03ZF80o6MROrU7EjoI7EXIkLTuhg0q03OevL9Co80em7KYn/dC7ZwshmlqJT0Cjr
X2nXvzYZ5n2RJFczVmDWSaUNbfnb81CQqMd583IZNG3zKSfrvSCvUNIkvO6SZ+n0vyyXkmqQBTf2
GuWW86PLApCMpHmzj7g1tz7TiRVyKf5j9WnzfobeSDU9A/2xMgIvN7K9Nz1Gqdbe0ko/Q6ATuiTK
Wo/mNQ8N2AUS2yjnNtqjuZUqc5O4vKN1B1utHBKuBFtJ5pT1G4L+Uj9Cb5psmUsaGY2eOAJCFgrG
YuaW9pALcNiJxVO3sBOk2AIH5rci+tVotLNN8lS27Hwsj5USC8kJ5fXeXmx8bnxIR+tj6DM6q6Yn
bzI+EM2IaA79TiOQxXpZfi33d1hFhLloTkJiIw4oiLqNlvNk6Ri5456nj8MUbjAncAdM2jzlAHYS
7sSjtNtHoLGuTZdxABX0tEr+FVt7KXlq6sTcV07BvsVW1ivWgL1VOirQHWM6xEjGP9t9t/0tHPSp
NtKADGrGsjRfyz5cIk88MglHgHD60iy+ikYzPhsVrWlBJR5ZcPksAOfeWQsFvMSNjEPG39trR2kk
z5TKd9toSfXa3r2epQnhP2qpMfJX88xEhjxCUYVPfuK86TFzgYgYyZSFL63en5zGI8IjG3BQMY7q
kq5tSZO5EPOtTOcdncHFqimyU8VxCFWBUUgL2sslVEDc58NsEsJnrr2hRpQAQAOoKxv3ZQHZmwk/
vfQROD9kkBXTg2FXafarnJPhIJsClc5gPukmr1LM145N5I4aIxAiIruxBcKjMLlvGG/2alb+mu2W
IpRPnVhlMuPupsDQSxnk3d2EuNp3FCmOuvM+IlcEc8VzhTfXIocYP0iKUgMjrOg8T7dOFV2ruHkT
c0o8bDTnjYYxqfFNlFA32hlwyfnpd0c/IufD9IZ2rvk3w6BT3XCqqBr7jiwptGdvfOZSUCwm94JI
CrGM6qa5FDPp9NJj34nWSclCJsM2SMeh2mAPkxs2a0A8S75zHlGHEu9QOKH7NM2Sx+deIeKVsclz
NQxTjt9th7SU+zo6zJSMY/aGViaJfvYD41KjtQZ0AufenzCGUDh3ydGtdsyc9aUZ4MGuKdiJsvSs
2wc/uyPOUN86Yz6NtLIeGJm1+sxb0kKTHlmwip/60cibD1ZNCg8U72quU7xSqHl1V7CPjOEv++Nz
iyw0EKSly+4se+GsmeG/tA1WcdN+8+svp8WZrFGqSG4reSiS+YFObodDggZpIBoeIBx7VXSa0URc
DVmsQr13lgx6Pmt/1DwzUkrg7NeUGq0r0R9su/sjfNpZ83DaWan+bGnveeZ8wzyjfUiUJ7PEOWP2
2IKNaA78SOCoBWOTDOUd3a8v8DhOYYkbW0NsS2eq5vHCgzaInS0V4HB+2jtAeiTsJ4E4SFdPGBv0
olm2txLkZYkd6DwTJ2L8JmsI7xp7m/TQdLh4Y0TUieLVufJ3zkgMkPzHzhtfkGfQCAGwbb22/ywF
Y5miDh+H0X0zxPiCHPHclUTH8MKonVZQSVt2aNHTb0OhyObU54WKqU1EVmJddCEJV+0w1zqdRB5t
rcYQQZKsWEi0vLlPHapTqSEryez127a0D9JHq6fD6WPOObV1xdsA79YIu/eGpEPZKubydSjZUA0X
BuIXmNbORpeRgx0/cM3y2yl7im5JNZFxHil84/hJHmhP9PXqJYC/i5lu4Ikle0+45WpHFhstpE7b
3MZ4+/tBZLh/jc9hKlvwFtDIIhomtSjaVcZzR0nemjEx5pO8KLcmGWovL+5TOyZsZvY3vxSPvfu7
SYuN7xM1Y7f+WbcdAMR1WKviktuUL7T8f8ayBKI1z3dhOJ9NnZLxQpDqLYV1ZNy9zxInaH3w3lGj
7zn1aeh+wcBBTI2BUxXPSQIGp6CVtbaUufF1EABwNMOu/CNLWgr9Doyalzif1jTSS1gsRcKJ8RBb
ensYB4iezeS8dZ9eJeJ9JpkmITF2LgkFAjzIPS1HrrLexiFH2mx49mx5IYGc7DwPfOhMlastn5Ow
kTu/mB9JC8D55v5lw5enQStqa9ONcbNVeScCXDL4+Fsma+XeMNthzXzr8X9zdy5NbhtHHP8qW7oL
BcwMgMFBrkpJildJ2UocJ66cUhAJ78JLkS6S+/Kn928epDAgLVnbe5jKSBdpuU1Mo6e759+v366o
Pqqv3tdbkHVqOvvGqvHdnbp7v3vJuKrtwy19MimdpL3+w+Ob30z9bbe+a394WT/S+4o+7C/1/dtr
4BXSKamS2mxvX48Mvhyr1SXBnP+93TzeM8H95aWi/vefN1c8mfrljgy9O2K4V7++1eXD0mcf/98k
ak9yuk8ytY+jjVyWtZ9p9OPmaR+aJoSfEkpSvxebW04qieRX42Y9TeCmXaJnfUiRPz6STzv/HIVV
z+Sp2yXTo3RX1KUm00t1ra3pjUH6NndzQiT+x8xsZQ6U1SUdsahsLg053K793YRFp89+mvD+tM8k
O+iXrg5p3O2342I/5UFVus5DSUs+/3WnTJiR+MSExhTcftl915V+zZhQ1apQbkpW2en8tl+GZ/qi
DPzh9jU9BBuSmJoybh+CUxmwTWFNCSKHFISVHRMYFSiUAW0KRessZaks8IvigykTKkalwaS6a2jl
5xZNiDI7CF0dnkkgCaawWFrKzzgKblEdMmVCp2hRSW+8uraeB2XgekbagLRLqTbQtqBcpW1bdKJf
M0loW1QiSJptI5OyYwKV/POCoK9ViaYq6OdT1TRlDG8a0ZpKQovOoOub9b1I8zoHNa9FqgzaQtWm
IUkiasTZ7gn2F03VYhPKqC1yUwZt42YfiqyiOwcdhbeUbp0VgaqsC6IiVjfZGUVl6kaqC40uOurZ
LIwMagChmp6ASpUFepC+c+GbMlKC1sZnElgC/L7S0llTRyU3231bFwbeGFcu6Fd2SpDXdjI49au1
oHKjThvV/IE9rMoWGXC+Y1kGNuSmB6qq1HizIkWgbEGeYl0pPRMCykINdQm0zNJBQ2SnCCruLGJT
WBZUN1U02I7veOYU2Y7bA2rCtYXNVAhQ4H/yovi5S0JjMPiWduN+zbwiqwv69tM1vIyuYX6yoHHd
hUfB232nFw+7nDsGNTZRtYZS6MDwjKxCZUjsEO7fmEJT/t1yHoIUzM4CUWQqxTvd4jRkpwqNtVJV
CFyCT9jh94XtO09z6hRwVcYnJl2mi25zhlLQWY6uyCAYVZStaehEaI56f8qFTgMqlQS6gGb8Cscu
o7OgHOAh5QKAgLLMTIge0PyyzKiHmv7kpQMN/MpPIzbUxwu5wC2BptIYhZZu/27NNGJn0RhAiICM
gQtB+DKSBUZQWDFmgB+oWpflch5BtDV6AQ4ZAFS/stMLpMtrMYbWFbpujHEgzDlZqKoG61Br50we
fp4XdlB1+LLSE1EWnWV/toZSohYr0DUi34pJIHkKATUMYjDd1IUGOjH15MBPudB0hWL+FMkVETrJ
7yiU3GqkQgB44jRCPXMQ2qZoywqkuYu7z84o6MpUYnUIdsLsV6O4fvo1Owm25CRwUwBUDychPweB
UUpSRYCbBEZIcK1BsU6PAJ5BU+IhAa6G7YcrakY2URPxE1uDmrARl0VwouMup1zAV9ZGg7Mewk7Z
3RgQ3056Y+TGZGmrQnT1/I0Jz6Alrth27l7hVn5HAYUgvTcZ967pKaYJLh0s/1QWOiKwLr5KAM4r
3oyOgtK025NaA1OgC3VbmRA7dCHb6farsimqkp6sqMTs9l+RQizdv5tSB2xyRMhmVhEIDWxGARrE
UEOGhwD8U8oFrkJNS+gUA+sXBKdS4KKrzN5zSGK2qqC1vDoZeED4FMNXdUCFfp2cBYSBZAyVIYSm
qKAQwwYtQClZmbbS4S3PzgKyQWjFpSJEgxAYnpdGdK0ZZVIAqI66cwMwz56FFhwRdaHKAxPyuyUo
G5Ohnh5lc1F2BSrLUMizXCD7ipukQ9xzzbcANujEsqCLxhKw7Q65BjON4IA0OKQQlyOX8oIN0AuV
GEgjcqBBzms46hdsnVqHljCTpcELHVCz5QL3eqleIOKqO3wudwNPtl+DthLGIknxyJ68hADpjd6r
QCEYkPVa8Wd+BujASxya4YDRamQXb2dYqTj1ymD6yC7jqhDB5BkXCDi35GDWNlvbqIFPxBdnZkTT
StkAj4STPofUgVnJxgRxj6HY7OADZCFmyj79KGj0odW4SjGSdhJYAHLnykR3ae7OfnnVk5GfhLMo
Tj4gvEJmLiNWwQz9mqlFkLQG/wFXKsoKJyYvtai42IWHerosoBdsRzpetHwnQSZSMplBa10MKnAp
uxMBJK6kUBLBZ3pRtjDhUyhtaiJ9inJLfEE12d2fHaocXopACkBRcLTo+hxP/OwsuJsTNgicKcZ2
c9IFtXVja2V3Jm6OpBu28PLoASbv32ckYjnI1MpNC+haiwPuzBMAFgAjI3Tg18w7aNGVHfcEoLaj
3cxLF+qmsWL8gJsxPiD8POSgpI4yWBqBaEKs3dcn5f2JA3MsgKKabLX0pU/jsJsMuvjiBw6FT6cE
YsHPu+WrF66yKfmgG4IRSA9+tIb79zdJtpovSpr88FCk5L8n/nrc4OlXJ9912NXhPy/HYdtvF9eP
/geP8THdfJBXL/6y6j/0H/u0Isnhu5+e5NWL5DknWuALhHc3M7ouOCumu6V13Dol7Mtn5IRv+vWu
3x0e0b3GytekSCm/7lfjzxS1ptNLQp6/mDYjJLb9cjN96pA8L6e8Xg+L/bi43SfEfXGGlPibYdXf
99thSjmkfYspxxq7i83PFzS5v/34IWV7qLCRfstf4fq4TKUwpCpLKTO5h0ZZKeWQ/yqlfAnHx3HK
8SqklEoJv1v214kAxlRNMd3VaqSjVXoiQ0a0mPR6OfYzLRLyK8WUN/fpyzM+YVFK9u+nuilkv4kJ
Q+B2cfOYyEVIKZOSdp3DdidsDilKUtrf9eM60R4x90dOl4k//Xo5ZQeBPQfnyUnvdj0NW3bDfp/I
tArJGmL64+J6vOrTCuuQAiAnjS3YbfaJZKsQWJfTZlQjf2lGfeCx96BC3PY5qG+YQDwj7YKhYtKb
9X6mQ1TlA4xSyt8PH7b9zHsi7c7Fa+Sk7/rUbsXMSTnh+4vL/iNjFMbUrMcQy3PQ/9uw3Q2JpgJp
d7G85yD+3fAwLhIzFlMnnoP4fzfbm8NjeunWPtYgJr1hMtLF6367wVKmhzOEdJ7nC970N/OzHyLJ
UvLvr8eU4wGEF5O9WeGRpLeaiOmKSW+Hq3kTC1+sKSX8j2G93jGus59dEyL+KCX/w/VmOVy8253Y
tlBJICX/L6bxnBfEmI/5PF9wKogRmJOS/xHuD7vdkLgUMYtQTvshvVXGIIuU7r/3/fVUp0SMVkr2
P8P2I5YtoRxCg2LK52Z4BmBNSvqnHruzvtqnR5NIm0MtxcSHLwwgPSI6T4NKfhp3iw2jpBPPLWJt
4md/3NB45urABGd7YmXx5ymfQ5qOfXNO8adDz5xzv5aCa+4Ti9XQb7/5HQAA//8=</cx:binary>
              </cx:geoCache>
            </cx:geography>
          </cx:layoutPr>
          <cx:valueColors>
            <cx:minColor>
              <a:srgbClr val="FFFF00"/>
            </cx:minColor>
            <cx:midColor>
              <a:srgbClr val="FFC000"/>
            </cx:midColor>
            <cx:maxColor>
              <a:srgbClr val="C30D1A"/>
            </cx:maxColor>
          </cx:valueColors>
          <cx:valueColorPositions count="3">
            <cx:midPosition>
              <cx:number val="1000000000"/>
            </cx:midPosition>
          </cx:valueColorPositions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Arial" panose="020B060402020202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33EDD-7761-4022-9A8E-5890F0D90D8C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E7EAEB-F36B-494F-9E09-50F71E76699B}">
      <dgm:prSet phldrT="[Text]"/>
      <dgm:spPr/>
      <dgm:t>
        <a:bodyPr/>
        <a:lstStyle/>
        <a:p>
          <a:r>
            <a:rPr lang="en-US"/>
            <a:t>Borrower</a:t>
          </a:r>
        </a:p>
      </dgm:t>
    </dgm:pt>
    <dgm:pt modelId="{CF6ADB71-5863-481F-BD8C-F475787A3CE1}" type="parTrans" cxnId="{A0B7907E-B172-46FA-A8A9-15A7C3059998}">
      <dgm:prSet/>
      <dgm:spPr/>
      <dgm:t>
        <a:bodyPr/>
        <a:lstStyle/>
        <a:p>
          <a:endParaRPr lang="en-US"/>
        </a:p>
      </dgm:t>
    </dgm:pt>
    <dgm:pt modelId="{92D7E3C9-CE10-4E76-AA69-0C070D84065B}" type="sibTrans" cxnId="{A0B7907E-B172-46FA-A8A9-15A7C3059998}">
      <dgm:prSet/>
      <dgm:spPr/>
      <dgm:t>
        <a:bodyPr/>
        <a:lstStyle/>
        <a:p>
          <a:endParaRPr lang="en-US"/>
        </a:p>
      </dgm:t>
    </dgm:pt>
    <dgm:pt modelId="{AFDD93B1-06C6-4E5C-A259-798FEDEB6298}">
      <dgm:prSet phldrT="[Text]"/>
      <dgm:spPr/>
      <dgm:t>
        <a:bodyPr/>
        <a:lstStyle/>
        <a:p>
          <a:r>
            <a:rPr lang="en-US"/>
            <a:t>Issuer and Counsel</a:t>
          </a:r>
        </a:p>
      </dgm:t>
    </dgm:pt>
    <dgm:pt modelId="{C248CCB4-AA2F-4040-9122-E6D6BAACA47C}" type="parTrans" cxnId="{BF1C3872-2839-4D40-ADCA-A1982DD281CC}">
      <dgm:prSet/>
      <dgm:spPr/>
      <dgm:t>
        <a:bodyPr/>
        <a:lstStyle/>
        <a:p>
          <a:endParaRPr lang="en-US"/>
        </a:p>
      </dgm:t>
    </dgm:pt>
    <dgm:pt modelId="{2FD5BADD-EE9C-428C-B0CB-D29B8218F56D}" type="sibTrans" cxnId="{BF1C3872-2839-4D40-ADCA-A1982DD281CC}">
      <dgm:prSet/>
      <dgm:spPr/>
      <dgm:t>
        <a:bodyPr/>
        <a:lstStyle/>
        <a:p>
          <a:endParaRPr lang="en-US"/>
        </a:p>
      </dgm:t>
    </dgm:pt>
    <dgm:pt modelId="{C1207CA1-F832-4900-9BE3-2C4B2B1FA6B6}">
      <dgm:prSet phldrT="[Text]"/>
      <dgm:spPr/>
      <dgm:t>
        <a:bodyPr/>
        <a:lstStyle/>
        <a:p>
          <a:r>
            <a:rPr lang="en-US"/>
            <a:t>Bond Counsel</a:t>
          </a:r>
        </a:p>
      </dgm:t>
    </dgm:pt>
    <dgm:pt modelId="{870AD583-9413-4B84-B1DF-152F96AA7CDE}" type="parTrans" cxnId="{3975F0B8-3777-4615-9AC7-DC6621960502}">
      <dgm:prSet/>
      <dgm:spPr/>
      <dgm:t>
        <a:bodyPr/>
        <a:lstStyle/>
        <a:p>
          <a:endParaRPr lang="en-US"/>
        </a:p>
      </dgm:t>
    </dgm:pt>
    <dgm:pt modelId="{FB7A32D1-52FF-4957-B4AA-F705EBEA789D}" type="sibTrans" cxnId="{3975F0B8-3777-4615-9AC7-DC6621960502}">
      <dgm:prSet/>
      <dgm:spPr/>
      <dgm:t>
        <a:bodyPr/>
        <a:lstStyle/>
        <a:p>
          <a:endParaRPr lang="en-US"/>
        </a:p>
      </dgm:t>
    </dgm:pt>
    <dgm:pt modelId="{587D1AB9-96D6-4424-B555-697DFBB2ED19}">
      <dgm:prSet phldrT="[Text]"/>
      <dgm:spPr/>
      <dgm:t>
        <a:bodyPr/>
        <a:lstStyle/>
        <a:p>
          <a:r>
            <a:rPr lang="en-US"/>
            <a:t>Credit Enhancement and Counsel</a:t>
          </a:r>
        </a:p>
      </dgm:t>
    </dgm:pt>
    <dgm:pt modelId="{6DDDC8B2-5529-429A-9E93-1134BA4AD79F}" type="parTrans" cxnId="{39272C70-4AC9-4DC2-BF74-FAE81172ED9A}">
      <dgm:prSet/>
      <dgm:spPr/>
      <dgm:t>
        <a:bodyPr/>
        <a:lstStyle/>
        <a:p>
          <a:endParaRPr lang="en-US"/>
        </a:p>
      </dgm:t>
    </dgm:pt>
    <dgm:pt modelId="{DA7ED419-534C-44D4-81F0-9C3E94CC4959}" type="sibTrans" cxnId="{39272C70-4AC9-4DC2-BF74-FAE81172ED9A}">
      <dgm:prSet/>
      <dgm:spPr/>
      <dgm:t>
        <a:bodyPr/>
        <a:lstStyle/>
        <a:p>
          <a:endParaRPr lang="en-US"/>
        </a:p>
      </dgm:t>
    </dgm:pt>
    <dgm:pt modelId="{EB732A39-6260-4617-8642-E8475E453186}">
      <dgm:prSet phldrT="[Text]"/>
      <dgm:spPr/>
      <dgm:t>
        <a:bodyPr/>
        <a:lstStyle/>
        <a:p>
          <a:r>
            <a:rPr lang="en-US"/>
            <a:t>Lender and Counsel</a:t>
          </a:r>
        </a:p>
      </dgm:t>
    </dgm:pt>
    <dgm:pt modelId="{3EB791BA-4A6D-45C7-AE1C-FC6EF9B28379}" type="parTrans" cxnId="{EC8A1AE1-F3C7-482D-92FC-93280F85DF28}">
      <dgm:prSet/>
      <dgm:spPr/>
      <dgm:t>
        <a:bodyPr/>
        <a:lstStyle/>
        <a:p>
          <a:endParaRPr lang="en-US"/>
        </a:p>
      </dgm:t>
    </dgm:pt>
    <dgm:pt modelId="{8813CDFD-746D-4B7D-85F5-3A64A3AECB57}" type="sibTrans" cxnId="{EC8A1AE1-F3C7-482D-92FC-93280F85DF28}">
      <dgm:prSet/>
      <dgm:spPr/>
      <dgm:t>
        <a:bodyPr/>
        <a:lstStyle/>
        <a:p>
          <a:endParaRPr lang="en-US"/>
        </a:p>
      </dgm:t>
    </dgm:pt>
    <dgm:pt modelId="{71B3B3CC-522B-44C4-B8F6-F6FDE03AAD5A}">
      <dgm:prSet phldrT="[Text]"/>
      <dgm:spPr/>
      <dgm:t>
        <a:bodyPr/>
        <a:lstStyle/>
        <a:p>
          <a:r>
            <a:rPr lang="en-US"/>
            <a:t>Tax Credit Equity and Counsel</a:t>
          </a:r>
        </a:p>
      </dgm:t>
    </dgm:pt>
    <dgm:pt modelId="{8D86555A-CDC1-4BAA-9D84-8D87C33E4823}" type="parTrans" cxnId="{5E84809C-A8C9-4E2E-A22C-33C35B80E57E}">
      <dgm:prSet/>
      <dgm:spPr/>
      <dgm:t>
        <a:bodyPr/>
        <a:lstStyle/>
        <a:p>
          <a:endParaRPr lang="en-US"/>
        </a:p>
      </dgm:t>
    </dgm:pt>
    <dgm:pt modelId="{77A5467E-05C6-4FC0-A551-4F1015871807}" type="sibTrans" cxnId="{5E84809C-A8C9-4E2E-A22C-33C35B80E57E}">
      <dgm:prSet/>
      <dgm:spPr/>
      <dgm:t>
        <a:bodyPr/>
        <a:lstStyle/>
        <a:p>
          <a:endParaRPr lang="en-US"/>
        </a:p>
      </dgm:t>
    </dgm:pt>
    <dgm:pt modelId="{5213CF0A-54CE-4C13-B36B-417EE473CA38}">
      <dgm:prSet phldrT="[Text]"/>
      <dgm:spPr/>
      <dgm:t>
        <a:bodyPr/>
        <a:lstStyle/>
        <a:p>
          <a:r>
            <a:rPr lang="en-US"/>
            <a:t>Financial Advisor</a:t>
          </a:r>
        </a:p>
      </dgm:t>
    </dgm:pt>
    <dgm:pt modelId="{6FC6D2B2-2D4F-4CE3-AB9F-1B2937E9C4DC}" type="parTrans" cxnId="{6FD13D6F-96B5-4DEB-9C73-82F721831FC4}">
      <dgm:prSet/>
      <dgm:spPr/>
      <dgm:t>
        <a:bodyPr/>
        <a:lstStyle/>
        <a:p>
          <a:endParaRPr lang="en-US"/>
        </a:p>
      </dgm:t>
    </dgm:pt>
    <dgm:pt modelId="{6F948356-189D-46FC-9718-DE76F97064E9}" type="sibTrans" cxnId="{6FD13D6F-96B5-4DEB-9C73-82F721831FC4}">
      <dgm:prSet/>
      <dgm:spPr/>
      <dgm:t>
        <a:bodyPr/>
        <a:lstStyle/>
        <a:p>
          <a:endParaRPr lang="en-US"/>
        </a:p>
      </dgm:t>
    </dgm:pt>
    <dgm:pt modelId="{10530545-2748-4541-A13B-35B0043B2A38}">
      <dgm:prSet phldrT="[Text]"/>
      <dgm:spPr/>
      <dgm:t>
        <a:bodyPr/>
        <a:lstStyle/>
        <a:p>
          <a:r>
            <a:rPr lang="en-US"/>
            <a:t>Trustee and Counsel</a:t>
          </a:r>
        </a:p>
      </dgm:t>
    </dgm:pt>
    <dgm:pt modelId="{E2A8AC23-17E0-4C7E-A4B9-084E90D30E8D}" type="parTrans" cxnId="{7059E6D1-BDD2-40E7-A586-E208D1A80620}">
      <dgm:prSet/>
      <dgm:spPr/>
      <dgm:t>
        <a:bodyPr/>
        <a:lstStyle/>
        <a:p>
          <a:endParaRPr lang="en-US"/>
        </a:p>
      </dgm:t>
    </dgm:pt>
    <dgm:pt modelId="{3C1D4392-F6FD-4D9D-B9C1-EEEAEEB5AD4C}" type="sibTrans" cxnId="{7059E6D1-BDD2-40E7-A586-E208D1A80620}">
      <dgm:prSet/>
      <dgm:spPr/>
      <dgm:t>
        <a:bodyPr/>
        <a:lstStyle/>
        <a:p>
          <a:endParaRPr lang="en-US"/>
        </a:p>
      </dgm:t>
    </dgm:pt>
    <dgm:pt modelId="{9FCED2A7-BC1E-4F4B-B11C-D32C4759A951}">
      <dgm:prSet phldrT="[Text]"/>
      <dgm:spPr/>
      <dgm:t>
        <a:bodyPr/>
        <a:lstStyle/>
        <a:p>
          <a:r>
            <a:rPr lang="en-US"/>
            <a:t>Rating Agency</a:t>
          </a:r>
        </a:p>
      </dgm:t>
    </dgm:pt>
    <dgm:pt modelId="{151820FE-BF98-4E5C-9A33-EEF6E26FB24D}" type="parTrans" cxnId="{DECC0802-2720-49EF-A5C8-415AA08A53BA}">
      <dgm:prSet/>
      <dgm:spPr/>
      <dgm:t>
        <a:bodyPr/>
        <a:lstStyle/>
        <a:p>
          <a:endParaRPr lang="en-US"/>
        </a:p>
      </dgm:t>
    </dgm:pt>
    <dgm:pt modelId="{06FDC6E1-7CBE-4B36-8E2F-FBC3EB7DBC43}" type="sibTrans" cxnId="{DECC0802-2720-49EF-A5C8-415AA08A53BA}">
      <dgm:prSet/>
      <dgm:spPr/>
      <dgm:t>
        <a:bodyPr/>
        <a:lstStyle/>
        <a:p>
          <a:endParaRPr lang="en-US"/>
        </a:p>
      </dgm:t>
    </dgm:pt>
    <dgm:pt modelId="{929CAE77-35E1-49E3-8A64-E1B444643F8C}">
      <dgm:prSet phldrT="[Text]"/>
      <dgm:spPr/>
      <dgm:t>
        <a:bodyPr/>
        <a:lstStyle/>
        <a:p>
          <a:r>
            <a:rPr lang="en-US"/>
            <a:t>Underwriter and Counsel</a:t>
          </a:r>
        </a:p>
      </dgm:t>
    </dgm:pt>
    <dgm:pt modelId="{AD325340-6449-4EAE-BF52-7D988CF0D82F}" type="parTrans" cxnId="{397B460C-4B03-40EE-9035-366B55283ACF}">
      <dgm:prSet/>
      <dgm:spPr/>
      <dgm:t>
        <a:bodyPr/>
        <a:lstStyle/>
        <a:p>
          <a:endParaRPr lang="en-US"/>
        </a:p>
      </dgm:t>
    </dgm:pt>
    <dgm:pt modelId="{7122A654-8E41-4E2F-A4B8-A5FBDB0601B5}" type="sibTrans" cxnId="{397B460C-4B03-40EE-9035-366B55283ACF}">
      <dgm:prSet/>
      <dgm:spPr/>
      <dgm:t>
        <a:bodyPr/>
        <a:lstStyle/>
        <a:p>
          <a:endParaRPr lang="en-US"/>
        </a:p>
      </dgm:t>
    </dgm:pt>
    <dgm:pt modelId="{42A03732-F18E-4932-B118-BD6CE4B50E8A}" type="pres">
      <dgm:prSet presAssocID="{39533EDD-7761-4022-9A8E-5890F0D90D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675622-AB39-40B7-84A5-99362294A790}" type="pres">
      <dgm:prSet presAssocID="{D9E7EAEB-F36B-494F-9E09-50F71E76699B}" presName="centerShape" presStyleLbl="node0" presStyleIdx="0" presStyleCnt="1"/>
      <dgm:spPr/>
    </dgm:pt>
    <dgm:pt modelId="{76BA5E41-35A8-45DA-AAE6-D9D429EF2830}" type="pres">
      <dgm:prSet presAssocID="{C248CCB4-AA2F-4040-9122-E6D6BAACA47C}" presName="parTrans" presStyleLbl="sibTrans2D1" presStyleIdx="0" presStyleCnt="9" custAng="10800000"/>
      <dgm:spPr/>
    </dgm:pt>
    <dgm:pt modelId="{2069AD04-9D15-4D61-B3BF-9A0FAB576094}" type="pres">
      <dgm:prSet presAssocID="{C248CCB4-AA2F-4040-9122-E6D6BAACA47C}" presName="connectorText" presStyleLbl="sibTrans2D1" presStyleIdx="0" presStyleCnt="9"/>
      <dgm:spPr/>
    </dgm:pt>
    <dgm:pt modelId="{C2079398-38F9-4DC4-B430-9E3140B8B7CF}" type="pres">
      <dgm:prSet presAssocID="{AFDD93B1-06C6-4E5C-A259-798FEDEB6298}" presName="node" presStyleLbl="node1" presStyleIdx="0" presStyleCnt="9">
        <dgm:presLayoutVars>
          <dgm:bulletEnabled val="1"/>
        </dgm:presLayoutVars>
      </dgm:prSet>
      <dgm:spPr/>
    </dgm:pt>
    <dgm:pt modelId="{28A4C6E6-7FD6-4CAC-BF96-7CE8C17CFCCE}" type="pres">
      <dgm:prSet presAssocID="{870AD583-9413-4B84-B1DF-152F96AA7CDE}" presName="parTrans" presStyleLbl="sibTrans2D1" presStyleIdx="1" presStyleCnt="9" custAng="10800000"/>
      <dgm:spPr/>
    </dgm:pt>
    <dgm:pt modelId="{03FB1E0A-4AB9-4A8F-BC21-EEC2C29E9D82}" type="pres">
      <dgm:prSet presAssocID="{870AD583-9413-4B84-B1DF-152F96AA7CDE}" presName="connectorText" presStyleLbl="sibTrans2D1" presStyleIdx="1" presStyleCnt="9"/>
      <dgm:spPr/>
    </dgm:pt>
    <dgm:pt modelId="{FC221BA8-E941-4A2B-8B0B-6B405DC50FB8}" type="pres">
      <dgm:prSet presAssocID="{C1207CA1-F832-4900-9BE3-2C4B2B1FA6B6}" presName="node" presStyleLbl="node1" presStyleIdx="1" presStyleCnt="9">
        <dgm:presLayoutVars>
          <dgm:bulletEnabled val="1"/>
        </dgm:presLayoutVars>
      </dgm:prSet>
      <dgm:spPr/>
    </dgm:pt>
    <dgm:pt modelId="{02076D6B-4328-42A8-A9BF-51A65026B4CB}" type="pres">
      <dgm:prSet presAssocID="{6DDDC8B2-5529-429A-9E93-1134BA4AD79F}" presName="parTrans" presStyleLbl="sibTrans2D1" presStyleIdx="2" presStyleCnt="9" custAng="10800000"/>
      <dgm:spPr/>
    </dgm:pt>
    <dgm:pt modelId="{F64493C4-7EC7-4C97-9856-146B37CF51DE}" type="pres">
      <dgm:prSet presAssocID="{6DDDC8B2-5529-429A-9E93-1134BA4AD79F}" presName="connectorText" presStyleLbl="sibTrans2D1" presStyleIdx="2" presStyleCnt="9"/>
      <dgm:spPr/>
    </dgm:pt>
    <dgm:pt modelId="{E9DE2BB8-573E-4E43-BA33-37CFFE93BEE3}" type="pres">
      <dgm:prSet presAssocID="{587D1AB9-96D6-4424-B555-697DFBB2ED19}" presName="node" presStyleLbl="node1" presStyleIdx="2" presStyleCnt="9">
        <dgm:presLayoutVars>
          <dgm:bulletEnabled val="1"/>
        </dgm:presLayoutVars>
      </dgm:prSet>
      <dgm:spPr/>
    </dgm:pt>
    <dgm:pt modelId="{50B2A210-9B4B-408C-A2B4-7F1A56CFC4AB}" type="pres">
      <dgm:prSet presAssocID="{3EB791BA-4A6D-45C7-AE1C-FC6EF9B28379}" presName="parTrans" presStyleLbl="sibTrans2D1" presStyleIdx="3" presStyleCnt="9" custAng="10800000"/>
      <dgm:spPr/>
    </dgm:pt>
    <dgm:pt modelId="{01780005-8CF2-43F4-B789-1407DD5F9DD8}" type="pres">
      <dgm:prSet presAssocID="{3EB791BA-4A6D-45C7-AE1C-FC6EF9B28379}" presName="connectorText" presStyleLbl="sibTrans2D1" presStyleIdx="3" presStyleCnt="9"/>
      <dgm:spPr/>
    </dgm:pt>
    <dgm:pt modelId="{E58D17B7-C7BE-4BF3-BC21-49329528B76F}" type="pres">
      <dgm:prSet presAssocID="{EB732A39-6260-4617-8642-E8475E453186}" presName="node" presStyleLbl="node1" presStyleIdx="3" presStyleCnt="9">
        <dgm:presLayoutVars>
          <dgm:bulletEnabled val="1"/>
        </dgm:presLayoutVars>
      </dgm:prSet>
      <dgm:spPr/>
    </dgm:pt>
    <dgm:pt modelId="{0293B5E1-6594-498D-B09C-35E9097BF3BE}" type="pres">
      <dgm:prSet presAssocID="{8D86555A-CDC1-4BAA-9D84-8D87C33E4823}" presName="parTrans" presStyleLbl="sibTrans2D1" presStyleIdx="4" presStyleCnt="9" custAng="10800000"/>
      <dgm:spPr/>
    </dgm:pt>
    <dgm:pt modelId="{EDDC3AA1-DF63-4F83-8271-6E47C5BB9116}" type="pres">
      <dgm:prSet presAssocID="{8D86555A-CDC1-4BAA-9D84-8D87C33E4823}" presName="connectorText" presStyleLbl="sibTrans2D1" presStyleIdx="4" presStyleCnt="9"/>
      <dgm:spPr/>
    </dgm:pt>
    <dgm:pt modelId="{82C64463-D07C-4490-BA94-AC841B385FD2}" type="pres">
      <dgm:prSet presAssocID="{71B3B3CC-522B-44C4-B8F6-F6FDE03AAD5A}" presName="node" presStyleLbl="node1" presStyleIdx="4" presStyleCnt="9">
        <dgm:presLayoutVars>
          <dgm:bulletEnabled val="1"/>
        </dgm:presLayoutVars>
      </dgm:prSet>
      <dgm:spPr/>
    </dgm:pt>
    <dgm:pt modelId="{4B8BED41-43C2-4C9F-9D5B-06BD0B5957A6}" type="pres">
      <dgm:prSet presAssocID="{6FC6D2B2-2D4F-4CE3-AB9F-1B2937E9C4DC}" presName="parTrans" presStyleLbl="sibTrans2D1" presStyleIdx="5" presStyleCnt="9" custAng="10800000"/>
      <dgm:spPr/>
    </dgm:pt>
    <dgm:pt modelId="{90B64762-07AE-4508-802C-CFCEAF6220CC}" type="pres">
      <dgm:prSet presAssocID="{6FC6D2B2-2D4F-4CE3-AB9F-1B2937E9C4DC}" presName="connectorText" presStyleLbl="sibTrans2D1" presStyleIdx="5" presStyleCnt="9"/>
      <dgm:spPr/>
    </dgm:pt>
    <dgm:pt modelId="{471A1F1B-38CC-4F8E-A799-346BD426BBAD}" type="pres">
      <dgm:prSet presAssocID="{5213CF0A-54CE-4C13-B36B-417EE473CA38}" presName="node" presStyleLbl="node1" presStyleIdx="5" presStyleCnt="9">
        <dgm:presLayoutVars>
          <dgm:bulletEnabled val="1"/>
        </dgm:presLayoutVars>
      </dgm:prSet>
      <dgm:spPr/>
    </dgm:pt>
    <dgm:pt modelId="{5BDD67F3-C7BC-49F8-AEEC-87F92BAD8729}" type="pres">
      <dgm:prSet presAssocID="{E2A8AC23-17E0-4C7E-A4B9-084E90D30E8D}" presName="parTrans" presStyleLbl="sibTrans2D1" presStyleIdx="6" presStyleCnt="9" custAng="10800000"/>
      <dgm:spPr/>
    </dgm:pt>
    <dgm:pt modelId="{7F9434DD-FEBC-4AC7-BE15-520190866B7F}" type="pres">
      <dgm:prSet presAssocID="{E2A8AC23-17E0-4C7E-A4B9-084E90D30E8D}" presName="connectorText" presStyleLbl="sibTrans2D1" presStyleIdx="6" presStyleCnt="9"/>
      <dgm:spPr/>
    </dgm:pt>
    <dgm:pt modelId="{8D5ED863-6CCB-4FD5-9493-2344AC366EF4}" type="pres">
      <dgm:prSet presAssocID="{10530545-2748-4541-A13B-35B0043B2A38}" presName="node" presStyleLbl="node1" presStyleIdx="6" presStyleCnt="9">
        <dgm:presLayoutVars>
          <dgm:bulletEnabled val="1"/>
        </dgm:presLayoutVars>
      </dgm:prSet>
      <dgm:spPr/>
    </dgm:pt>
    <dgm:pt modelId="{AFEE9CA3-EAB7-4BC0-9BEF-8E74485F3239}" type="pres">
      <dgm:prSet presAssocID="{151820FE-BF98-4E5C-9A33-EEF6E26FB24D}" presName="parTrans" presStyleLbl="sibTrans2D1" presStyleIdx="7" presStyleCnt="9" custAng="10800000"/>
      <dgm:spPr/>
    </dgm:pt>
    <dgm:pt modelId="{1FA41652-7288-42F0-A946-8164832947F1}" type="pres">
      <dgm:prSet presAssocID="{151820FE-BF98-4E5C-9A33-EEF6E26FB24D}" presName="connectorText" presStyleLbl="sibTrans2D1" presStyleIdx="7" presStyleCnt="9"/>
      <dgm:spPr/>
    </dgm:pt>
    <dgm:pt modelId="{D80526B7-C1D3-4949-9630-F640094E61C1}" type="pres">
      <dgm:prSet presAssocID="{9FCED2A7-BC1E-4F4B-B11C-D32C4759A951}" presName="node" presStyleLbl="node1" presStyleIdx="7" presStyleCnt="9">
        <dgm:presLayoutVars>
          <dgm:bulletEnabled val="1"/>
        </dgm:presLayoutVars>
      </dgm:prSet>
      <dgm:spPr/>
    </dgm:pt>
    <dgm:pt modelId="{2F30BC79-0817-4505-9B4A-504AA6B0DEA5}" type="pres">
      <dgm:prSet presAssocID="{AD325340-6449-4EAE-BF52-7D988CF0D82F}" presName="parTrans" presStyleLbl="sibTrans2D1" presStyleIdx="8" presStyleCnt="9" custAng="10800000"/>
      <dgm:spPr/>
    </dgm:pt>
    <dgm:pt modelId="{C330CD1A-28CD-4838-9CB7-D1E4E964ECF7}" type="pres">
      <dgm:prSet presAssocID="{AD325340-6449-4EAE-BF52-7D988CF0D82F}" presName="connectorText" presStyleLbl="sibTrans2D1" presStyleIdx="8" presStyleCnt="9"/>
      <dgm:spPr/>
    </dgm:pt>
    <dgm:pt modelId="{F0DD265C-BD5E-4FF9-ABB3-7DF0DE68CB5B}" type="pres">
      <dgm:prSet presAssocID="{929CAE77-35E1-49E3-8A64-E1B444643F8C}" presName="node" presStyleLbl="node1" presStyleIdx="8" presStyleCnt="9">
        <dgm:presLayoutVars>
          <dgm:bulletEnabled val="1"/>
        </dgm:presLayoutVars>
      </dgm:prSet>
      <dgm:spPr/>
    </dgm:pt>
  </dgm:ptLst>
  <dgm:cxnLst>
    <dgm:cxn modelId="{DECC0802-2720-49EF-A5C8-415AA08A53BA}" srcId="{D9E7EAEB-F36B-494F-9E09-50F71E76699B}" destId="{9FCED2A7-BC1E-4F4B-B11C-D32C4759A951}" srcOrd="7" destOrd="0" parTransId="{151820FE-BF98-4E5C-9A33-EEF6E26FB24D}" sibTransId="{06FDC6E1-7CBE-4B36-8E2F-FBC3EB7DBC43}"/>
    <dgm:cxn modelId="{44C6580B-6340-4EE8-9926-BEA167899174}" type="presOf" srcId="{EB732A39-6260-4617-8642-E8475E453186}" destId="{E58D17B7-C7BE-4BF3-BC21-49329528B76F}" srcOrd="0" destOrd="0" presId="urn:microsoft.com/office/officeart/2005/8/layout/radial5"/>
    <dgm:cxn modelId="{397B460C-4B03-40EE-9035-366B55283ACF}" srcId="{D9E7EAEB-F36B-494F-9E09-50F71E76699B}" destId="{929CAE77-35E1-49E3-8A64-E1B444643F8C}" srcOrd="8" destOrd="0" parTransId="{AD325340-6449-4EAE-BF52-7D988CF0D82F}" sibTransId="{7122A654-8E41-4E2F-A4B8-A5FBDB0601B5}"/>
    <dgm:cxn modelId="{2FC89B12-9774-486B-8A34-E74B520F131A}" type="presOf" srcId="{AD325340-6449-4EAE-BF52-7D988CF0D82F}" destId="{C330CD1A-28CD-4838-9CB7-D1E4E964ECF7}" srcOrd="1" destOrd="0" presId="urn:microsoft.com/office/officeart/2005/8/layout/radial5"/>
    <dgm:cxn modelId="{078A5514-A9A6-4929-BA01-8F02D7C45E39}" type="presOf" srcId="{C1207CA1-F832-4900-9BE3-2C4B2B1FA6B6}" destId="{FC221BA8-E941-4A2B-8B0B-6B405DC50FB8}" srcOrd="0" destOrd="0" presId="urn:microsoft.com/office/officeart/2005/8/layout/radial5"/>
    <dgm:cxn modelId="{34321C27-D768-404C-9A77-CD5A787C76AF}" type="presOf" srcId="{151820FE-BF98-4E5C-9A33-EEF6E26FB24D}" destId="{AFEE9CA3-EAB7-4BC0-9BEF-8E74485F3239}" srcOrd="0" destOrd="0" presId="urn:microsoft.com/office/officeart/2005/8/layout/radial5"/>
    <dgm:cxn modelId="{0F439428-7971-42E7-9BFA-9483276E6766}" type="presOf" srcId="{3EB791BA-4A6D-45C7-AE1C-FC6EF9B28379}" destId="{01780005-8CF2-43F4-B789-1407DD5F9DD8}" srcOrd="1" destOrd="0" presId="urn:microsoft.com/office/officeart/2005/8/layout/radial5"/>
    <dgm:cxn modelId="{07EB8D35-A71D-49A1-8BB8-A7E839E216F9}" type="presOf" srcId="{AFDD93B1-06C6-4E5C-A259-798FEDEB6298}" destId="{C2079398-38F9-4DC4-B430-9E3140B8B7CF}" srcOrd="0" destOrd="0" presId="urn:microsoft.com/office/officeart/2005/8/layout/radial5"/>
    <dgm:cxn modelId="{583A163F-D78D-4634-86E1-4ADAFF89B4F4}" type="presOf" srcId="{6FC6D2B2-2D4F-4CE3-AB9F-1B2937E9C4DC}" destId="{4B8BED41-43C2-4C9F-9D5B-06BD0B5957A6}" srcOrd="0" destOrd="0" presId="urn:microsoft.com/office/officeart/2005/8/layout/radial5"/>
    <dgm:cxn modelId="{CAF6795E-9B64-4D6C-A025-2A5F4E03971E}" type="presOf" srcId="{5213CF0A-54CE-4C13-B36B-417EE473CA38}" destId="{471A1F1B-38CC-4F8E-A799-346BD426BBAD}" srcOrd="0" destOrd="0" presId="urn:microsoft.com/office/officeart/2005/8/layout/radial5"/>
    <dgm:cxn modelId="{9FC8335F-4345-419F-B879-C8B25489B410}" type="presOf" srcId="{6FC6D2B2-2D4F-4CE3-AB9F-1B2937E9C4DC}" destId="{90B64762-07AE-4508-802C-CFCEAF6220CC}" srcOrd="1" destOrd="0" presId="urn:microsoft.com/office/officeart/2005/8/layout/radial5"/>
    <dgm:cxn modelId="{80990060-A774-4C31-9E8D-8E75DA9D6F4B}" type="presOf" srcId="{6DDDC8B2-5529-429A-9E93-1134BA4AD79F}" destId="{02076D6B-4328-42A8-A9BF-51A65026B4CB}" srcOrd="0" destOrd="0" presId="urn:microsoft.com/office/officeart/2005/8/layout/radial5"/>
    <dgm:cxn modelId="{CA42756A-F1F5-4F16-8FC2-41E119C9DDD4}" type="presOf" srcId="{39533EDD-7761-4022-9A8E-5890F0D90D8C}" destId="{42A03732-F18E-4932-B118-BD6CE4B50E8A}" srcOrd="0" destOrd="0" presId="urn:microsoft.com/office/officeart/2005/8/layout/radial5"/>
    <dgm:cxn modelId="{91F25B4B-FB2D-4F88-A7FC-408FD6B12696}" type="presOf" srcId="{E2A8AC23-17E0-4C7E-A4B9-084E90D30E8D}" destId="{7F9434DD-FEBC-4AC7-BE15-520190866B7F}" srcOrd="1" destOrd="0" presId="urn:microsoft.com/office/officeart/2005/8/layout/radial5"/>
    <dgm:cxn modelId="{6FD13D6F-96B5-4DEB-9C73-82F721831FC4}" srcId="{D9E7EAEB-F36B-494F-9E09-50F71E76699B}" destId="{5213CF0A-54CE-4C13-B36B-417EE473CA38}" srcOrd="5" destOrd="0" parTransId="{6FC6D2B2-2D4F-4CE3-AB9F-1B2937E9C4DC}" sibTransId="{6F948356-189D-46FC-9718-DE76F97064E9}"/>
    <dgm:cxn modelId="{39272C70-4AC9-4DC2-BF74-FAE81172ED9A}" srcId="{D9E7EAEB-F36B-494F-9E09-50F71E76699B}" destId="{587D1AB9-96D6-4424-B555-697DFBB2ED19}" srcOrd="2" destOrd="0" parTransId="{6DDDC8B2-5529-429A-9E93-1134BA4AD79F}" sibTransId="{DA7ED419-534C-44D4-81F0-9C3E94CC4959}"/>
    <dgm:cxn modelId="{328F1372-A6CC-4540-9693-3521EF7B6F0C}" type="presOf" srcId="{8D86555A-CDC1-4BAA-9D84-8D87C33E4823}" destId="{EDDC3AA1-DF63-4F83-8271-6E47C5BB9116}" srcOrd="1" destOrd="0" presId="urn:microsoft.com/office/officeart/2005/8/layout/radial5"/>
    <dgm:cxn modelId="{BF1C3872-2839-4D40-ADCA-A1982DD281CC}" srcId="{D9E7EAEB-F36B-494F-9E09-50F71E76699B}" destId="{AFDD93B1-06C6-4E5C-A259-798FEDEB6298}" srcOrd="0" destOrd="0" parTransId="{C248CCB4-AA2F-4040-9122-E6D6BAACA47C}" sibTransId="{2FD5BADD-EE9C-428C-B0CB-D29B8218F56D}"/>
    <dgm:cxn modelId="{962E8874-A77B-43D2-8E3F-7961A27B29FE}" type="presOf" srcId="{C248CCB4-AA2F-4040-9122-E6D6BAACA47C}" destId="{2069AD04-9D15-4D61-B3BF-9A0FAB576094}" srcOrd="1" destOrd="0" presId="urn:microsoft.com/office/officeart/2005/8/layout/radial5"/>
    <dgm:cxn modelId="{5368CF5A-9667-4106-8AFD-6F55D3E16F10}" type="presOf" srcId="{E2A8AC23-17E0-4C7E-A4B9-084E90D30E8D}" destId="{5BDD67F3-C7BC-49F8-AEEC-87F92BAD8729}" srcOrd="0" destOrd="0" presId="urn:microsoft.com/office/officeart/2005/8/layout/radial5"/>
    <dgm:cxn modelId="{A0B7907E-B172-46FA-A8A9-15A7C3059998}" srcId="{39533EDD-7761-4022-9A8E-5890F0D90D8C}" destId="{D9E7EAEB-F36B-494F-9E09-50F71E76699B}" srcOrd="0" destOrd="0" parTransId="{CF6ADB71-5863-481F-BD8C-F475787A3CE1}" sibTransId="{92D7E3C9-CE10-4E76-AA69-0C070D84065B}"/>
    <dgm:cxn modelId="{297A2081-5738-48EF-9E31-2C4680AB8240}" type="presOf" srcId="{6DDDC8B2-5529-429A-9E93-1134BA4AD79F}" destId="{F64493C4-7EC7-4C97-9856-146B37CF51DE}" srcOrd="1" destOrd="0" presId="urn:microsoft.com/office/officeart/2005/8/layout/radial5"/>
    <dgm:cxn modelId="{E8C46481-8599-4337-997C-16FB5DB1EE94}" type="presOf" srcId="{C248CCB4-AA2F-4040-9122-E6D6BAACA47C}" destId="{76BA5E41-35A8-45DA-AAE6-D9D429EF2830}" srcOrd="0" destOrd="0" presId="urn:microsoft.com/office/officeart/2005/8/layout/radial5"/>
    <dgm:cxn modelId="{AECAB586-9F27-4D47-93B4-5A60BEA72577}" type="presOf" srcId="{71B3B3CC-522B-44C4-B8F6-F6FDE03AAD5A}" destId="{82C64463-D07C-4490-BA94-AC841B385FD2}" srcOrd="0" destOrd="0" presId="urn:microsoft.com/office/officeart/2005/8/layout/radial5"/>
    <dgm:cxn modelId="{EA6CE58C-85FA-407C-A849-BB7020C9118D}" type="presOf" srcId="{AD325340-6449-4EAE-BF52-7D988CF0D82F}" destId="{2F30BC79-0817-4505-9B4A-504AA6B0DEA5}" srcOrd="0" destOrd="0" presId="urn:microsoft.com/office/officeart/2005/8/layout/radial5"/>
    <dgm:cxn modelId="{5E84809C-A8C9-4E2E-A22C-33C35B80E57E}" srcId="{D9E7EAEB-F36B-494F-9E09-50F71E76699B}" destId="{71B3B3CC-522B-44C4-B8F6-F6FDE03AAD5A}" srcOrd="4" destOrd="0" parTransId="{8D86555A-CDC1-4BAA-9D84-8D87C33E4823}" sibTransId="{77A5467E-05C6-4FC0-A551-4F1015871807}"/>
    <dgm:cxn modelId="{3975F0B8-3777-4615-9AC7-DC6621960502}" srcId="{D9E7EAEB-F36B-494F-9E09-50F71E76699B}" destId="{C1207CA1-F832-4900-9BE3-2C4B2B1FA6B6}" srcOrd="1" destOrd="0" parTransId="{870AD583-9413-4B84-B1DF-152F96AA7CDE}" sibTransId="{FB7A32D1-52FF-4957-B4AA-F705EBEA789D}"/>
    <dgm:cxn modelId="{55D3AFBF-0763-4B56-A356-39031965DBCE}" type="presOf" srcId="{8D86555A-CDC1-4BAA-9D84-8D87C33E4823}" destId="{0293B5E1-6594-498D-B09C-35E9097BF3BE}" srcOrd="0" destOrd="0" presId="urn:microsoft.com/office/officeart/2005/8/layout/radial5"/>
    <dgm:cxn modelId="{B975CDCF-BFE2-44D1-A5CD-23F40B3A9753}" type="presOf" srcId="{929CAE77-35E1-49E3-8A64-E1B444643F8C}" destId="{F0DD265C-BD5E-4FF9-ABB3-7DF0DE68CB5B}" srcOrd="0" destOrd="0" presId="urn:microsoft.com/office/officeart/2005/8/layout/radial5"/>
    <dgm:cxn modelId="{00140CD0-666A-417F-AE50-2BE62937BCC8}" type="presOf" srcId="{3EB791BA-4A6D-45C7-AE1C-FC6EF9B28379}" destId="{50B2A210-9B4B-408C-A2B4-7F1A56CFC4AB}" srcOrd="0" destOrd="0" presId="urn:microsoft.com/office/officeart/2005/8/layout/radial5"/>
    <dgm:cxn modelId="{7059E6D1-BDD2-40E7-A586-E208D1A80620}" srcId="{D9E7EAEB-F36B-494F-9E09-50F71E76699B}" destId="{10530545-2748-4541-A13B-35B0043B2A38}" srcOrd="6" destOrd="0" parTransId="{E2A8AC23-17E0-4C7E-A4B9-084E90D30E8D}" sibTransId="{3C1D4392-F6FD-4D9D-B9C1-EEEAEEB5AD4C}"/>
    <dgm:cxn modelId="{B7002CDC-4275-4B77-BACD-FDFF9C7EBA51}" type="presOf" srcId="{10530545-2748-4541-A13B-35B0043B2A38}" destId="{8D5ED863-6CCB-4FD5-9493-2344AC366EF4}" srcOrd="0" destOrd="0" presId="urn:microsoft.com/office/officeart/2005/8/layout/radial5"/>
    <dgm:cxn modelId="{EC8A1AE1-F3C7-482D-92FC-93280F85DF28}" srcId="{D9E7EAEB-F36B-494F-9E09-50F71E76699B}" destId="{EB732A39-6260-4617-8642-E8475E453186}" srcOrd="3" destOrd="0" parTransId="{3EB791BA-4A6D-45C7-AE1C-FC6EF9B28379}" sibTransId="{8813CDFD-746D-4B7D-85F5-3A64A3AECB57}"/>
    <dgm:cxn modelId="{73B6F6E4-4C55-49E8-BFE8-5CCA25CFE50D}" type="presOf" srcId="{870AD583-9413-4B84-B1DF-152F96AA7CDE}" destId="{03FB1E0A-4AB9-4A8F-BC21-EEC2C29E9D82}" srcOrd="1" destOrd="0" presId="urn:microsoft.com/office/officeart/2005/8/layout/radial5"/>
    <dgm:cxn modelId="{9C49C3ED-C169-495E-B3B1-86EFDB75585F}" type="presOf" srcId="{870AD583-9413-4B84-B1DF-152F96AA7CDE}" destId="{28A4C6E6-7FD6-4CAC-BF96-7CE8C17CFCCE}" srcOrd="0" destOrd="0" presId="urn:microsoft.com/office/officeart/2005/8/layout/radial5"/>
    <dgm:cxn modelId="{B8623CEE-70C6-4C7F-9F0A-AB1FC62DE528}" type="presOf" srcId="{D9E7EAEB-F36B-494F-9E09-50F71E76699B}" destId="{A7675622-AB39-40B7-84A5-99362294A790}" srcOrd="0" destOrd="0" presId="urn:microsoft.com/office/officeart/2005/8/layout/radial5"/>
    <dgm:cxn modelId="{7DF549F4-6993-4578-A568-31C1F0A48832}" type="presOf" srcId="{587D1AB9-96D6-4424-B555-697DFBB2ED19}" destId="{E9DE2BB8-573E-4E43-BA33-37CFFE93BEE3}" srcOrd="0" destOrd="0" presId="urn:microsoft.com/office/officeart/2005/8/layout/radial5"/>
    <dgm:cxn modelId="{D0ECC3F4-C4AC-4FB6-B5A2-5F786B740D6E}" type="presOf" srcId="{9FCED2A7-BC1E-4F4B-B11C-D32C4759A951}" destId="{D80526B7-C1D3-4949-9630-F640094E61C1}" srcOrd="0" destOrd="0" presId="urn:microsoft.com/office/officeart/2005/8/layout/radial5"/>
    <dgm:cxn modelId="{994400FB-330C-4CFA-BD99-C5E5BD18758D}" type="presOf" srcId="{151820FE-BF98-4E5C-9A33-EEF6E26FB24D}" destId="{1FA41652-7288-42F0-A946-8164832947F1}" srcOrd="1" destOrd="0" presId="urn:microsoft.com/office/officeart/2005/8/layout/radial5"/>
    <dgm:cxn modelId="{9A95BFC6-16BE-40D9-A172-C764898C5546}" type="presParOf" srcId="{42A03732-F18E-4932-B118-BD6CE4B50E8A}" destId="{A7675622-AB39-40B7-84A5-99362294A790}" srcOrd="0" destOrd="0" presId="urn:microsoft.com/office/officeart/2005/8/layout/radial5"/>
    <dgm:cxn modelId="{15FBEFB4-7F65-4465-BACC-922F28AB3F96}" type="presParOf" srcId="{42A03732-F18E-4932-B118-BD6CE4B50E8A}" destId="{76BA5E41-35A8-45DA-AAE6-D9D429EF2830}" srcOrd="1" destOrd="0" presId="urn:microsoft.com/office/officeart/2005/8/layout/radial5"/>
    <dgm:cxn modelId="{0A0D1823-536F-4732-BE01-DC44C0FACCFF}" type="presParOf" srcId="{76BA5E41-35A8-45DA-AAE6-D9D429EF2830}" destId="{2069AD04-9D15-4D61-B3BF-9A0FAB576094}" srcOrd="0" destOrd="0" presId="urn:microsoft.com/office/officeart/2005/8/layout/radial5"/>
    <dgm:cxn modelId="{A9C76087-94EE-42F4-BE80-5C57380A6AD3}" type="presParOf" srcId="{42A03732-F18E-4932-B118-BD6CE4B50E8A}" destId="{C2079398-38F9-4DC4-B430-9E3140B8B7CF}" srcOrd="2" destOrd="0" presId="urn:microsoft.com/office/officeart/2005/8/layout/radial5"/>
    <dgm:cxn modelId="{40E0901D-F6CC-4479-A315-FC0DF1F9BF16}" type="presParOf" srcId="{42A03732-F18E-4932-B118-BD6CE4B50E8A}" destId="{28A4C6E6-7FD6-4CAC-BF96-7CE8C17CFCCE}" srcOrd="3" destOrd="0" presId="urn:microsoft.com/office/officeart/2005/8/layout/radial5"/>
    <dgm:cxn modelId="{3A22C33E-E2F6-40E7-959A-F15BF0F829B5}" type="presParOf" srcId="{28A4C6E6-7FD6-4CAC-BF96-7CE8C17CFCCE}" destId="{03FB1E0A-4AB9-4A8F-BC21-EEC2C29E9D82}" srcOrd="0" destOrd="0" presId="urn:microsoft.com/office/officeart/2005/8/layout/radial5"/>
    <dgm:cxn modelId="{ED850F32-DB18-4388-828C-79C41D6EA227}" type="presParOf" srcId="{42A03732-F18E-4932-B118-BD6CE4B50E8A}" destId="{FC221BA8-E941-4A2B-8B0B-6B405DC50FB8}" srcOrd="4" destOrd="0" presId="urn:microsoft.com/office/officeart/2005/8/layout/radial5"/>
    <dgm:cxn modelId="{E8F6D132-FA82-4B1E-B55C-E86B541DB0F0}" type="presParOf" srcId="{42A03732-F18E-4932-B118-BD6CE4B50E8A}" destId="{02076D6B-4328-42A8-A9BF-51A65026B4CB}" srcOrd="5" destOrd="0" presId="urn:microsoft.com/office/officeart/2005/8/layout/radial5"/>
    <dgm:cxn modelId="{2C01A1F7-7932-4F41-8775-97EAFF6529B6}" type="presParOf" srcId="{02076D6B-4328-42A8-A9BF-51A65026B4CB}" destId="{F64493C4-7EC7-4C97-9856-146B37CF51DE}" srcOrd="0" destOrd="0" presId="urn:microsoft.com/office/officeart/2005/8/layout/radial5"/>
    <dgm:cxn modelId="{625959F0-708B-47EB-BE14-6AD988EE321D}" type="presParOf" srcId="{42A03732-F18E-4932-B118-BD6CE4B50E8A}" destId="{E9DE2BB8-573E-4E43-BA33-37CFFE93BEE3}" srcOrd="6" destOrd="0" presId="urn:microsoft.com/office/officeart/2005/8/layout/radial5"/>
    <dgm:cxn modelId="{C9167B94-C9E9-4C04-8406-63FA6C527E9C}" type="presParOf" srcId="{42A03732-F18E-4932-B118-BD6CE4B50E8A}" destId="{50B2A210-9B4B-408C-A2B4-7F1A56CFC4AB}" srcOrd="7" destOrd="0" presId="urn:microsoft.com/office/officeart/2005/8/layout/radial5"/>
    <dgm:cxn modelId="{FEC01EB9-A7E1-4317-8CDD-9A7C6EBA5F7D}" type="presParOf" srcId="{50B2A210-9B4B-408C-A2B4-7F1A56CFC4AB}" destId="{01780005-8CF2-43F4-B789-1407DD5F9DD8}" srcOrd="0" destOrd="0" presId="urn:microsoft.com/office/officeart/2005/8/layout/radial5"/>
    <dgm:cxn modelId="{A2D1BB7D-2092-4EF3-929D-884FD4EA6BF2}" type="presParOf" srcId="{42A03732-F18E-4932-B118-BD6CE4B50E8A}" destId="{E58D17B7-C7BE-4BF3-BC21-49329528B76F}" srcOrd="8" destOrd="0" presId="urn:microsoft.com/office/officeart/2005/8/layout/radial5"/>
    <dgm:cxn modelId="{6B86BE4F-9D29-4202-B970-98EEF686B027}" type="presParOf" srcId="{42A03732-F18E-4932-B118-BD6CE4B50E8A}" destId="{0293B5E1-6594-498D-B09C-35E9097BF3BE}" srcOrd="9" destOrd="0" presId="urn:microsoft.com/office/officeart/2005/8/layout/radial5"/>
    <dgm:cxn modelId="{DE51EB74-1A19-4A4A-ABE3-9AB7C0971208}" type="presParOf" srcId="{0293B5E1-6594-498D-B09C-35E9097BF3BE}" destId="{EDDC3AA1-DF63-4F83-8271-6E47C5BB9116}" srcOrd="0" destOrd="0" presId="urn:microsoft.com/office/officeart/2005/8/layout/radial5"/>
    <dgm:cxn modelId="{1379E06D-E794-4C73-942A-990641C100AD}" type="presParOf" srcId="{42A03732-F18E-4932-B118-BD6CE4B50E8A}" destId="{82C64463-D07C-4490-BA94-AC841B385FD2}" srcOrd="10" destOrd="0" presId="urn:microsoft.com/office/officeart/2005/8/layout/radial5"/>
    <dgm:cxn modelId="{1AB296C8-71A9-4A40-8241-25D468280819}" type="presParOf" srcId="{42A03732-F18E-4932-B118-BD6CE4B50E8A}" destId="{4B8BED41-43C2-4C9F-9D5B-06BD0B5957A6}" srcOrd="11" destOrd="0" presId="urn:microsoft.com/office/officeart/2005/8/layout/radial5"/>
    <dgm:cxn modelId="{3F436413-9AFF-4F51-811F-7B4267BB33CE}" type="presParOf" srcId="{4B8BED41-43C2-4C9F-9D5B-06BD0B5957A6}" destId="{90B64762-07AE-4508-802C-CFCEAF6220CC}" srcOrd="0" destOrd="0" presId="urn:microsoft.com/office/officeart/2005/8/layout/radial5"/>
    <dgm:cxn modelId="{253772B3-01E7-4C2E-9CC9-53DFD285E835}" type="presParOf" srcId="{42A03732-F18E-4932-B118-BD6CE4B50E8A}" destId="{471A1F1B-38CC-4F8E-A799-346BD426BBAD}" srcOrd="12" destOrd="0" presId="urn:microsoft.com/office/officeart/2005/8/layout/radial5"/>
    <dgm:cxn modelId="{816A2556-7851-4143-AF9B-949E8CB52CE5}" type="presParOf" srcId="{42A03732-F18E-4932-B118-BD6CE4B50E8A}" destId="{5BDD67F3-C7BC-49F8-AEEC-87F92BAD8729}" srcOrd="13" destOrd="0" presId="urn:microsoft.com/office/officeart/2005/8/layout/radial5"/>
    <dgm:cxn modelId="{D1A06307-C36A-4927-8A36-F7F03A33D061}" type="presParOf" srcId="{5BDD67F3-C7BC-49F8-AEEC-87F92BAD8729}" destId="{7F9434DD-FEBC-4AC7-BE15-520190866B7F}" srcOrd="0" destOrd="0" presId="urn:microsoft.com/office/officeart/2005/8/layout/radial5"/>
    <dgm:cxn modelId="{A323EA53-4635-44AE-9F8C-186E492480AB}" type="presParOf" srcId="{42A03732-F18E-4932-B118-BD6CE4B50E8A}" destId="{8D5ED863-6CCB-4FD5-9493-2344AC366EF4}" srcOrd="14" destOrd="0" presId="urn:microsoft.com/office/officeart/2005/8/layout/radial5"/>
    <dgm:cxn modelId="{DAF89EA8-8AFD-42EF-96F1-BF24EB35BFEA}" type="presParOf" srcId="{42A03732-F18E-4932-B118-BD6CE4B50E8A}" destId="{AFEE9CA3-EAB7-4BC0-9BEF-8E74485F3239}" srcOrd="15" destOrd="0" presId="urn:microsoft.com/office/officeart/2005/8/layout/radial5"/>
    <dgm:cxn modelId="{77C87DA2-A4F8-400F-95E1-57C6FB44B259}" type="presParOf" srcId="{AFEE9CA3-EAB7-4BC0-9BEF-8E74485F3239}" destId="{1FA41652-7288-42F0-A946-8164832947F1}" srcOrd="0" destOrd="0" presId="urn:microsoft.com/office/officeart/2005/8/layout/radial5"/>
    <dgm:cxn modelId="{045F3223-8AF9-4E98-A4AF-ADC2EED4AA0D}" type="presParOf" srcId="{42A03732-F18E-4932-B118-BD6CE4B50E8A}" destId="{D80526B7-C1D3-4949-9630-F640094E61C1}" srcOrd="16" destOrd="0" presId="urn:microsoft.com/office/officeart/2005/8/layout/radial5"/>
    <dgm:cxn modelId="{5766496C-A254-4091-8D93-4613B9A12289}" type="presParOf" srcId="{42A03732-F18E-4932-B118-BD6CE4B50E8A}" destId="{2F30BC79-0817-4505-9B4A-504AA6B0DEA5}" srcOrd="17" destOrd="0" presId="urn:microsoft.com/office/officeart/2005/8/layout/radial5"/>
    <dgm:cxn modelId="{CBB4B004-C779-452E-9C64-14D4F2E5FBCD}" type="presParOf" srcId="{2F30BC79-0817-4505-9B4A-504AA6B0DEA5}" destId="{C330CD1A-28CD-4838-9CB7-D1E4E964ECF7}" srcOrd="0" destOrd="0" presId="urn:microsoft.com/office/officeart/2005/8/layout/radial5"/>
    <dgm:cxn modelId="{3E6A63C4-F933-470B-B3F0-2FEE3A81356D}" type="presParOf" srcId="{42A03732-F18E-4932-B118-BD6CE4B50E8A}" destId="{F0DD265C-BD5E-4FF9-ABB3-7DF0DE68CB5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75622-AB39-40B7-84A5-99362294A790}">
      <dsp:nvSpPr>
        <dsp:cNvPr id="0" name=""/>
        <dsp:cNvSpPr/>
      </dsp:nvSpPr>
      <dsp:spPr>
        <a:xfrm>
          <a:off x="5064988" y="2004595"/>
          <a:ext cx="1408506" cy="14085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Borrower</a:t>
          </a:r>
        </a:p>
      </dsp:txBody>
      <dsp:txXfrm>
        <a:off x="5271259" y="2210866"/>
        <a:ext cx="995964" cy="995964"/>
      </dsp:txXfrm>
    </dsp:sp>
    <dsp:sp modelId="{76BA5E41-35A8-45DA-AAE6-D9D429EF2830}">
      <dsp:nvSpPr>
        <dsp:cNvPr id="0" name=""/>
        <dsp:cNvSpPr/>
      </dsp:nvSpPr>
      <dsp:spPr>
        <a:xfrm rot="5400000">
          <a:off x="5537372" y="1340784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606933" y="1367001"/>
        <a:ext cx="324617" cy="287336"/>
      </dsp:txXfrm>
    </dsp:sp>
    <dsp:sp modelId="{C2079398-38F9-4DC4-B430-9E3140B8B7CF}">
      <dsp:nvSpPr>
        <dsp:cNvPr id="0" name=""/>
        <dsp:cNvSpPr/>
      </dsp:nvSpPr>
      <dsp:spPr>
        <a:xfrm>
          <a:off x="5205839" y="2811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Issuer and Counsel</a:t>
          </a:r>
        </a:p>
      </dsp:txBody>
      <dsp:txXfrm>
        <a:off x="5370856" y="167828"/>
        <a:ext cx="796771" cy="796771"/>
      </dsp:txXfrm>
    </dsp:sp>
    <dsp:sp modelId="{28A4C6E6-7FD6-4CAC-BF96-7CE8C17CFCCE}">
      <dsp:nvSpPr>
        <dsp:cNvPr id="0" name=""/>
        <dsp:cNvSpPr/>
      </dsp:nvSpPr>
      <dsp:spPr>
        <a:xfrm rot="7800000">
          <a:off x="6262834" y="1604831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377108" y="1647322"/>
        <a:ext cx="324617" cy="287336"/>
      </dsp:txXfrm>
    </dsp:sp>
    <dsp:sp modelId="{FC221BA8-E941-4A2B-8B0B-6B405DC50FB8}">
      <dsp:nvSpPr>
        <dsp:cNvPr id="0" name=""/>
        <dsp:cNvSpPr/>
      </dsp:nvSpPr>
      <dsp:spPr>
        <a:xfrm>
          <a:off x="6583098" y="504092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Bond Counsel</a:t>
          </a:r>
        </a:p>
      </dsp:txBody>
      <dsp:txXfrm>
        <a:off x="6748115" y="669109"/>
        <a:ext cx="796771" cy="796771"/>
      </dsp:txXfrm>
    </dsp:sp>
    <dsp:sp modelId="{02076D6B-4328-42A8-A9BF-51A65026B4CB}">
      <dsp:nvSpPr>
        <dsp:cNvPr id="0" name=""/>
        <dsp:cNvSpPr/>
      </dsp:nvSpPr>
      <dsp:spPr>
        <a:xfrm rot="10200000">
          <a:off x="6648844" y="2273420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786909" y="2357119"/>
        <a:ext cx="324617" cy="287336"/>
      </dsp:txXfrm>
    </dsp:sp>
    <dsp:sp modelId="{E9DE2BB8-573E-4E43-BA33-37CFFE93BEE3}">
      <dsp:nvSpPr>
        <dsp:cNvPr id="0" name=""/>
        <dsp:cNvSpPr/>
      </dsp:nvSpPr>
      <dsp:spPr>
        <a:xfrm>
          <a:off x="7315923" y="1773381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Credit Enhancement and Counsel</a:t>
          </a:r>
        </a:p>
      </dsp:txBody>
      <dsp:txXfrm>
        <a:off x="7480940" y="1938398"/>
        <a:ext cx="796771" cy="796771"/>
      </dsp:txXfrm>
    </dsp:sp>
    <dsp:sp modelId="{50B2A210-9B4B-408C-A2B4-7F1A56CFC4AB}">
      <dsp:nvSpPr>
        <dsp:cNvPr id="0" name=""/>
        <dsp:cNvSpPr/>
      </dsp:nvSpPr>
      <dsp:spPr>
        <a:xfrm rot="12600000">
          <a:off x="6514784" y="3033711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644587" y="3164270"/>
        <a:ext cx="324617" cy="287336"/>
      </dsp:txXfrm>
    </dsp:sp>
    <dsp:sp modelId="{E58D17B7-C7BE-4BF3-BC21-49329528B76F}">
      <dsp:nvSpPr>
        <dsp:cNvPr id="0" name=""/>
        <dsp:cNvSpPr/>
      </dsp:nvSpPr>
      <dsp:spPr>
        <a:xfrm>
          <a:off x="7061415" y="3216763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Lender and Counsel</a:t>
          </a:r>
        </a:p>
      </dsp:txBody>
      <dsp:txXfrm>
        <a:off x="7226432" y="3381780"/>
        <a:ext cx="796771" cy="796771"/>
      </dsp:txXfrm>
    </dsp:sp>
    <dsp:sp modelId="{0293B5E1-6594-498D-B09C-35E9097BF3BE}">
      <dsp:nvSpPr>
        <dsp:cNvPr id="0" name=""/>
        <dsp:cNvSpPr/>
      </dsp:nvSpPr>
      <dsp:spPr>
        <a:xfrm rot="15000000">
          <a:off x="5923382" y="3529956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016734" y="3691100"/>
        <a:ext cx="324617" cy="287336"/>
      </dsp:txXfrm>
    </dsp:sp>
    <dsp:sp modelId="{82C64463-D07C-4490-BA94-AC841B385FD2}">
      <dsp:nvSpPr>
        <dsp:cNvPr id="0" name=""/>
        <dsp:cNvSpPr/>
      </dsp:nvSpPr>
      <dsp:spPr>
        <a:xfrm>
          <a:off x="5938663" y="4158864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Tax Credit Equity and Counsel</a:t>
          </a:r>
        </a:p>
      </dsp:txBody>
      <dsp:txXfrm>
        <a:off x="6103680" y="4323881"/>
        <a:ext cx="796771" cy="796771"/>
      </dsp:txXfrm>
    </dsp:sp>
    <dsp:sp modelId="{4B8BED41-43C2-4C9F-9D5B-06BD0B5957A6}">
      <dsp:nvSpPr>
        <dsp:cNvPr id="0" name=""/>
        <dsp:cNvSpPr/>
      </dsp:nvSpPr>
      <dsp:spPr>
        <a:xfrm rot="17400000">
          <a:off x="5151362" y="3529956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197132" y="3691100"/>
        <a:ext cx="324617" cy="287336"/>
      </dsp:txXfrm>
    </dsp:sp>
    <dsp:sp modelId="{471A1F1B-38CC-4F8E-A799-346BD426BBAD}">
      <dsp:nvSpPr>
        <dsp:cNvPr id="0" name=""/>
        <dsp:cNvSpPr/>
      </dsp:nvSpPr>
      <dsp:spPr>
        <a:xfrm>
          <a:off x="4473015" y="4158864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Financial Advisor</a:t>
          </a:r>
        </a:p>
      </dsp:txBody>
      <dsp:txXfrm>
        <a:off x="4638032" y="4323881"/>
        <a:ext cx="796771" cy="796771"/>
      </dsp:txXfrm>
    </dsp:sp>
    <dsp:sp modelId="{5BDD67F3-C7BC-49F8-AEEC-87F92BAD8729}">
      <dsp:nvSpPr>
        <dsp:cNvPr id="0" name=""/>
        <dsp:cNvSpPr/>
      </dsp:nvSpPr>
      <dsp:spPr>
        <a:xfrm rot="19800000">
          <a:off x="4559960" y="3033711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569279" y="3164270"/>
        <a:ext cx="324617" cy="287336"/>
      </dsp:txXfrm>
    </dsp:sp>
    <dsp:sp modelId="{8D5ED863-6CCB-4FD5-9493-2344AC366EF4}">
      <dsp:nvSpPr>
        <dsp:cNvPr id="0" name=""/>
        <dsp:cNvSpPr/>
      </dsp:nvSpPr>
      <dsp:spPr>
        <a:xfrm>
          <a:off x="3350263" y="3216763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Trustee and Counsel</a:t>
          </a:r>
        </a:p>
      </dsp:txBody>
      <dsp:txXfrm>
        <a:off x="3515280" y="3381780"/>
        <a:ext cx="796771" cy="796771"/>
      </dsp:txXfrm>
    </dsp:sp>
    <dsp:sp modelId="{AFEE9CA3-EAB7-4BC0-9BEF-8E74485F3239}">
      <dsp:nvSpPr>
        <dsp:cNvPr id="0" name=""/>
        <dsp:cNvSpPr/>
      </dsp:nvSpPr>
      <dsp:spPr>
        <a:xfrm rot="600000">
          <a:off x="4425900" y="2273420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426957" y="2357119"/>
        <a:ext cx="324617" cy="287336"/>
      </dsp:txXfrm>
    </dsp:sp>
    <dsp:sp modelId="{D80526B7-C1D3-4949-9630-F640094E61C1}">
      <dsp:nvSpPr>
        <dsp:cNvPr id="0" name=""/>
        <dsp:cNvSpPr/>
      </dsp:nvSpPr>
      <dsp:spPr>
        <a:xfrm>
          <a:off x="3095755" y="1773381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Rating Agency</a:t>
          </a:r>
        </a:p>
      </dsp:txBody>
      <dsp:txXfrm>
        <a:off x="3260772" y="1938398"/>
        <a:ext cx="796771" cy="796771"/>
      </dsp:txXfrm>
    </dsp:sp>
    <dsp:sp modelId="{2F30BC79-0817-4505-9B4A-504AA6B0DEA5}">
      <dsp:nvSpPr>
        <dsp:cNvPr id="0" name=""/>
        <dsp:cNvSpPr/>
      </dsp:nvSpPr>
      <dsp:spPr>
        <a:xfrm rot="3000000">
          <a:off x="4811910" y="1604831"/>
          <a:ext cx="463739" cy="478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836758" y="1647322"/>
        <a:ext cx="324617" cy="287336"/>
      </dsp:txXfrm>
    </dsp:sp>
    <dsp:sp modelId="{F0DD265C-BD5E-4FF9-ABB3-7DF0DE68CB5B}">
      <dsp:nvSpPr>
        <dsp:cNvPr id="0" name=""/>
        <dsp:cNvSpPr/>
      </dsp:nvSpPr>
      <dsp:spPr>
        <a:xfrm>
          <a:off x="3828580" y="504092"/>
          <a:ext cx="1126805" cy="11268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Underwriter and Counsel</a:t>
          </a:r>
        </a:p>
      </dsp:txBody>
      <dsp:txXfrm>
        <a:off x="3993597" y="669109"/>
        <a:ext cx="796771" cy="79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10/18/2023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FAAFE-9E71-46A5-9E45-C9262A4F589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973514" y="8773958"/>
            <a:ext cx="3036887" cy="4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6" tIns="46394" rIns="92786" bIns="46394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A86BF-2146-4FB7-8DEE-0C2A48FC5A2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6" y="4387769"/>
            <a:ext cx="5603874" cy="4154342"/>
          </a:xfrm>
        </p:spPr>
        <p:txBody>
          <a:bodyPr lIns="92786" tIns="46394" rIns="92786" bIns="463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5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4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BCE61-E25E-48E6-87DB-E8E12643229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768"/>
            <a:ext cx="5140325" cy="41543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0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60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FAAFE-9E71-46A5-9E45-C9262A4F589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973514" y="8773958"/>
            <a:ext cx="3036887" cy="4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6" tIns="46394" rIns="92786" bIns="46394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A86BF-2146-4FB7-8DEE-0C2A48FC5A2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6" y="4387769"/>
            <a:ext cx="5603874" cy="4154342"/>
          </a:xfrm>
        </p:spPr>
        <p:txBody>
          <a:bodyPr lIns="92786" tIns="46394" rIns="92786" bIns="463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7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8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7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3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1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38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8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3CF76-1440-4B2B-AC7E-0130BD69F2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Mortgage Bankers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083A4-BDB0-4D5E-BE95-29FEEF90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71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54E48A0-7141-48F0-A93E-61DEA5A7AF21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C77B12D-C3FE-4A2D-B81B-5A299EC5412D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CD2881C-E289-4859-8A34-E956BE0FE816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C456-E68A-4450-9160-12C750990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834-7E36-497C-93E6-CEB6681B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30CA-34B9-401D-9E23-76033267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2877-0A46-4BA9-A5DE-2921B5FC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7512-46D6-4B1A-B707-DF6AB1D79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2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6933-4513-4DA8-AC5D-578E9133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E1D6-FA2B-4E76-BF32-389A69D9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24C2-512A-4D70-9728-7786F1D4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C8A63C9-BADE-49B1-B201-243937EDDE9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13BE-AA9B-43CF-80A2-9B21CBD3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3F5-8E55-4FF9-B5CE-5A1B2225C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EEE8-ECE2-45C3-8F0A-EC358E8BD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5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8A67-312D-4BE0-9C5C-AE2FF457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1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F98C6A6F-1707-4B1F-9249-7C237A4D0D76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A635E471-BF28-4790-B511-950CFA8663A0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D896AB7-37DC-4437-8851-F779780171A0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5458A7F-8E31-4291-B5CC-E09B03BDAC9F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CB739D7F-9C03-4D36-AAD6-391B680F3EA9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7812" y="6459786"/>
            <a:ext cx="1311683" cy="365125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CDEA05E-11E2-46D6-BC53-5AE969B77834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pattFill prst="pct60">
            <a:fgClr>
              <a:srgbClr val="D8D8D8"/>
            </a:fgClr>
            <a:bgClr>
              <a:srgbClr val="3D71C1"/>
            </a:bgClr>
          </a:patt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E3BB8D75-EDC7-418A-AB6D-9801CC58E405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816188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7" y="6478801"/>
            <a:ext cx="1566652" cy="2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294" y="6416675"/>
            <a:ext cx="1096994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5758" y="6416675"/>
            <a:ext cx="11173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4905F5-8868-4B2D-8EF6-C6C18291B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Q:\Stifel Logos\2013 New STIFEL Logo\Color\Stifel_540_TIFF.tif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8" y="6417132"/>
            <a:ext cx="1523603" cy="3469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90" y="6324601"/>
            <a:ext cx="2450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7"/>
          <p:cNvSpPr>
            <a:spLocks noChangeArrowheads="1"/>
          </p:cNvSpPr>
          <p:nvPr/>
        </p:nvSpPr>
        <p:spPr bwMode="auto">
          <a:xfrm>
            <a:off x="579206" y="138404"/>
            <a:ext cx="11030412" cy="883844"/>
          </a:xfrm>
          <a:prstGeom prst="rect">
            <a:avLst/>
          </a:prstGeom>
          <a:solidFill>
            <a:srgbClr val="629DD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Anatomy of a Bond Deal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4B1009-3F71-FA4C-294E-F5017E05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071"/>
          <a:stretch/>
        </p:blipFill>
        <p:spPr>
          <a:xfrm>
            <a:off x="3198581" y="2247261"/>
            <a:ext cx="1367379" cy="219456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DB0A8-72EE-5BDB-CD27-EAF706ACA111}"/>
              </a:ext>
            </a:extLst>
          </p:cNvPr>
          <p:cNvSpPr/>
          <p:nvPr/>
        </p:nvSpPr>
        <p:spPr bwMode="auto">
          <a:xfrm>
            <a:off x="94891" y="6349042"/>
            <a:ext cx="11861320" cy="496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188D0-E640-A93A-B86B-C6B8BA5347FD}"/>
              </a:ext>
            </a:extLst>
          </p:cNvPr>
          <p:cNvSpPr txBox="1"/>
          <p:nvPr/>
        </p:nvSpPr>
        <p:spPr>
          <a:xfrm>
            <a:off x="2464950" y="4680027"/>
            <a:ext cx="283464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Lauren Marcus, Esq.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Tiber Hudson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Direct: (202) 973-0122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lauren@tiberhudson.com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4B337-50C7-FE28-4EA1-AD49AAC08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18846"/>
          <a:stretch/>
        </p:blipFill>
        <p:spPr>
          <a:xfrm>
            <a:off x="7622866" y="2247261"/>
            <a:ext cx="1367379" cy="219456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EAB1D-B2E8-2B1E-F7BA-EBADAE6E835F}"/>
              </a:ext>
            </a:extLst>
          </p:cNvPr>
          <p:cNvSpPr txBox="1"/>
          <p:nvPr/>
        </p:nvSpPr>
        <p:spPr>
          <a:xfrm>
            <a:off x="6889235" y="4676552"/>
            <a:ext cx="283464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John Sabatier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Stifel, Nicolaus &amp; Co.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Direct: (504) 210-3110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sabatierj@stifel.com</a:t>
            </a:r>
          </a:p>
        </p:txBody>
      </p:sp>
      <p:sp>
        <p:nvSpPr>
          <p:cNvPr id="7" name="Title 94">
            <a:extLst>
              <a:ext uri="{FF2B5EF4-FFF2-40B4-BE49-F238E27FC236}">
                <a16:creationId xmlns:a16="http://schemas.microsoft.com/office/drawing/2014/main" id="{7EAEBA4D-A81B-69D0-B5B6-EA602F25622B}"/>
              </a:ext>
            </a:extLst>
          </p:cNvPr>
          <p:cNvSpPr txBox="1">
            <a:spLocks/>
          </p:cNvSpPr>
          <p:nvPr/>
        </p:nvSpPr>
        <p:spPr>
          <a:xfrm>
            <a:off x="1067831" y="1022248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75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85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October 19, 2023</a:t>
            </a:r>
            <a:endParaRPr kumimoji="0" lang="en-US" sz="24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8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Tax Credit Equity Investor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1893888" y="1661866"/>
          <a:ext cx="8401049" cy="353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26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  <a:gridCol w="4200523">
                  <a:extLst>
                    <a:ext uri="{9D8B030D-6E8A-4147-A177-3AD203B41FA5}">
                      <a16:colId xmlns:a16="http://schemas.microsoft.com/office/drawing/2014/main" val="2854602762"/>
                    </a:ext>
                  </a:extLst>
                </a:gridCol>
              </a:tblGrid>
              <a:tr h="353426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Credit Equity Investor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tax credits from the Borrower in exchange for an equity stake in the property ownership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types of tax credits: 9% and 4%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Lender of Tax Credit Equity often used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Credit Equity Counsel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all legal/bond documents on behalf of Tax Credit Equity Provider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Drafts partnership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  <a:p>
                      <a:pPr algn="ctr"/>
                      <a:endParaRPr lang="en-US" sz="400" b="1" i="1" u="sng">
                        <a:solidFill>
                          <a:schemeClr val="tx1"/>
                        </a:solidFill>
                      </a:endParaRP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Partnership Agreement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Loan Agreement (if applicable)</a:t>
                      </a:r>
                      <a:endParaRPr lang="en-US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E8BDDD-8A40-BD51-62F7-4B1D59F6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2C2EE5BF-0192-69FD-D6ED-E0EAD891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5618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Trustee/Fiscal Agent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3994148" y="1458329"/>
          <a:ext cx="4200526" cy="353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26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</a:tblGrid>
              <a:tr h="353426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Trustee/Fiscal Agent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Represents Bondholders’ interests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Manages Trustee-held bond funds, reserves and construction funds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Trustee/Fiscal Agent Counsel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Represents interests of Trustee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417741-E7AB-28EC-D119-FE5C868C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226940A2-44CC-9601-3B88-1DE64F2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900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60" y="155005"/>
            <a:ext cx="10969943" cy="755930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Not Involved in All Deals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8D3655D-AF2F-BB65-9070-8CF3E1DCE4EC}"/>
              </a:ext>
            </a:extLst>
          </p:cNvPr>
          <p:cNvGraphicFramePr>
            <a:graphicFrameLocks noGrp="1"/>
          </p:cNvGraphicFramePr>
          <p:nvPr/>
        </p:nvGraphicFramePr>
        <p:xfrm>
          <a:off x="6018212" y="4080186"/>
          <a:ext cx="3048000" cy="171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13795054"/>
                    </a:ext>
                  </a:extLst>
                </a:gridCol>
              </a:tblGrid>
              <a:tr h="85875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Financial Advisor</a:t>
                      </a:r>
                    </a:p>
                  </a:txBody>
                  <a:tcPr anchor="ctr">
                    <a:solidFill>
                      <a:srgbClr val="074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33767"/>
                  </a:ext>
                </a:extLst>
              </a:tr>
              <a:tr h="856899"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Retained by the Issuer and reviews bond structure and offering documents</a:t>
                      </a:r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003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2A5A4F-ACAC-B38A-08E9-88AD2D298032}"/>
              </a:ext>
            </a:extLst>
          </p:cNvPr>
          <p:cNvGraphicFramePr>
            <a:graphicFrameLocks noGrp="1"/>
          </p:cNvGraphicFramePr>
          <p:nvPr/>
        </p:nvGraphicFramePr>
        <p:xfrm>
          <a:off x="6018212" y="908276"/>
          <a:ext cx="3048000" cy="311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13795054"/>
                    </a:ext>
                  </a:extLst>
                </a:gridCol>
              </a:tblGrid>
              <a:tr h="82464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Rating Agency</a:t>
                      </a:r>
                    </a:p>
                  </a:txBody>
                  <a:tcPr anchor="ctr">
                    <a:solidFill>
                      <a:srgbClr val="074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33767"/>
                  </a:ext>
                </a:extLst>
              </a:tr>
              <a:tr h="1726508"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&amp; Poor’s, Moody’s and Fitch Ratings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 is usually based on the rating of the credit enhancement provider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 have direct impact on cost of borrowing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the credit rating, the lower the interest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003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7F72F8-F920-C34E-96ED-ADF36C391D66}"/>
              </a:ext>
            </a:extLst>
          </p:cNvPr>
          <p:cNvGraphicFramePr>
            <a:graphicFrameLocks noGrp="1"/>
          </p:cNvGraphicFramePr>
          <p:nvPr/>
        </p:nvGraphicFramePr>
        <p:xfrm>
          <a:off x="2436812" y="910935"/>
          <a:ext cx="3048000" cy="21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13795054"/>
                    </a:ext>
                  </a:extLst>
                </a:gridCol>
              </a:tblGrid>
              <a:tr h="84166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Construction Lender</a:t>
                      </a:r>
                    </a:p>
                  </a:txBody>
                  <a:tcPr anchor="ctr">
                    <a:solidFill>
                      <a:srgbClr val="074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33767"/>
                  </a:ext>
                </a:extLst>
              </a:tr>
              <a:tr h="1284735"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Typically local or national banks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also be related to Equity Investor or Permanent Lender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003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79F120-A8E7-5BC3-2793-150F7E5CDF0B}"/>
              </a:ext>
            </a:extLst>
          </p:cNvPr>
          <p:cNvGraphicFramePr>
            <a:graphicFrameLocks noGrp="1"/>
          </p:cNvGraphicFramePr>
          <p:nvPr/>
        </p:nvGraphicFramePr>
        <p:xfrm>
          <a:off x="2436812" y="3089747"/>
          <a:ext cx="3048000" cy="270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13795054"/>
                    </a:ext>
                  </a:extLst>
                </a:gridCol>
              </a:tblGrid>
              <a:tr h="86274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Construction Lender’s Counsel</a:t>
                      </a:r>
                    </a:p>
                  </a:txBody>
                  <a:tcPr anchor="ctr">
                    <a:solidFill>
                      <a:srgbClr val="074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33767"/>
                  </a:ext>
                </a:extLst>
              </a:tr>
              <a:tr h="1843354"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all legal/bond documents on behalf of Construction Lender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Prepares most of the real estate documents securing the Construction Lender’s interest in the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00345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323C11D-740F-A98E-D517-CD93C000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F0269679-1531-09E3-E1CB-0830A3D2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1268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Various Types of Lenders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80252-AE7D-4B65-B420-61B790B9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61" y="974457"/>
            <a:ext cx="11312753" cy="5107245"/>
          </a:xfrm>
        </p:spPr>
        <p:txBody>
          <a:bodyPr>
            <a:normAutofit/>
          </a:bodyPr>
          <a:lstStyle/>
          <a:p>
            <a:r>
              <a:rPr lang="en-US" sz="2799" b="1">
                <a:solidFill>
                  <a:srgbClr val="0743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different kinds of Lenders:  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Construction Lenders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Permanent Lenders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Subordinate Lenders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Bridge Lenders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Seller Take-back Lenders</a:t>
            </a:r>
          </a:p>
          <a:p>
            <a:pPr marL="952393" lvl="1" indent="-342900" defTabSz="1218987" fontAlgn="base"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000000"/>
                </a:solidFill>
              </a:rPr>
              <a:t>Developer/Sponsor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documents will vary based on the role.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75836D8-5673-48FA-A3C4-19167594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40" y="1219776"/>
            <a:ext cx="2281596" cy="2401679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225028-419D-74D7-905F-4D4D7CE4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A99E832D-1433-ACDD-E3CE-FA70F418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5393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76CE-30FD-4905-A378-7EE31D8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14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D445F4-AF0C-4D24-9553-DE573359D977}"/>
              </a:ext>
            </a:extLst>
          </p:cNvPr>
          <p:cNvSpPr txBox="1">
            <a:spLocks/>
          </p:cNvSpPr>
          <p:nvPr/>
        </p:nvSpPr>
        <p:spPr>
          <a:xfrm>
            <a:off x="608012" y="2944461"/>
            <a:ext cx="10972800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Taxable Debt Executions with Short-Term Cash-Backed Bonds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9BC7398E-9E73-35C1-F48E-E8BA7389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0369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1057578" y="1524000"/>
            <a:ext cx="1013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Taxable construction and/or perm loans still available in the current market at competitive rates including: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952393" lvl="1" indent="-342900" fontAlgn="base">
              <a:spcBef>
                <a:spcPts val="200"/>
              </a:spcBef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FHA/GNMA (221(d)(4) / 223(f))</a:t>
            </a:r>
          </a:p>
          <a:p>
            <a:pPr marL="952393" lvl="1" indent="-342900" fontAlgn="base">
              <a:spcBef>
                <a:spcPts val="200"/>
              </a:spcBef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Rural Development (538 / 515)</a:t>
            </a:r>
          </a:p>
          <a:p>
            <a:pPr marL="952393" lvl="1" indent="-342900" fontAlgn="base">
              <a:spcBef>
                <a:spcPts val="200"/>
              </a:spcBef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Fannie loans (mod/light in-place rehab)</a:t>
            </a:r>
          </a:p>
          <a:p>
            <a:pPr marL="952393" lvl="1" indent="-342900" fontAlgn="base">
              <a:spcBef>
                <a:spcPts val="200"/>
              </a:spcBef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Other (taxable) State and/or Local loan programs</a:t>
            </a:r>
          </a:p>
          <a:p>
            <a:pPr marL="952393" lvl="1" indent="-342900" fontAlgn="base">
              <a:spcBef>
                <a:spcPts val="200"/>
              </a:spcBef>
              <a:spcAft>
                <a:spcPts val="60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Soft funds (including CDBG, FEMA, etc.)</a:t>
            </a:r>
          </a:p>
          <a:p>
            <a:pPr marL="952393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83A334D-3AF9-4124-9938-FC419EA965A6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94">
            <a:extLst>
              <a:ext uri="{FF2B5EF4-FFF2-40B4-BE49-F238E27FC236}">
                <a16:creationId xmlns:a16="http://schemas.microsoft.com/office/drawing/2014/main" id="{E9422763-D28C-4974-BA03-7C15535FE62A}"/>
              </a:ext>
            </a:extLst>
          </p:cNvPr>
          <p:cNvSpPr txBox="1">
            <a:spLocks/>
          </p:cNvSpPr>
          <p:nvPr/>
        </p:nvSpPr>
        <p:spPr>
          <a:xfrm>
            <a:off x="1098297" y="287424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82500" lnSpcReduction="100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sz="3599">
                <a:solidFill>
                  <a:prstClr val="black">
                    <a:lumMod val="75000"/>
                    <a:lumOff val="25000"/>
                  </a:prstClr>
                </a:solidFill>
              </a:rPr>
              <a:t>Short Term Cash-Backed Bonds with Taxable Perm Loan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AF3E9-0710-8A94-96E0-DEAAA92B3503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FD6A1E58-CC75-74ED-4253-BA22E6AD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3265505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94"/>
          <p:cNvSpPr txBox="1">
            <a:spLocks/>
          </p:cNvSpPr>
          <p:nvPr/>
        </p:nvSpPr>
        <p:spPr>
          <a:xfrm>
            <a:off x="1099598" y="288244"/>
            <a:ext cx="10050544" cy="499119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78"/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Short Term Cash-Backed Bonds</a:t>
            </a:r>
            <a:endParaRPr lang="en-GB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60000BA0-1682-48C0-8F63-8EE7D7DFBDF1}"/>
              </a:ext>
            </a:extLst>
          </p:cNvPr>
          <p:cNvSpPr/>
          <p:nvPr/>
        </p:nvSpPr>
        <p:spPr>
          <a:xfrm>
            <a:off x="5789612" y="1209008"/>
            <a:ext cx="2284810" cy="1034630"/>
          </a:xfrm>
          <a:prstGeom prst="roundRect">
            <a:avLst>
              <a:gd name="adj" fmla="val 12986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3852"/>
            <a:r>
              <a:rPr lang="en-US" sz="1798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48F00A08-C8EE-4C77-9EB0-794D005615F2}"/>
              </a:ext>
            </a:extLst>
          </p:cNvPr>
          <p:cNvSpPr/>
          <p:nvPr/>
        </p:nvSpPr>
        <p:spPr>
          <a:xfrm>
            <a:off x="5881004" y="1723989"/>
            <a:ext cx="2102024" cy="4413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en-US" sz="17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Investor</a:t>
            </a: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02414274-C0A6-4E0D-BB03-62AF81E987FB}"/>
              </a:ext>
            </a:extLst>
          </p:cNvPr>
          <p:cNvSpPr/>
          <p:nvPr/>
        </p:nvSpPr>
        <p:spPr>
          <a:xfrm>
            <a:off x="5788639" y="4932243"/>
            <a:ext cx="2285784" cy="5725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982" rIns="71962" rtlCol="0" anchor="ctr"/>
          <a:lstStyle/>
          <a:p>
            <a:pPr marL="809139" defTabSz="913852"/>
            <a:r>
              <a: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Perm</a:t>
            </a:r>
          </a:p>
          <a:p>
            <a:pPr marL="809139" defTabSz="913852"/>
            <a:r>
              <a: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Lender</a:t>
            </a:r>
          </a:p>
        </p:txBody>
      </p:sp>
      <p:pic>
        <p:nvPicPr>
          <p:cNvPr id="60" name="Debt service 1">
            <a:extLst>
              <a:ext uri="{FF2B5EF4-FFF2-40B4-BE49-F238E27FC236}">
                <a16:creationId xmlns:a16="http://schemas.microsoft.com/office/drawing/2014/main" id="{2D6727AC-E63D-4B7E-A890-B2F9DAD04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4" y="1288654"/>
            <a:ext cx="566481" cy="344556"/>
          </a:xfrm>
          <a:prstGeom prst="rect">
            <a:avLst/>
          </a:prstGeom>
        </p:spPr>
      </p:pic>
      <p:pic>
        <p:nvPicPr>
          <p:cNvPr id="61" name="Debt service 2">
            <a:extLst>
              <a:ext uri="{FF2B5EF4-FFF2-40B4-BE49-F238E27FC236}">
                <a16:creationId xmlns:a16="http://schemas.microsoft.com/office/drawing/2014/main" id="{B8A57A69-8D2D-4290-9992-BA40A188C3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4" y="1288654"/>
            <a:ext cx="566481" cy="344556"/>
          </a:xfrm>
          <a:prstGeom prst="rect">
            <a:avLst/>
          </a:prstGeom>
        </p:spPr>
      </p:pic>
      <p:pic>
        <p:nvPicPr>
          <p:cNvPr id="62" name="Debt service 3">
            <a:extLst>
              <a:ext uri="{FF2B5EF4-FFF2-40B4-BE49-F238E27FC236}">
                <a16:creationId xmlns:a16="http://schemas.microsoft.com/office/drawing/2014/main" id="{A1D7D2C2-CE4B-442D-A8D7-5E3C161D6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4" y="1288654"/>
            <a:ext cx="566481" cy="344556"/>
          </a:xfrm>
          <a:prstGeom prst="rect">
            <a:avLst/>
          </a:prstGeom>
        </p:spPr>
      </p:pic>
      <p:pic>
        <p:nvPicPr>
          <p:cNvPr id="63" name="Debt service 4">
            <a:extLst>
              <a:ext uri="{FF2B5EF4-FFF2-40B4-BE49-F238E27FC236}">
                <a16:creationId xmlns:a16="http://schemas.microsoft.com/office/drawing/2014/main" id="{D92BFB1D-5C58-42A5-A50A-6D8A2FB7B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94" y="1288654"/>
            <a:ext cx="566481" cy="3445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60111" y="1003970"/>
            <a:ext cx="913924" cy="913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US" sz="179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C8E683E-E4CC-4CB1-9EC9-4CE04C17F3CF}"/>
              </a:ext>
            </a:extLst>
          </p:cNvPr>
          <p:cNvCxnSpPr/>
          <p:nvPr/>
        </p:nvCxnSpPr>
        <p:spPr>
          <a:xfrm flipV="1">
            <a:off x="6516415" y="2241313"/>
            <a:ext cx="10984" cy="26747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505D1E4-65A7-428A-81DD-31C881CC2C8E}"/>
              </a:ext>
            </a:extLst>
          </p:cNvPr>
          <p:cNvCxnSpPr/>
          <p:nvPr/>
        </p:nvCxnSpPr>
        <p:spPr>
          <a:xfrm>
            <a:off x="7187386" y="2252263"/>
            <a:ext cx="0" cy="267495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E1032DF-9B7F-4575-BC1F-E80D041803AD}"/>
              </a:ext>
            </a:extLst>
          </p:cNvPr>
          <p:cNvSpPr txBox="1"/>
          <p:nvPr/>
        </p:nvSpPr>
        <p:spPr>
          <a:xfrm>
            <a:off x="7175178" y="2357371"/>
            <a:ext cx="1080183" cy="46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 </a:t>
            </a:r>
          </a:p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8FE7EA-4A13-4443-8248-2685765F9F1D}"/>
              </a:ext>
            </a:extLst>
          </p:cNvPr>
          <p:cNvSpPr txBox="1"/>
          <p:nvPr/>
        </p:nvSpPr>
        <p:spPr>
          <a:xfrm>
            <a:off x="5811083" y="4136206"/>
            <a:ext cx="940714" cy="46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</a:p>
        </p:txBody>
      </p:sp>
      <p:pic>
        <p:nvPicPr>
          <p:cNvPr id="52" name="Building">
            <a:extLst>
              <a:ext uri="{FF2B5EF4-FFF2-40B4-BE49-F238E27FC236}">
                <a16:creationId xmlns:a16="http://schemas.microsoft.com/office/drawing/2014/main" id="{637480E7-8B63-408D-BAEA-4618E12DA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81" y="1099852"/>
            <a:ext cx="1853775" cy="1853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71D8C43-1097-4522-A432-278EEF9CD46C}"/>
              </a:ext>
            </a:extLst>
          </p:cNvPr>
          <p:cNvSpPr/>
          <p:nvPr/>
        </p:nvSpPr>
        <p:spPr>
          <a:xfrm>
            <a:off x="8514844" y="1119951"/>
            <a:ext cx="2068883" cy="56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US" sz="179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648D13-6798-4170-9EB0-532B6BFAC846}"/>
              </a:ext>
            </a:extLst>
          </p:cNvPr>
          <p:cNvSpPr/>
          <p:nvPr/>
        </p:nvSpPr>
        <p:spPr>
          <a:xfrm>
            <a:off x="8518186" y="1148399"/>
            <a:ext cx="2068883" cy="945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US" sz="179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15A9E9-F3D8-47FD-8F13-FA3CAAAF20BC}"/>
              </a:ext>
            </a:extLst>
          </p:cNvPr>
          <p:cNvSpPr/>
          <p:nvPr/>
        </p:nvSpPr>
        <p:spPr>
          <a:xfrm>
            <a:off x="8541614" y="1101527"/>
            <a:ext cx="2068883" cy="145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US" sz="179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8D6099-BB01-4B83-8EF8-C5B2629FA511}"/>
              </a:ext>
            </a:extLst>
          </p:cNvPr>
          <p:cNvSpPr/>
          <p:nvPr/>
        </p:nvSpPr>
        <p:spPr>
          <a:xfrm>
            <a:off x="8461443" y="1099853"/>
            <a:ext cx="2142358" cy="196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n-US" sz="179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57">
            <a:extLst>
              <a:ext uri="{FF2B5EF4-FFF2-40B4-BE49-F238E27FC236}">
                <a16:creationId xmlns:a16="http://schemas.microsoft.com/office/drawing/2014/main" id="{8E27DDD9-CF03-474A-91DC-DB4BF00A4BAE}"/>
              </a:ext>
            </a:extLst>
          </p:cNvPr>
          <p:cNvGrpSpPr/>
          <p:nvPr/>
        </p:nvGrpSpPr>
        <p:grpSpPr>
          <a:xfrm>
            <a:off x="3617536" y="1447909"/>
            <a:ext cx="2145583" cy="1961128"/>
            <a:chOff x="3681222" y="1981200"/>
            <a:chExt cx="2146701" cy="16002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V="1">
              <a:off x="3681222" y="2781301"/>
              <a:ext cx="1911" cy="48938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53">
              <a:extLst>
                <a:ext uri="{FF2B5EF4-FFF2-40B4-BE49-F238E27FC236}">
                  <a16:creationId xmlns:a16="http://schemas.microsoft.com/office/drawing/2014/main" id="{4D1F5660-B718-4129-BC6F-E461C8A8E71E}"/>
                </a:ext>
              </a:extLst>
            </p:cNvPr>
            <p:cNvGrpSpPr/>
            <p:nvPr/>
          </p:nvGrpSpPr>
          <p:grpSpPr>
            <a:xfrm>
              <a:off x="3683133" y="1981200"/>
              <a:ext cx="2144790" cy="1600200"/>
              <a:chOff x="3683133" y="1981200"/>
              <a:chExt cx="2144790" cy="1600200"/>
            </a:xfrm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3B498BD5-5DA5-413E-A278-02F4702710F8}"/>
                  </a:ext>
                </a:extLst>
              </p:cNvPr>
              <p:cNvSpPr/>
              <p:nvPr/>
            </p:nvSpPr>
            <p:spPr>
              <a:xfrm flipH="1">
                <a:off x="3683133" y="1981200"/>
                <a:ext cx="1828800" cy="1600200"/>
              </a:xfrm>
              <a:prstGeom prst="arc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852"/>
                <a:endParaRPr lang="en-US" sz="1798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FEDEED6-E5FD-4CAD-885B-2F28293E7843}"/>
                  </a:ext>
                </a:extLst>
              </p:cNvPr>
              <p:cNvCxnSpPr/>
              <p:nvPr/>
            </p:nvCxnSpPr>
            <p:spPr>
              <a:xfrm>
                <a:off x="4495800" y="1981200"/>
                <a:ext cx="1332123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60">
            <a:extLst>
              <a:ext uri="{FF2B5EF4-FFF2-40B4-BE49-F238E27FC236}">
                <a16:creationId xmlns:a16="http://schemas.microsoft.com/office/drawing/2014/main" id="{33AD26D0-ED47-418E-B79D-64AB78725011}"/>
              </a:ext>
            </a:extLst>
          </p:cNvPr>
          <p:cNvGrpSpPr/>
          <p:nvPr/>
        </p:nvGrpSpPr>
        <p:grpSpPr>
          <a:xfrm>
            <a:off x="4918781" y="3327855"/>
            <a:ext cx="1599366" cy="1599366"/>
            <a:chOff x="4953000" y="3063088"/>
            <a:chExt cx="1600200" cy="1600200"/>
          </a:xfrm>
        </p:grpSpPr>
        <p:grpSp>
          <p:nvGrpSpPr>
            <p:cNvPr id="75" name="Group 59">
              <a:extLst>
                <a:ext uri="{FF2B5EF4-FFF2-40B4-BE49-F238E27FC236}">
                  <a16:creationId xmlns:a16="http://schemas.microsoft.com/office/drawing/2014/main" id="{A1082724-89F3-4AF1-B80A-D47A1E2EC05D}"/>
                </a:ext>
              </a:extLst>
            </p:cNvPr>
            <p:cNvGrpSpPr/>
            <p:nvPr/>
          </p:nvGrpSpPr>
          <p:grpSpPr>
            <a:xfrm>
              <a:off x="4953000" y="3063088"/>
              <a:ext cx="1600200" cy="1600200"/>
              <a:chOff x="4953000" y="3063088"/>
              <a:chExt cx="1600200" cy="160020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5091B26-79A9-4688-A2BC-45DC199C3BAD}"/>
                  </a:ext>
                </a:extLst>
              </p:cNvPr>
              <p:cNvCxnSpPr/>
              <p:nvPr/>
            </p:nvCxnSpPr>
            <p:spPr>
              <a:xfrm>
                <a:off x="5638799" y="3063088"/>
                <a:ext cx="1905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58">
                <a:extLst>
                  <a:ext uri="{FF2B5EF4-FFF2-40B4-BE49-F238E27FC236}">
                    <a16:creationId xmlns:a16="http://schemas.microsoft.com/office/drawing/2014/main" id="{24210B85-26A6-4225-BDCB-7D2E5D1E3CE3}"/>
                  </a:ext>
                </a:extLst>
              </p:cNvPr>
              <p:cNvGrpSpPr/>
              <p:nvPr/>
            </p:nvGrpSpPr>
            <p:grpSpPr>
              <a:xfrm>
                <a:off x="4953000" y="3063088"/>
                <a:ext cx="1600200" cy="1600200"/>
                <a:chOff x="4953000" y="3505200"/>
                <a:chExt cx="1600200" cy="1600200"/>
              </a:xfrm>
            </p:grpSpPr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6097FCB3-C798-4F49-8CA0-C8EE1420EB14}"/>
                    </a:ext>
                  </a:extLst>
                </p:cNvPr>
                <p:cNvSpPr/>
                <p:nvPr/>
              </p:nvSpPr>
              <p:spPr>
                <a:xfrm>
                  <a:off x="4953000" y="3505200"/>
                  <a:ext cx="1600200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3852"/>
                  <a:endParaRPr lang="en-US" sz="1798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7C2B1E6-589B-4DCC-B6F7-8790E757766A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6E9D4E-01A9-455D-8B6D-AFD66933EB29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ADE3911-3F4F-4DE6-A21D-152C2E9C0BF1}"/>
              </a:ext>
            </a:extLst>
          </p:cNvPr>
          <p:cNvSpPr txBox="1"/>
          <p:nvPr/>
        </p:nvSpPr>
        <p:spPr>
          <a:xfrm>
            <a:off x="2472992" y="1757883"/>
            <a:ext cx="1258022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 proceeds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2801869" y="4043245"/>
            <a:ext cx="814223" cy="46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2850B6-AC26-4BD3-8398-93B44AD35857}"/>
              </a:ext>
            </a:extLst>
          </p:cNvPr>
          <p:cNvCxnSpPr/>
          <p:nvPr/>
        </p:nvCxnSpPr>
        <p:spPr>
          <a:xfrm>
            <a:off x="4423463" y="3561357"/>
            <a:ext cx="0" cy="13708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 flipV="1">
            <a:off x="3593928" y="3561357"/>
            <a:ext cx="13937" cy="137088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rustee">
            <a:extLst>
              <a:ext uri="{FF2B5EF4-FFF2-40B4-BE49-F238E27FC236}">
                <a16:creationId xmlns:a16="http://schemas.microsoft.com/office/drawing/2014/main" id="{3B778FE8-8909-4CD0-980B-E6A06A0DD203}"/>
              </a:ext>
            </a:extLst>
          </p:cNvPr>
          <p:cNvSpPr/>
          <p:nvPr/>
        </p:nvSpPr>
        <p:spPr>
          <a:xfrm>
            <a:off x="2857844" y="3028235"/>
            <a:ext cx="2513290" cy="533122"/>
          </a:xfrm>
          <a:prstGeom prst="round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en-US" sz="1798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Trustee</a:t>
            </a:r>
          </a:p>
        </p:txBody>
      </p:sp>
      <p:sp>
        <p:nvSpPr>
          <p:cNvPr id="86" name="Bond holder">
            <a:extLst>
              <a:ext uri="{FF2B5EF4-FFF2-40B4-BE49-F238E27FC236}">
                <a16:creationId xmlns:a16="http://schemas.microsoft.com/office/drawing/2014/main" id="{872B4766-9DE4-425D-A21D-9CE250B67675}"/>
              </a:ext>
            </a:extLst>
          </p:cNvPr>
          <p:cNvSpPr/>
          <p:nvPr/>
        </p:nvSpPr>
        <p:spPr>
          <a:xfrm>
            <a:off x="2894546" y="4932243"/>
            <a:ext cx="2513290" cy="5725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982" rIns="71962" rtlCol="0" anchor="ctr"/>
          <a:lstStyle/>
          <a:p>
            <a:pPr marL="809139" defTabSz="913852"/>
            <a:r>
              <a:rPr lang="en-US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Holders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95B903-70A3-48ED-BE1C-764FA5271DEB}"/>
              </a:ext>
            </a:extLst>
          </p:cNvPr>
          <p:cNvSpPr txBox="1"/>
          <p:nvPr/>
        </p:nvSpPr>
        <p:spPr>
          <a:xfrm>
            <a:off x="4431689" y="4039141"/>
            <a:ext cx="884078" cy="46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</a:p>
          <a:p>
            <a:pPr defTabSz="913852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</a:p>
        </p:txBody>
      </p:sp>
      <p:pic>
        <p:nvPicPr>
          <p:cNvPr id="88" name="Bond dollar 1">
            <a:extLst>
              <a:ext uri="{FF2B5EF4-FFF2-40B4-BE49-F238E27FC236}">
                <a16:creationId xmlns:a16="http://schemas.microsoft.com/office/drawing/2014/main" id="{1E5906DE-985F-4B1A-9C59-07764035FE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84" y="5029296"/>
            <a:ext cx="566481" cy="344556"/>
          </a:xfrm>
          <a:prstGeom prst="rect">
            <a:avLst/>
          </a:prstGeom>
        </p:spPr>
      </p:pic>
      <p:pic>
        <p:nvPicPr>
          <p:cNvPr id="89" name="Bond dollar 2">
            <a:extLst>
              <a:ext uri="{FF2B5EF4-FFF2-40B4-BE49-F238E27FC236}">
                <a16:creationId xmlns:a16="http://schemas.microsoft.com/office/drawing/2014/main" id="{F4B5979A-34AA-4C1F-904E-EEC350016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17" y="5039601"/>
            <a:ext cx="566481" cy="344556"/>
          </a:xfrm>
          <a:prstGeom prst="rect">
            <a:avLst/>
          </a:prstGeom>
        </p:spPr>
      </p:pic>
      <p:pic>
        <p:nvPicPr>
          <p:cNvPr id="90" name="Bond dollar 3">
            <a:extLst>
              <a:ext uri="{FF2B5EF4-FFF2-40B4-BE49-F238E27FC236}">
                <a16:creationId xmlns:a16="http://schemas.microsoft.com/office/drawing/2014/main" id="{E90E06C0-0516-4150-8308-2B8BBE4BD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88" y="5044884"/>
            <a:ext cx="566481" cy="344556"/>
          </a:xfrm>
          <a:prstGeom prst="rect">
            <a:avLst/>
          </a:prstGeom>
        </p:spPr>
      </p:pic>
      <p:pic>
        <p:nvPicPr>
          <p:cNvPr id="91" name="FHA dollar 1">
            <a:extLst>
              <a:ext uri="{FF2B5EF4-FFF2-40B4-BE49-F238E27FC236}">
                <a16:creationId xmlns:a16="http://schemas.microsoft.com/office/drawing/2014/main" id="{ACA55311-D58D-4691-8B6E-E80E008EF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04" y="5023826"/>
            <a:ext cx="514984" cy="313232"/>
          </a:xfrm>
          <a:prstGeom prst="rect">
            <a:avLst/>
          </a:prstGeom>
        </p:spPr>
      </p:pic>
      <p:pic>
        <p:nvPicPr>
          <p:cNvPr id="92" name="FHA dollar 2">
            <a:extLst>
              <a:ext uri="{FF2B5EF4-FFF2-40B4-BE49-F238E27FC236}">
                <a16:creationId xmlns:a16="http://schemas.microsoft.com/office/drawing/2014/main" id="{3BABFEAB-5220-408A-8D30-A8544C85EE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64" y="5023826"/>
            <a:ext cx="514984" cy="313232"/>
          </a:xfrm>
          <a:prstGeom prst="rect">
            <a:avLst/>
          </a:prstGeom>
        </p:spPr>
      </p:pic>
      <p:pic>
        <p:nvPicPr>
          <p:cNvPr id="93" name="FHA dollar 3">
            <a:extLst>
              <a:ext uri="{FF2B5EF4-FFF2-40B4-BE49-F238E27FC236}">
                <a16:creationId xmlns:a16="http://schemas.microsoft.com/office/drawing/2014/main" id="{6CD33B18-1ED1-4466-B1B0-05853C963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4" y="5023826"/>
            <a:ext cx="514984" cy="313232"/>
          </a:xfrm>
          <a:prstGeom prst="rect">
            <a:avLst/>
          </a:prstGeom>
        </p:spPr>
      </p:pic>
      <p:pic>
        <p:nvPicPr>
          <p:cNvPr id="94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72" y="5042835"/>
            <a:ext cx="514984" cy="313232"/>
          </a:xfrm>
          <a:prstGeom prst="rect">
            <a:avLst/>
          </a:prstGeom>
        </p:spPr>
      </p:pic>
      <p:sp>
        <p:nvSpPr>
          <p:cNvPr id="95" name="Slide Number Placeholder 2">
            <a:extLst>
              <a:ext uri="{FF2B5EF4-FFF2-40B4-BE49-F238E27FC236}">
                <a16:creationId xmlns:a16="http://schemas.microsoft.com/office/drawing/2014/main" id="{015B039A-DF19-4D2F-A61F-A79DA9D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892" y="6458209"/>
            <a:ext cx="1311341" cy="364935"/>
          </a:xfrm>
        </p:spPr>
        <p:txBody>
          <a:bodyPr/>
          <a:lstStyle/>
          <a:p>
            <a:pPr defTabSz="1218255">
              <a:defRPr/>
            </a:pPr>
            <a:fld id="{34C99D79-8A4B-4031-B1E0-AF26F8EDF2BC}" type="slidenum">
              <a:rPr lang="en-US">
                <a:latin typeface="Arial" panose="020B0604020202020204"/>
              </a:rPr>
              <a:pPr defTabSz="1218255">
                <a:defRPr/>
              </a:pPr>
              <a:t>16</a:t>
            </a:fld>
            <a:endParaRPr lang="en-US">
              <a:latin typeface="Arial" panose="020B0604020202020204"/>
            </a:endParaRPr>
          </a:p>
        </p:txBody>
      </p:sp>
      <p:pic>
        <p:nvPicPr>
          <p:cNvPr id="48" name="Certifcate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17" y="3506970"/>
            <a:ext cx="595294" cy="394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B7204-56B2-F72D-56A9-BB699EF4E08E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FBA42A57-A7D6-7C94-CB2A-A5EE19DA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2752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56 C -0.00278 -0.04097 -0.00347 -0.21666 -0.00364 -0.2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1.38889E-6 -0.04629 -0.00035 -0.21967 -0.00035 -0.2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4 C 0.00247 -0.04606 0.00325 -0.22083 0.00364 -0.278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141E-6 -1.11111E-6 L -1.40141E-6 0.182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1.11111E-6 C 0.00313 -0.0669 0.00547 -0.1338 -0.00091 -0.17662 C -0.00729 -0.21945 -0.0207 -0.2412 -0.0379 -0.25741 C -0.05522 -0.27361 -0.09078 -0.27083 -0.10458 -0.2743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5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65 -0.275 C -0.0013 -0.3088 -0.00964 -0.43264 0.01094 -0.47801 C 0.03152 -0.52338 0.04493 -0.53704 0.12034 -0.54769 C 0.19589 -0.55833 0.3919 -0.54352 0.46379 -0.54259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11111E-6 C 0.00312 -0.0669 0.00534 -0.1338 -0.00079 -0.17662 C -0.00691 -0.21945 -0.02045 -0.2412 -0.03647 -0.25741 C -0.05249 -0.27361 -0.08401 -0.27014 -0.09651 -0.27361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4" y="-136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4 -0.27755 C 0.00195 -0.31181 -0.00469 -0.43866 0.01458 -0.48334 C 0.03386 -0.52801 0.0405 -0.53496 0.11461 -0.54561 C 0.18859 -0.55625 0.38721 -0.54699 0.45897 -0.54746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2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1.11111E-6 C 0.00312 -0.0669 0.00534 -0.1338 -0.00052 -0.17662 C -0.00652 -0.21945 -0.01993 -0.24144 -0.03465 -0.25741 C -0.0495 -0.27338 -0.07815 -0.26921 -0.08948 -0.27222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2" y="-136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64 -0.27893 C 0.00547 -0.31226 -0.00105 -0.43449 0.01601 -0.47916 C 0.03295 -0.52384 0.03295 -0.53703 0.10575 -0.54768 C 0.17869 -0.55833 0.38121 -0.54375 0.45376 -0.54282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6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67049E-6 -7.37257E-18 C -0.00013 -0.05903 -0.00234 -0.26759 -0.00065 -0.35208 C 0.00092 -0.43657 -0.00169 -0.47431 0.00951 -0.50741 C 0.02084 -0.54051 0.05132 -0.54329 0.06682 -0.55023 C 0.08258 -0.55741 0.0801 -0.55069 0.10381 -0.55023 C 0.12751 -0.54977 0.18703 -0.54792 0.20917 -0.54722 " pathEditMode="relative" rAng="0" ptsTypes="AAAAAA">
                                      <p:cBhvr>
                                        <p:cTn id="1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3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27431 C -0.10406 -0.23449 -0.10354 -0.19421 -0.10367 -0.16319 C -0.10367 -0.13218 -0.10172 -0.11273 -0.10562 -0.08819 C -0.1094 -0.06366 -0.11461 -0.03171 -0.12646 -0.0162 C -0.13844 -0.00069 -0.15837 0.00185 -0.17739 0.00556 C -0.19627 0.00926 -0.22701 0.00556 -0.24003 0.00556 " pathEditMode="relative" rAng="0" ptsTypes="AAAAAA">
                                      <p:cBhvr>
                                        <p:cTn id="1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7" y="1407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6 -0.27431 C -0.09378 -0.23449 -0.09326 -0.19421 -0.09352 -0.1632 C -0.09352 -0.13218 -0.09143 -0.11273 -0.09547 -0.0882 C -0.09925 -0.06366 -0.10459 -0.03171 -0.11605 -0.0162 C -0.12751 -0.0007 -0.14496 0.00208 -0.16424 0.00555 C -0.18326 0.00903 -0.21712 0.00509 -0.23079 0.00486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" y="1405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8 -0.27222 C -0.08883 -0.23287 -0.08831 -0.19282 -0.08844 -0.16203 C -0.08844 -0.13125 -0.08648 -0.11203 -0.09039 -0.0875 C -0.09404 -0.06319 -0.09977 -0.03171 -0.11071 -0.0162 C -0.12152 -0.00046 -0.13676 0.00185 -0.15577 0.00556 C -0.17466 0.00903 -0.21047 0.00625 -0.22467 0.00625 " pathEditMode="relative" rAng="0" ptsTypes="AAAAAA">
                                      <p:cBhvr>
                                        <p:cTn id="1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594 -0.00162 -0.16488 -0.01459 -0.21581 -0.01088 C -0.26699 -0.00741 -0.28861 -0.00741 -0.30646 0.02199 C -0.32391 0.05139 -0.31922 0.0787 -0.32117 0.1662 C -0.32326 0.2537 -0.31883 0.46782 -0.31818 0.54745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8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516 -0.00186 -0.16085 -0.01436 -0.21073 -0.01088 C -0.26048 -0.00741 -0.28184 -0.00741 -0.2989 0.02152 C -0.3161 0.05069 -0.31154 0.07639 -0.31349 0.16412 C -0.31557 0.25162 -0.31115 0.46759 -0.31076 0.54745 " pathEditMode="relative" rAng="0" ptsTypes="AAAAA">
                                      <p:cBhvr>
                                        <p:cTn id="1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3412 -0.00162 -0.15394 -0.01436 -0.20265 -0.01088 C -0.25123 -0.00764 -0.27494 -0.00857 -0.29239 0.0199 C -0.30997 0.04838 -0.30568 0.07199 -0.30789 0.15995 C -0.3101 0.24791 -0.3062 0.46666 -0.30568 0.54745 " pathEditMode="relative" rAng="0" ptsTypes="AAAAA">
                                      <p:cBhvr>
                                        <p:cTn id="1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00"/>
                            </p:stCondLst>
                            <p:childTnLst>
                              <p:par>
                                <p:cTn id="1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79E-6 0.00023 C -0.08882 -0.00764 -0.17765 -0.01551 -0.22636 -0.00926 C -0.27494 -0.00324 -0.27911 0.00277 -0.29135 0.0375 C -0.30372 0.07199 -0.29916 0.11296 -0.30047 0.19791 C -0.3019 0.2831 -0.30086 0.41504 -0.29982 0.54745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5" grpId="0" animBg="1"/>
      <p:bldP spid="66" grpId="0" animBg="1"/>
      <p:bldP spid="67" grpId="0" animBg="1"/>
      <p:bldP spid="68" grpId="0" animBg="1"/>
      <p:bldP spid="81" grpId="0"/>
      <p:bldP spid="82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Short-Term Rates vs. Reinvestment Rates – 12 to 36 Months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2" y="586740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October 13, 2023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A994BC-EB65-46FD-83CA-5E6453A05435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8A91E-4488-667C-282B-BDE6FBF8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3436B-DFC3-49DA-AEF1-89A624DB6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1EC01-4ED9-D030-60A6-69D920603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52D73-C2E8-2179-BC96-0FF6FDE5D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B19D2-01A4-DDAE-1881-CFD3C6868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19" y="786155"/>
            <a:ext cx="7224386" cy="52856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740A55-8E82-5BC6-01F6-0BA167B3CDF6}"/>
              </a:ext>
            </a:extLst>
          </p:cNvPr>
          <p:cNvCxnSpPr>
            <a:cxnSpLocks/>
          </p:cNvCxnSpPr>
          <p:nvPr/>
        </p:nvCxnSpPr>
        <p:spPr>
          <a:xfrm rot="18900000">
            <a:off x="3131067" y="2370178"/>
            <a:ext cx="0" cy="4846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80157-E385-23B4-3716-5D7023841CF1}"/>
              </a:ext>
            </a:extLst>
          </p:cNvPr>
          <p:cNvCxnSpPr>
            <a:cxnSpLocks/>
          </p:cNvCxnSpPr>
          <p:nvPr/>
        </p:nvCxnSpPr>
        <p:spPr>
          <a:xfrm rot="18900000">
            <a:off x="3356785" y="1810498"/>
            <a:ext cx="0" cy="11430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8DB93F-F3C1-E3E0-F5BC-3D1589C6ED4C}"/>
              </a:ext>
            </a:extLst>
          </p:cNvPr>
          <p:cNvCxnSpPr>
            <a:cxnSpLocks/>
          </p:cNvCxnSpPr>
          <p:nvPr/>
        </p:nvCxnSpPr>
        <p:spPr>
          <a:xfrm rot="18900000">
            <a:off x="3782983" y="1673724"/>
            <a:ext cx="0" cy="130759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C3AFC-DDFF-D7E2-140D-E4B4290E4BF0}"/>
              </a:ext>
            </a:extLst>
          </p:cNvPr>
          <p:cNvCxnSpPr>
            <a:cxnSpLocks/>
          </p:cNvCxnSpPr>
          <p:nvPr/>
        </p:nvCxnSpPr>
        <p:spPr>
          <a:xfrm rot="18900000">
            <a:off x="4305582" y="1797746"/>
            <a:ext cx="0" cy="11704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0CD2F0-1CBE-D198-ED21-711C31322BD4}"/>
              </a:ext>
            </a:extLst>
          </p:cNvPr>
          <p:cNvCxnSpPr>
            <a:cxnSpLocks/>
          </p:cNvCxnSpPr>
          <p:nvPr/>
        </p:nvCxnSpPr>
        <p:spPr>
          <a:xfrm rot="18900000">
            <a:off x="4815570" y="1900727"/>
            <a:ext cx="0" cy="106070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0F0DA7-A7EE-9676-FBF0-D4907C5F9D90}"/>
              </a:ext>
            </a:extLst>
          </p:cNvPr>
          <p:cNvCxnSpPr>
            <a:cxnSpLocks/>
          </p:cNvCxnSpPr>
          <p:nvPr/>
        </p:nvCxnSpPr>
        <p:spPr>
          <a:xfrm rot="18900000">
            <a:off x="5832764" y="2020066"/>
            <a:ext cx="0" cy="9326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DC67D7-1784-486C-2601-D89473016015}"/>
              </a:ext>
            </a:extLst>
          </p:cNvPr>
          <p:cNvCxnSpPr>
            <a:cxnSpLocks/>
          </p:cNvCxnSpPr>
          <p:nvPr/>
        </p:nvCxnSpPr>
        <p:spPr>
          <a:xfrm rot="18900000">
            <a:off x="5328752" y="1963947"/>
            <a:ext cx="0" cy="99669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E6EAA4-A66A-3865-EDBF-F2E751BAC67C}"/>
              </a:ext>
            </a:extLst>
          </p:cNvPr>
          <p:cNvCxnSpPr>
            <a:cxnSpLocks/>
          </p:cNvCxnSpPr>
          <p:nvPr/>
        </p:nvCxnSpPr>
        <p:spPr>
          <a:xfrm rot="18900000">
            <a:off x="9354698" y="2529583"/>
            <a:ext cx="0" cy="2468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F7334E-51F7-C0BF-5BE8-FAA825FCCD97}"/>
              </a:ext>
            </a:extLst>
          </p:cNvPr>
          <p:cNvCxnSpPr>
            <a:cxnSpLocks/>
          </p:cNvCxnSpPr>
          <p:nvPr/>
        </p:nvCxnSpPr>
        <p:spPr>
          <a:xfrm rot="18900000">
            <a:off x="6329736" y="2083884"/>
            <a:ext cx="0" cy="86868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D652B-FCF1-317B-521F-5DD86DBC430D}"/>
              </a:ext>
            </a:extLst>
          </p:cNvPr>
          <p:cNvCxnSpPr>
            <a:cxnSpLocks/>
          </p:cNvCxnSpPr>
          <p:nvPr/>
        </p:nvCxnSpPr>
        <p:spPr>
          <a:xfrm rot="18900000">
            <a:off x="6786257" y="2155904"/>
            <a:ext cx="0" cy="79552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6C50FC-066D-F3EB-F5A5-FE4513229AAB}"/>
              </a:ext>
            </a:extLst>
          </p:cNvPr>
          <p:cNvCxnSpPr>
            <a:cxnSpLocks/>
          </p:cNvCxnSpPr>
          <p:nvPr/>
        </p:nvCxnSpPr>
        <p:spPr>
          <a:xfrm rot="18900000">
            <a:off x="7224012" y="2232768"/>
            <a:ext cx="0" cy="7132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CE15D7-AD8C-9938-CC81-6789216405C6}"/>
              </a:ext>
            </a:extLst>
          </p:cNvPr>
          <p:cNvCxnSpPr>
            <a:cxnSpLocks/>
          </p:cNvCxnSpPr>
          <p:nvPr/>
        </p:nvCxnSpPr>
        <p:spPr>
          <a:xfrm rot="18900000">
            <a:off x="8156384" y="2386869"/>
            <a:ext cx="0" cy="57607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E5DAEE-384A-C491-792A-8155FDEA3BF9}"/>
              </a:ext>
            </a:extLst>
          </p:cNvPr>
          <p:cNvCxnSpPr>
            <a:cxnSpLocks/>
          </p:cNvCxnSpPr>
          <p:nvPr/>
        </p:nvCxnSpPr>
        <p:spPr>
          <a:xfrm rot="18900000">
            <a:off x="7678942" y="2314432"/>
            <a:ext cx="0" cy="63093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915DA0-692C-4D52-9FE0-EEBF2A1BEC38}"/>
              </a:ext>
            </a:extLst>
          </p:cNvPr>
          <p:cNvCxnSpPr>
            <a:cxnSpLocks/>
          </p:cNvCxnSpPr>
          <p:nvPr/>
        </p:nvCxnSpPr>
        <p:spPr>
          <a:xfrm rot="18900000">
            <a:off x="8591392" y="2427970"/>
            <a:ext cx="0" cy="54864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F9F45-784B-4083-67B0-83E2CF78716A}"/>
              </a:ext>
            </a:extLst>
          </p:cNvPr>
          <p:cNvCxnSpPr>
            <a:cxnSpLocks/>
          </p:cNvCxnSpPr>
          <p:nvPr/>
        </p:nvCxnSpPr>
        <p:spPr>
          <a:xfrm rot="18900000">
            <a:off x="9042685" y="2464938"/>
            <a:ext cx="0" cy="52120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841614-1DAE-CC3C-E0C7-6F7594DB563A}"/>
              </a:ext>
            </a:extLst>
          </p:cNvPr>
          <p:cNvSpPr txBox="1"/>
          <p:nvPr/>
        </p:nvSpPr>
        <p:spPr>
          <a:xfrm>
            <a:off x="3872395" y="2362200"/>
            <a:ext cx="43556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POSITIVE ARBITRAGE</a:t>
            </a:r>
          </a:p>
        </p:txBody>
      </p:sp>
      <p:sp>
        <p:nvSpPr>
          <p:cNvPr id="8" name="Footer Placeholder 90">
            <a:extLst>
              <a:ext uri="{FF2B5EF4-FFF2-40B4-BE49-F238E27FC236}">
                <a16:creationId xmlns:a16="http://schemas.microsoft.com/office/drawing/2014/main" id="{03F34283-726F-8378-4CBB-587A037C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8266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18</a:t>
            </a:fld>
            <a:endParaRPr lang="en-US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1067831" y="2929751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Long Term Bonds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0C4F1D8B-28E9-4889-8A16-59AA1F86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8185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8F64ABA-F168-4811-B68E-05558C4DF366}"/>
              </a:ext>
            </a:extLst>
          </p:cNvPr>
          <p:cNvSpPr txBox="1">
            <a:spLocks/>
          </p:cNvSpPr>
          <p:nvPr/>
        </p:nvSpPr>
        <p:spPr>
          <a:xfrm>
            <a:off x="455612" y="914400"/>
            <a:ext cx="11353800" cy="50292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772" indent="-304747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67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8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8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87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89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1922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2947" indent="-30474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A66AC">
                  <a:lumMod val="7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B7682E-59EC-483D-A2ED-9CD60905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Long Term Bonds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200BF-7717-4A33-8DF7-0273E44D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B64F8-830D-4A19-A86D-D9F2476DD035}"/>
              </a:ext>
            </a:extLst>
          </p:cNvPr>
          <p:cNvSpPr txBox="1"/>
          <p:nvPr/>
        </p:nvSpPr>
        <p:spPr>
          <a:xfrm>
            <a:off x="1217612" y="1066800"/>
            <a:ext cx="99919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closing date, the bond purchaser or underwriter will fund the initial (or full) draw of tax-exempt debt to the trustee for the benefit of the bond issuer.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issuer will use the proceeds of the bonds to make a loan to the borrower, which the trustee will advance in installments to the borrower during the construction period to be used on project costs.</a:t>
            </a: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During the construction period, the borrower will make interest-only payments on the bonds, which will bear interest at either a fixed variable rate.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 all conditions to conversion have been satisfied, tax credit equity will be used to redeem a portion of the bonds such that the outstanding principal amount is equal to the permanent loan amount underwritten by the bond purchaser or underwriter.</a:t>
            </a: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52393" marR="0" lvl="1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Following conversion, the borrower will make principal and interest payments on the bonds, which will bear interest at a fixed rate.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460BE52F-5E9E-BBA2-C2EB-14477349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87902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1098297" y="287424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0000" lnSpcReduction="10000"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85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4% Deal Timeline (Publicly Offered)</a:t>
            </a:r>
            <a:endParaRPr kumimoji="0" lang="en-US" sz="3599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6CFA1-8241-0EB8-862F-6BF48237931B}"/>
              </a:ext>
            </a:extLst>
          </p:cNvPr>
          <p:cNvSpPr/>
          <p:nvPr/>
        </p:nvSpPr>
        <p:spPr>
          <a:xfrm>
            <a:off x="1027110" y="3135768"/>
            <a:ext cx="1070609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D597B-4EAA-FD77-B1B4-609D36579CD5}"/>
              </a:ext>
            </a:extLst>
          </p:cNvPr>
          <p:cNvSpPr txBox="1"/>
          <p:nvPr/>
        </p:nvSpPr>
        <p:spPr>
          <a:xfrm>
            <a:off x="722310" y="308743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DE7E9-4CEB-33E2-CD7C-AC890848BEE6}"/>
              </a:ext>
            </a:extLst>
          </p:cNvPr>
          <p:cNvSpPr txBox="1"/>
          <p:nvPr/>
        </p:nvSpPr>
        <p:spPr>
          <a:xfrm>
            <a:off x="11710742" y="3104411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005A9-939D-D944-667D-377A7A816E45}"/>
              </a:ext>
            </a:extLst>
          </p:cNvPr>
          <p:cNvSpPr txBox="1"/>
          <p:nvPr/>
        </p:nvSpPr>
        <p:spPr>
          <a:xfrm>
            <a:off x="6170612" y="3427975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22471-C0F6-D549-360C-449061533508}"/>
              </a:ext>
            </a:extLst>
          </p:cNvPr>
          <p:cNvSpPr txBox="1"/>
          <p:nvPr/>
        </p:nvSpPr>
        <p:spPr>
          <a:xfrm>
            <a:off x="3332162" y="3426474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7D005-0EEB-E405-0205-B112EFDC7C3F}"/>
              </a:ext>
            </a:extLst>
          </p:cNvPr>
          <p:cNvSpPr txBox="1"/>
          <p:nvPr/>
        </p:nvSpPr>
        <p:spPr>
          <a:xfrm>
            <a:off x="9009060" y="3426850"/>
            <a:ext cx="53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318311-1C16-E0B4-1191-58FE2EB1E94E}"/>
              </a:ext>
            </a:extLst>
          </p:cNvPr>
          <p:cNvCxnSpPr/>
          <p:nvPr/>
        </p:nvCxnSpPr>
        <p:spPr>
          <a:xfrm>
            <a:off x="1027112" y="2034743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1AA0BD-2281-4C4D-F51C-172C75F6A7E8}"/>
              </a:ext>
            </a:extLst>
          </p:cNvPr>
          <p:cNvSpPr txBox="1"/>
          <p:nvPr/>
        </p:nvSpPr>
        <p:spPr>
          <a:xfrm>
            <a:off x="382401" y="1696189"/>
            <a:ext cx="1370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Kick-Off Call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BB6F04-ACA4-D8D0-1FB9-43B02AF952B9}"/>
              </a:ext>
            </a:extLst>
          </p:cNvPr>
          <p:cNvCxnSpPr>
            <a:cxnSpLocks/>
          </p:cNvCxnSpPr>
          <p:nvPr/>
        </p:nvCxnSpPr>
        <p:spPr>
          <a:xfrm flipV="1">
            <a:off x="2246312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CEE21A-781A-4C41-4EF6-E35C80DBE17C}"/>
              </a:ext>
            </a:extLst>
          </p:cNvPr>
          <p:cNvSpPr txBox="1"/>
          <p:nvPr/>
        </p:nvSpPr>
        <p:spPr>
          <a:xfrm>
            <a:off x="1522808" y="4657607"/>
            <a:ext cx="144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Initial Drafts of Bond Docs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9548E9-D678-AFDB-6A7E-7267E8D4F8DC}"/>
              </a:ext>
            </a:extLst>
          </p:cNvPr>
          <p:cNvSpPr/>
          <p:nvPr/>
        </p:nvSpPr>
        <p:spPr>
          <a:xfrm>
            <a:off x="1027110" y="3137292"/>
            <a:ext cx="1219198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9C79AE-37C7-F069-1D16-4BAE308BEFEC}"/>
              </a:ext>
            </a:extLst>
          </p:cNvPr>
          <p:cNvSpPr/>
          <p:nvPr/>
        </p:nvSpPr>
        <p:spPr>
          <a:xfrm>
            <a:off x="1027110" y="3137292"/>
            <a:ext cx="1941903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5205B3-A19E-8CF8-B14B-F086CBB34173}"/>
              </a:ext>
            </a:extLst>
          </p:cNvPr>
          <p:cNvCxnSpPr>
            <a:cxnSpLocks/>
          </p:cNvCxnSpPr>
          <p:nvPr/>
        </p:nvCxnSpPr>
        <p:spPr>
          <a:xfrm>
            <a:off x="2969019" y="202592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BADC5E8-4DCC-F9B3-379F-7F0A152DFB4D}"/>
              </a:ext>
            </a:extLst>
          </p:cNvPr>
          <p:cNvSpPr txBox="1"/>
          <p:nvPr/>
        </p:nvSpPr>
        <p:spPr>
          <a:xfrm>
            <a:off x="2097360" y="1449968"/>
            <a:ext cx="174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Initial Drafts of Disclosure Docs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71C0F1-CD8E-5354-E876-0AF6D3D4A8EF}"/>
              </a:ext>
            </a:extLst>
          </p:cNvPr>
          <p:cNvCxnSpPr>
            <a:cxnSpLocks/>
          </p:cNvCxnSpPr>
          <p:nvPr/>
        </p:nvCxnSpPr>
        <p:spPr>
          <a:xfrm flipV="1">
            <a:off x="3830181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47E634-1FA0-D047-D118-010B0F10CC53}"/>
              </a:ext>
            </a:extLst>
          </p:cNvPr>
          <p:cNvSpPr txBox="1"/>
          <p:nvPr/>
        </p:nvSpPr>
        <p:spPr>
          <a:xfrm>
            <a:off x="3008311" y="4657607"/>
            <a:ext cx="164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Rating Agency Submission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6B418D-C2E2-A808-5781-56B6525C3735}"/>
              </a:ext>
            </a:extLst>
          </p:cNvPr>
          <p:cNvSpPr/>
          <p:nvPr/>
        </p:nvSpPr>
        <p:spPr>
          <a:xfrm>
            <a:off x="1027110" y="3137292"/>
            <a:ext cx="2803070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E81F66-270A-18B3-8B89-3EAA2AFAC771}"/>
              </a:ext>
            </a:extLst>
          </p:cNvPr>
          <p:cNvCxnSpPr>
            <a:cxnSpLocks/>
          </p:cNvCxnSpPr>
          <p:nvPr/>
        </p:nvCxnSpPr>
        <p:spPr>
          <a:xfrm>
            <a:off x="5478802" y="202592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B0E692-21B1-F216-0706-0DE6B3BF00F9}"/>
              </a:ext>
            </a:extLst>
          </p:cNvPr>
          <p:cNvSpPr txBox="1"/>
          <p:nvPr/>
        </p:nvSpPr>
        <p:spPr>
          <a:xfrm>
            <a:off x="4520293" y="1449968"/>
            <a:ext cx="191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TEFRA Hearing &amp; Bond Resolution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896D82-02C2-3883-EA48-2FFB5E8B75EC}"/>
              </a:ext>
            </a:extLst>
          </p:cNvPr>
          <p:cNvSpPr/>
          <p:nvPr/>
        </p:nvSpPr>
        <p:spPr>
          <a:xfrm>
            <a:off x="1027110" y="3137292"/>
            <a:ext cx="4451691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5538D6-2B7A-6BA9-E4A9-F30E0719744E}"/>
              </a:ext>
            </a:extLst>
          </p:cNvPr>
          <p:cNvCxnSpPr>
            <a:cxnSpLocks/>
          </p:cNvCxnSpPr>
          <p:nvPr/>
        </p:nvCxnSpPr>
        <p:spPr>
          <a:xfrm flipV="1">
            <a:off x="6758443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ECC0354-A925-E95A-1E12-04CBA1D76887}"/>
              </a:ext>
            </a:extLst>
          </p:cNvPr>
          <p:cNvSpPr txBox="1"/>
          <p:nvPr/>
        </p:nvSpPr>
        <p:spPr>
          <a:xfrm>
            <a:off x="5936573" y="4657607"/>
            <a:ext cx="164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Issuer Board Meeting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6130D2-64C0-358C-7BCC-52C4E5D1713A}"/>
              </a:ext>
            </a:extLst>
          </p:cNvPr>
          <p:cNvSpPr/>
          <p:nvPr/>
        </p:nvSpPr>
        <p:spPr>
          <a:xfrm>
            <a:off x="1027110" y="3137292"/>
            <a:ext cx="5731332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7C26E0-54BC-0EE9-131D-4F2E28114D2D}"/>
              </a:ext>
            </a:extLst>
          </p:cNvPr>
          <p:cNvCxnSpPr>
            <a:cxnSpLocks/>
          </p:cNvCxnSpPr>
          <p:nvPr/>
        </p:nvCxnSpPr>
        <p:spPr>
          <a:xfrm>
            <a:off x="7636495" y="2023752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277407-2E5A-6EF7-D9D4-3BDC075F80F8}"/>
              </a:ext>
            </a:extLst>
          </p:cNvPr>
          <p:cNvSpPr txBox="1"/>
          <p:nvPr/>
        </p:nvSpPr>
        <p:spPr>
          <a:xfrm>
            <a:off x="6589712" y="1447800"/>
            <a:ext cx="2093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Lender Commitment &amp; Rate Lock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5C4EDE-970B-662D-F4D4-8067C03766C6}"/>
              </a:ext>
            </a:extLst>
          </p:cNvPr>
          <p:cNvSpPr/>
          <p:nvPr/>
        </p:nvSpPr>
        <p:spPr>
          <a:xfrm>
            <a:off x="1027110" y="3137292"/>
            <a:ext cx="6591299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AF6CF0-13D0-9A71-805B-FE1F6D12D152}"/>
              </a:ext>
            </a:extLst>
          </p:cNvPr>
          <p:cNvCxnSpPr>
            <a:cxnSpLocks/>
          </p:cNvCxnSpPr>
          <p:nvPr/>
        </p:nvCxnSpPr>
        <p:spPr>
          <a:xfrm flipV="1">
            <a:off x="8445727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C8D1640-F638-6C1A-4B2A-8A5AD1C6F93E}"/>
              </a:ext>
            </a:extLst>
          </p:cNvPr>
          <p:cNvSpPr txBox="1"/>
          <p:nvPr/>
        </p:nvSpPr>
        <p:spPr>
          <a:xfrm>
            <a:off x="7329942" y="4657607"/>
            <a:ext cx="223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Submit Mortgage Loan Closing Package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4DE422-5250-1355-F47C-3A8F20A8F766}"/>
              </a:ext>
            </a:extLst>
          </p:cNvPr>
          <p:cNvSpPr/>
          <p:nvPr/>
        </p:nvSpPr>
        <p:spPr>
          <a:xfrm>
            <a:off x="1027110" y="3137292"/>
            <a:ext cx="7429499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8A1E55-9E84-1B68-8E90-BC939BF33DCA}"/>
              </a:ext>
            </a:extLst>
          </p:cNvPr>
          <p:cNvCxnSpPr>
            <a:cxnSpLocks/>
          </p:cNvCxnSpPr>
          <p:nvPr/>
        </p:nvCxnSpPr>
        <p:spPr>
          <a:xfrm>
            <a:off x="9327538" y="202592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1AB77A9-D10C-E2D7-D868-A2F070DAFFEE}"/>
              </a:ext>
            </a:extLst>
          </p:cNvPr>
          <p:cNvSpPr txBox="1"/>
          <p:nvPr/>
        </p:nvSpPr>
        <p:spPr>
          <a:xfrm>
            <a:off x="8494712" y="1449968"/>
            <a:ext cx="166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Rating Received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E48DE3-A8F6-E308-36C7-26DBF0D5719A}"/>
              </a:ext>
            </a:extLst>
          </p:cNvPr>
          <p:cNvSpPr/>
          <p:nvPr/>
        </p:nvSpPr>
        <p:spPr>
          <a:xfrm>
            <a:off x="1027110" y="3137292"/>
            <a:ext cx="8300428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54284F-2CA8-CF6E-F5B6-CEF966656312}"/>
              </a:ext>
            </a:extLst>
          </p:cNvPr>
          <p:cNvCxnSpPr>
            <a:cxnSpLocks/>
          </p:cNvCxnSpPr>
          <p:nvPr/>
        </p:nvCxnSpPr>
        <p:spPr>
          <a:xfrm flipV="1">
            <a:off x="10576932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8012CA-593B-B5E1-4B0C-307BD18C7EBF}"/>
              </a:ext>
            </a:extLst>
          </p:cNvPr>
          <p:cNvSpPr txBox="1"/>
          <p:nvPr/>
        </p:nvSpPr>
        <p:spPr>
          <a:xfrm>
            <a:off x="9461147" y="4657607"/>
            <a:ext cx="223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 POS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B181C4-6FA9-56AB-83A4-9CC95949AD27}"/>
              </a:ext>
            </a:extLst>
          </p:cNvPr>
          <p:cNvSpPr/>
          <p:nvPr/>
        </p:nvSpPr>
        <p:spPr>
          <a:xfrm>
            <a:off x="1027110" y="3137292"/>
            <a:ext cx="9549822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11F00E-0809-C916-9210-DD0D556A26C9}"/>
              </a:ext>
            </a:extLst>
          </p:cNvPr>
          <p:cNvCxnSpPr>
            <a:cxnSpLocks/>
          </p:cNvCxnSpPr>
          <p:nvPr/>
        </p:nvCxnSpPr>
        <p:spPr>
          <a:xfrm>
            <a:off x="11150364" y="2025920"/>
            <a:ext cx="0" cy="1005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34D8075-A7FC-79A4-8A02-C31A88E64C71}"/>
              </a:ext>
            </a:extLst>
          </p:cNvPr>
          <p:cNvSpPr txBox="1"/>
          <p:nvPr/>
        </p:nvSpPr>
        <p:spPr>
          <a:xfrm>
            <a:off x="10317538" y="1696189"/>
            <a:ext cx="1665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Price Bonds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856533A-59AC-7525-F7C5-2C10FD3A13CE}"/>
              </a:ext>
            </a:extLst>
          </p:cNvPr>
          <p:cNvCxnSpPr>
            <a:cxnSpLocks/>
          </p:cNvCxnSpPr>
          <p:nvPr/>
        </p:nvCxnSpPr>
        <p:spPr>
          <a:xfrm flipV="1">
            <a:off x="11733207" y="3584312"/>
            <a:ext cx="0" cy="107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BDED972-84DF-8D1F-D420-BE4CD3F11AC8}"/>
              </a:ext>
            </a:extLst>
          </p:cNvPr>
          <p:cNvSpPr txBox="1"/>
          <p:nvPr/>
        </p:nvSpPr>
        <p:spPr>
          <a:xfrm>
            <a:off x="11300432" y="4657607"/>
            <a:ext cx="87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Closing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BBB2FF-2859-9D7D-93F7-4F30F5743EA4}"/>
              </a:ext>
            </a:extLst>
          </p:cNvPr>
          <p:cNvSpPr/>
          <p:nvPr/>
        </p:nvSpPr>
        <p:spPr>
          <a:xfrm>
            <a:off x="1027110" y="3137292"/>
            <a:ext cx="10123254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10C799-CD33-2F7C-806E-7775FEF94E52}"/>
              </a:ext>
            </a:extLst>
          </p:cNvPr>
          <p:cNvSpPr/>
          <p:nvPr/>
        </p:nvSpPr>
        <p:spPr>
          <a:xfrm>
            <a:off x="1027109" y="3137292"/>
            <a:ext cx="10706097" cy="3017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64E47-1C4A-4377-EF2B-7219C41C0D7F}"/>
              </a:ext>
            </a:extLst>
          </p:cNvPr>
          <p:cNvSpPr txBox="1"/>
          <p:nvPr/>
        </p:nvSpPr>
        <p:spPr>
          <a:xfrm>
            <a:off x="-348095" y="4654242"/>
            <a:ext cx="207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Inducement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Resolution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8B5D84-2FA6-7F97-F511-E7D897A9D1E4}"/>
              </a:ext>
            </a:extLst>
          </p:cNvPr>
          <p:cNvCxnSpPr>
            <a:cxnSpLocks/>
          </p:cNvCxnSpPr>
          <p:nvPr/>
        </p:nvCxnSpPr>
        <p:spPr>
          <a:xfrm flipH="1">
            <a:off x="85725" y="4654242"/>
            <a:ext cx="1113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FCB337-729D-DFE9-19F3-A1ECD770910D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17" name="Footer Placeholder 90">
            <a:extLst>
              <a:ext uri="{FF2B5EF4-FFF2-40B4-BE49-F238E27FC236}">
                <a16:creationId xmlns:a16="http://schemas.microsoft.com/office/drawing/2014/main" id="{8B68C052-E530-95DB-F68D-E10EFC38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328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4" grpId="0" animBg="1"/>
      <p:bldP spid="22" grpId="0" animBg="1"/>
      <p:bldP spid="21" grpId="0"/>
      <p:bldP spid="24" grpId="0"/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6" grpId="0"/>
      <p:bldP spid="37" grpId="0" animBg="1"/>
      <p:bldP spid="39" grpId="0"/>
      <p:bldP spid="40" grpId="0" animBg="1"/>
      <p:bldP spid="43" grpId="0"/>
      <p:bldP spid="44" grpId="0" animBg="1"/>
      <p:bldP spid="46" grpId="0"/>
      <p:bldP spid="48" grpId="0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23369" y="2376590"/>
            <a:ext cx="172275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 Pass Through Payment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0000BA0-1682-48C0-8F63-8EE7D7DFBDF1}"/>
              </a:ext>
            </a:extLst>
          </p:cNvPr>
          <p:cNvSpPr/>
          <p:nvPr/>
        </p:nvSpPr>
        <p:spPr>
          <a:xfrm>
            <a:off x="5221987" y="1341312"/>
            <a:ext cx="2285405" cy="1034900"/>
          </a:xfrm>
          <a:prstGeom prst="roundRect">
            <a:avLst>
              <a:gd name="adj" fmla="val 6852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218621">
              <a:defRPr/>
            </a:pPr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621">
              <a:defRPr/>
            </a:pPr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en-US" sz="1999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9" name="Trustee">
            <a:extLst>
              <a:ext uri="{FF2B5EF4-FFF2-40B4-BE49-F238E27FC236}">
                <a16:creationId xmlns:a16="http://schemas.microsoft.com/office/drawing/2014/main" id="{3B778FE8-8909-4CD0-980B-E6A06A0DD203}"/>
              </a:ext>
            </a:extLst>
          </p:cNvPr>
          <p:cNvSpPr/>
          <p:nvPr/>
        </p:nvSpPr>
        <p:spPr>
          <a:xfrm>
            <a:off x="2289454" y="3161012"/>
            <a:ext cx="2513945" cy="53326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977" tIns="46788" rIns="89977" bIns="46788" rtlCol="0" anchor="ctr"/>
          <a:lstStyle/>
          <a:p>
            <a:pPr algn="ctr" defTabSz="1218621">
              <a:defRPr/>
            </a:pP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Trustee</a:t>
            </a:r>
          </a:p>
        </p:txBody>
      </p:sp>
      <p:sp>
        <p:nvSpPr>
          <p:cNvPr id="8" name="Construction Lender">
            <a:extLst>
              <a:ext uri="{FF2B5EF4-FFF2-40B4-BE49-F238E27FC236}">
                <a16:creationId xmlns:a16="http://schemas.microsoft.com/office/drawing/2014/main" id="{02414274-C0A6-4E0D-BB03-62AF81E987FB}"/>
              </a:ext>
            </a:extLst>
          </p:cNvPr>
          <p:cNvSpPr/>
          <p:nvPr/>
        </p:nvSpPr>
        <p:spPr>
          <a:xfrm>
            <a:off x="5206268" y="5066873"/>
            <a:ext cx="2499201" cy="978357"/>
          </a:xfrm>
          <a:prstGeom prst="roundRect">
            <a:avLst>
              <a:gd name="adj" fmla="val 8452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>
              <a:defRPr/>
            </a:pP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Bondholders</a:t>
            </a:r>
          </a:p>
        </p:txBody>
      </p:sp>
      <p:sp>
        <p:nvSpPr>
          <p:cNvPr id="37" name="Bond Payments"/>
          <p:cNvSpPr/>
          <p:nvPr/>
        </p:nvSpPr>
        <p:spPr>
          <a:xfrm>
            <a:off x="2319950" y="3734076"/>
            <a:ext cx="142106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621">
              <a:defRPr/>
            </a:pP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Payments</a:t>
            </a:r>
          </a:p>
        </p:txBody>
      </p:sp>
      <p:sp>
        <p:nvSpPr>
          <p:cNvPr id="52" name="Tax Exempt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1783413" y="3778007"/>
            <a:ext cx="1843653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Tax-Exempt Bonds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05D1E4-65A7-428A-81DD-31C881CC2C8E}"/>
              </a:ext>
            </a:extLst>
          </p:cNvPr>
          <p:cNvCxnSpPr/>
          <p:nvPr/>
        </p:nvCxnSpPr>
        <p:spPr>
          <a:xfrm>
            <a:off x="6620126" y="2384839"/>
            <a:ext cx="0" cy="26756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FE7EA-4A13-4443-8248-2685765F9F1D}"/>
              </a:ext>
            </a:extLst>
          </p:cNvPr>
          <p:cNvSpPr txBox="1"/>
          <p:nvPr/>
        </p:nvSpPr>
        <p:spPr>
          <a:xfrm>
            <a:off x="4746710" y="3743767"/>
            <a:ext cx="1269829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Proceeds</a:t>
            </a:r>
          </a:p>
        </p:txBody>
      </p:sp>
      <p:pic>
        <p:nvPicPr>
          <p:cNvPr id="14" name="Debt service 1">
            <a:extLst>
              <a:ext uri="{FF2B5EF4-FFF2-40B4-BE49-F238E27FC236}">
                <a16:creationId xmlns:a16="http://schemas.microsoft.com/office/drawing/2014/main" id="{2D6727AC-E63D-4B7E-A890-B2F9DAD04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5" name="Debt service 2">
            <a:extLst>
              <a:ext uri="{FF2B5EF4-FFF2-40B4-BE49-F238E27FC236}">
                <a16:creationId xmlns:a16="http://schemas.microsoft.com/office/drawing/2014/main" id="{B8A57A69-8D2D-4290-9992-BA40A188C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6" name="Debt service 3">
            <a:extLst>
              <a:ext uri="{FF2B5EF4-FFF2-40B4-BE49-F238E27FC236}">
                <a16:creationId xmlns:a16="http://schemas.microsoft.com/office/drawing/2014/main" id="{A1D7D2C2-CE4B-442D-A8D7-5E3C161D6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7" name="Debt service 4">
            <a:extLst>
              <a:ext uri="{FF2B5EF4-FFF2-40B4-BE49-F238E27FC236}">
                <a16:creationId xmlns:a16="http://schemas.microsoft.com/office/drawing/2014/main" id="{D92BFB1D-5C58-42A5-A50A-6D8A2FB7B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8" name="Building">
            <a:extLst>
              <a:ext uri="{FF2B5EF4-FFF2-40B4-BE49-F238E27FC236}">
                <a16:creationId xmlns:a16="http://schemas.microsoft.com/office/drawing/2014/main" id="{637480E7-8B63-408D-BAEA-4618E12DA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0" y="1284671"/>
            <a:ext cx="1854258" cy="1854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1D8C43-1097-4522-A432-278EEF9CD46C}"/>
              </a:ext>
            </a:extLst>
          </p:cNvPr>
          <p:cNvSpPr/>
          <p:nvPr/>
        </p:nvSpPr>
        <p:spPr>
          <a:xfrm>
            <a:off x="7947930" y="1252230"/>
            <a:ext cx="2069422" cy="56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48D13-6798-4170-9EB0-532B6BFAC846}"/>
              </a:ext>
            </a:extLst>
          </p:cNvPr>
          <p:cNvSpPr/>
          <p:nvPr/>
        </p:nvSpPr>
        <p:spPr>
          <a:xfrm>
            <a:off x="7951273" y="1280687"/>
            <a:ext cx="2069422" cy="9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15A9E9-F3D8-47FD-8F13-FA3CAAAF20BC}"/>
              </a:ext>
            </a:extLst>
          </p:cNvPr>
          <p:cNvSpPr/>
          <p:nvPr/>
        </p:nvSpPr>
        <p:spPr>
          <a:xfrm>
            <a:off x="7974707" y="1233802"/>
            <a:ext cx="2069422" cy="1454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D6099-BB01-4B83-8EF8-C5B2629FA511}"/>
              </a:ext>
            </a:extLst>
          </p:cNvPr>
          <p:cNvSpPr/>
          <p:nvPr/>
        </p:nvSpPr>
        <p:spPr>
          <a:xfrm>
            <a:off x="7894515" y="1232128"/>
            <a:ext cx="2142916" cy="19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037549" y="1580274"/>
            <a:ext cx="1157937" cy="1961639"/>
            <a:chOff x="1244940" y="1719838"/>
            <a:chExt cx="2144790" cy="196215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V="1">
              <a:off x="1244940" y="2700914"/>
              <a:ext cx="1911" cy="600074"/>
            </a:xfrm>
            <a:prstGeom prst="line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53">
              <a:extLst>
                <a:ext uri="{FF2B5EF4-FFF2-40B4-BE49-F238E27FC236}">
                  <a16:creationId xmlns:a16="http://schemas.microsoft.com/office/drawing/2014/main" id="{4D1F5660-B718-4129-BC6F-E461C8A8E71E}"/>
                </a:ext>
              </a:extLst>
            </p:cNvPr>
            <p:cNvGrpSpPr/>
            <p:nvPr/>
          </p:nvGrpSpPr>
          <p:grpSpPr>
            <a:xfrm>
              <a:off x="1244940" y="1719838"/>
              <a:ext cx="2144790" cy="1962150"/>
              <a:chOff x="3683133" y="1981200"/>
              <a:chExt cx="2144790" cy="1600200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3B498BD5-5DA5-413E-A278-02F4702710F8}"/>
                  </a:ext>
                </a:extLst>
              </p:cNvPr>
              <p:cNvSpPr/>
              <p:nvPr/>
            </p:nvSpPr>
            <p:spPr>
              <a:xfrm flipH="1">
                <a:off x="3683133" y="1981200"/>
                <a:ext cx="1828800" cy="1600200"/>
              </a:xfrm>
              <a:prstGeom prst="arc">
                <a:avLst/>
              </a:prstGeom>
              <a:ln w="38100">
                <a:solidFill>
                  <a:srgbClr val="356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8621">
                  <a:defRPr/>
                </a:pPr>
                <a:endParaRPr lang="en-US" sz="239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FEDEED6-E5FD-4CAD-885B-2F28293E7843}"/>
                  </a:ext>
                </a:extLst>
              </p:cNvPr>
              <p:cNvCxnSpPr/>
              <p:nvPr/>
            </p:nvCxnSpPr>
            <p:spPr>
              <a:xfrm>
                <a:off x="4495800" y="1981200"/>
                <a:ext cx="1332123" cy="0"/>
              </a:xfrm>
              <a:prstGeom prst="straightConnector1">
                <a:avLst/>
              </a:prstGeom>
              <a:ln w="38100">
                <a:solidFill>
                  <a:srgbClr val="3565A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33AD26D0-ED47-418E-B79D-64AB78725011}"/>
              </a:ext>
            </a:extLst>
          </p:cNvPr>
          <p:cNvGrpSpPr/>
          <p:nvPr/>
        </p:nvGrpSpPr>
        <p:grpSpPr>
          <a:xfrm>
            <a:off x="4350928" y="3460710"/>
            <a:ext cx="1599783" cy="1599783"/>
            <a:chOff x="4953000" y="3063088"/>
            <a:chExt cx="1600200" cy="1600200"/>
          </a:xfrm>
        </p:grpSpPr>
        <p:grpSp>
          <p:nvGrpSpPr>
            <p:cNvPr id="29" name="Group 59">
              <a:extLst>
                <a:ext uri="{FF2B5EF4-FFF2-40B4-BE49-F238E27FC236}">
                  <a16:creationId xmlns:a16="http://schemas.microsoft.com/office/drawing/2014/main" id="{A1082724-89F3-4AF1-B80A-D47A1E2EC05D}"/>
                </a:ext>
              </a:extLst>
            </p:cNvPr>
            <p:cNvGrpSpPr/>
            <p:nvPr/>
          </p:nvGrpSpPr>
          <p:grpSpPr>
            <a:xfrm>
              <a:off x="4953000" y="3063088"/>
              <a:ext cx="1600200" cy="1600200"/>
              <a:chOff x="4953000" y="3063088"/>
              <a:chExt cx="1600200" cy="1600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5091B26-79A9-4688-A2BC-45DC199C3BAD}"/>
                  </a:ext>
                </a:extLst>
              </p:cNvPr>
              <p:cNvCxnSpPr/>
              <p:nvPr/>
            </p:nvCxnSpPr>
            <p:spPr>
              <a:xfrm>
                <a:off x="5638799" y="3063088"/>
                <a:ext cx="1905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58">
                <a:extLst>
                  <a:ext uri="{FF2B5EF4-FFF2-40B4-BE49-F238E27FC236}">
                    <a16:creationId xmlns:a16="http://schemas.microsoft.com/office/drawing/2014/main" id="{24210B85-26A6-4225-BDCB-7D2E5D1E3CE3}"/>
                  </a:ext>
                </a:extLst>
              </p:cNvPr>
              <p:cNvGrpSpPr/>
              <p:nvPr/>
            </p:nvGrpSpPr>
            <p:grpSpPr>
              <a:xfrm>
                <a:off x="4953000" y="3063088"/>
                <a:ext cx="1600200" cy="1600200"/>
                <a:chOff x="4953000" y="3505200"/>
                <a:chExt cx="1600200" cy="1600200"/>
              </a:xfrm>
            </p:grpSpPr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6097FCB3-C798-4F49-8CA0-C8EE1420EB14}"/>
                    </a:ext>
                  </a:extLst>
                </p:cNvPr>
                <p:cNvSpPr/>
                <p:nvPr/>
              </p:nvSpPr>
              <p:spPr>
                <a:xfrm>
                  <a:off x="4953000" y="3505200"/>
                  <a:ext cx="1600200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8621">
                    <a:defRPr/>
                  </a:pPr>
                  <a:endParaRPr lang="en-US" sz="2399" dirty="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7C2B1E6-589B-4DCC-B6F7-8790E757766A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06E9D4E-01A9-455D-8B6D-AFD66933EB29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ADE3911-3F4F-4DE6-A21D-152C2E9C0BF1}"/>
              </a:ext>
            </a:extLst>
          </p:cNvPr>
          <p:cNvSpPr txBox="1"/>
          <p:nvPr/>
        </p:nvSpPr>
        <p:spPr>
          <a:xfrm>
            <a:off x="2826414" y="1607429"/>
            <a:ext cx="1267966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098297" y="287424"/>
            <a:ext cx="10053162" cy="49924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Long Term Bonds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039A-DF19-4D2F-A61F-A79DA9D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621">
              <a:defRPr/>
            </a:pPr>
            <a:fld id="{34C99D79-8A4B-4031-B1E0-AF26F8EDF2BC}" type="slidenum">
              <a:rPr lang="en-US">
                <a:latin typeface="Arial" panose="020B0604020202020204"/>
              </a:rPr>
              <a:pPr defTabSz="1218621">
                <a:defRPr/>
              </a:pPr>
              <a:t>20</a:t>
            </a:fld>
            <a:endParaRPr lang="en-US" dirty="0"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032DF-9B7F-4575-BC1F-E80D041803AD}"/>
              </a:ext>
            </a:extLst>
          </p:cNvPr>
          <p:cNvSpPr txBox="1"/>
          <p:nvPr/>
        </p:nvSpPr>
        <p:spPr>
          <a:xfrm>
            <a:off x="6607915" y="3124279"/>
            <a:ext cx="2000444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</a:t>
            </a:r>
          </a:p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pic>
        <p:nvPicPr>
          <p:cNvPr id="45" name="FHA dollar 1">
            <a:extLst>
              <a:ext uri="{FF2B5EF4-FFF2-40B4-BE49-F238E27FC236}">
                <a16:creationId xmlns:a16="http://schemas.microsoft.com/office/drawing/2014/main" id="{ACA55311-D58D-4691-8B6E-E80E008EF7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54" y="5176571"/>
            <a:ext cx="495017" cy="305920"/>
          </a:xfrm>
          <a:prstGeom prst="rect">
            <a:avLst/>
          </a:prstGeom>
        </p:spPr>
      </p:pic>
      <p:pic>
        <p:nvPicPr>
          <p:cNvPr id="46" name="FHA dollar 2">
            <a:extLst>
              <a:ext uri="{FF2B5EF4-FFF2-40B4-BE49-F238E27FC236}">
                <a16:creationId xmlns:a16="http://schemas.microsoft.com/office/drawing/2014/main" id="{3BABFEAB-5220-408A-8D30-A8544C85E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4" y="5176571"/>
            <a:ext cx="495017" cy="305920"/>
          </a:xfrm>
          <a:prstGeom prst="rect">
            <a:avLst/>
          </a:prstGeom>
        </p:spPr>
      </p:pic>
      <p:pic>
        <p:nvPicPr>
          <p:cNvPr id="47" name="FHA dollar 3">
            <a:extLst>
              <a:ext uri="{FF2B5EF4-FFF2-40B4-BE49-F238E27FC236}">
                <a16:creationId xmlns:a16="http://schemas.microsoft.com/office/drawing/2014/main" id="{6CD33B18-1ED1-4466-B1B0-05853C963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14" y="5176571"/>
            <a:ext cx="495017" cy="305920"/>
          </a:xfrm>
          <a:prstGeom prst="rect">
            <a:avLst/>
          </a:prstGeom>
        </p:spPr>
      </p:pic>
      <p:pic>
        <p:nvPicPr>
          <p:cNvPr id="48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80" y="5195585"/>
            <a:ext cx="495017" cy="305920"/>
          </a:xfrm>
          <a:prstGeom prst="rect">
            <a:avLst/>
          </a:prstGeom>
        </p:spPr>
      </p:pic>
      <p:sp>
        <p:nvSpPr>
          <p:cNvPr id="100" name="Upon Conversion">
            <a:extLst>
              <a:ext uri="{FF2B5EF4-FFF2-40B4-BE49-F238E27FC236}">
                <a16:creationId xmlns:a16="http://schemas.microsoft.com/office/drawing/2014/main" id="{A3BC7F6D-26F6-F2A4-7542-5CF9AD447A46}"/>
              </a:ext>
            </a:extLst>
          </p:cNvPr>
          <p:cNvSpPr/>
          <p:nvPr/>
        </p:nvSpPr>
        <p:spPr>
          <a:xfrm>
            <a:off x="214113" y="959261"/>
            <a:ext cx="2890223" cy="44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8621">
              <a:defRPr/>
            </a:pPr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Conversion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9EBEB8E-AE50-D957-0A54-DDFD1ACB573A}"/>
              </a:ext>
            </a:extLst>
          </p:cNvPr>
          <p:cNvSpPr/>
          <p:nvPr/>
        </p:nvSpPr>
        <p:spPr>
          <a:xfrm>
            <a:off x="67600" y="904038"/>
            <a:ext cx="4334863" cy="57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Upon Conversion">
            <a:extLst>
              <a:ext uri="{FF2B5EF4-FFF2-40B4-BE49-F238E27FC236}">
                <a16:creationId xmlns:a16="http://schemas.microsoft.com/office/drawing/2014/main" id="{9182FA5D-2AC7-4679-2F40-B604C43A674E}"/>
              </a:ext>
            </a:extLst>
          </p:cNvPr>
          <p:cNvSpPr/>
          <p:nvPr/>
        </p:nvSpPr>
        <p:spPr>
          <a:xfrm>
            <a:off x="186389" y="948644"/>
            <a:ext cx="1509240" cy="44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8621">
              <a:defRPr/>
            </a:pPr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Closing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92EE82-A3D9-5D74-2A9A-A10355727641}"/>
              </a:ext>
            </a:extLst>
          </p:cNvPr>
          <p:cNvGrpSpPr/>
          <p:nvPr/>
        </p:nvGrpSpPr>
        <p:grpSpPr>
          <a:xfrm flipV="1">
            <a:off x="3480119" y="3267118"/>
            <a:ext cx="1722753" cy="2316710"/>
            <a:chOff x="1244940" y="1719838"/>
            <a:chExt cx="2144790" cy="196215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DB83BB-2E5D-E443-3F9E-7EABA59AB28F}"/>
                </a:ext>
              </a:extLst>
            </p:cNvPr>
            <p:cNvCxnSpPr/>
            <p:nvPr/>
          </p:nvCxnSpPr>
          <p:spPr>
            <a:xfrm flipV="1">
              <a:off x="1244940" y="2700914"/>
              <a:ext cx="1911" cy="600074"/>
            </a:xfrm>
            <a:prstGeom prst="line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3">
              <a:extLst>
                <a:ext uri="{FF2B5EF4-FFF2-40B4-BE49-F238E27FC236}">
                  <a16:creationId xmlns:a16="http://schemas.microsoft.com/office/drawing/2014/main" id="{083E90FD-EADC-69AF-140E-2E7890A28682}"/>
                </a:ext>
              </a:extLst>
            </p:cNvPr>
            <p:cNvGrpSpPr/>
            <p:nvPr/>
          </p:nvGrpSpPr>
          <p:grpSpPr>
            <a:xfrm>
              <a:off x="1244940" y="1719838"/>
              <a:ext cx="2144790" cy="1962150"/>
              <a:chOff x="3683133" y="1981200"/>
              <a:chExt cx="2144790" cy="1600200"/>
            </a:xfrm>
          </p:grpSpPr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1F92E78E-1B85-E9D2-DFF3-DA2E0D92D6D6}"/>
                  </a:ext>
                </a:extLst>
              </p:cNvPr>
              <p:cNvSpPr/>
              <p:nvPr/>
            </p:nvSpPr>
            <p:spPr>
              <a:xfrm flipH="1">
                <a:off x="3683133" y="1981200"/>
                <a:ext cx="1828800" cy="1600200"/>
              </a:xfrm>
              <a:prstGeom prst="arc">
                <a:avLst/>
              </a:prstGeom>
              <a:ln w="38100">
                <a:solidFill>
                  <a:srgbClr val="356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8621">
                  <a:defRPr/>
                </a:pPr>
                <a:endParaRPr lang="en-US" sz="239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C157AE6D-EEB8-AC94-0477-11DA0AC77078}"/>
                  </a:ext>
                </a:extLst>
              </p:cNvPr>
              <p:cNvCxnSpPr/>
              <p:nvPr/>
            </p:nvCxnSpPr>
            <p:spPr>
              <a:xfrm>
                <a:off x="4495800" y="1981200"/>
                <a:ext cx="1332123" cy="0"/>
              </a:xfrm>
              <a:prstGeom prst="straightConnector1">
                <a:avLst/>
              </a:prstGeom>
              <a:ln w="38100">
                <a:solidFill>
                  <a:srgbClr val="3565A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Certifcat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76" y="3779881"/>
            <a:ext cx="595449" cy="395049"/>
          </a:xfrm>
          <a:prstGeom prst="rect">
            <a:avLst/>
          </a:prstGeom>
        </p:spPr>
      </p:pic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CF6833EF-6583-0F6D-3FD9-2F507FB1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4495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833 L -0.00547 0.08612 C -0.00547 0.12848 0.06354 0.18079 0.11953 0.18079 L 0.24453 0.18079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255 C -0.00222 -0.06458 0.00013 -0.13148 -0.00626 -0.1743 C -0.01264 -0.21689 -0.02605 -0.23865 -0.04324 -0.25509 C -0.06057 -0.27129 -0.0857 -0.26828 -0.09951 -0.2717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7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-0.27176 L -0.09948 -0.41504 C -0.09948 -0.47916 0.01211 -0.55833 0.10286 -0.55833 L 0.30521 -0.55833 " pathEditMode="relative" rAng="16200000" ptsTypes="AA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3.33333E-6 C 0.00312 -0.06689 0.00534 -0.13379 -0.00078 -0.17662 C -0.0069 -0.21944 -0.02045 -0.2412 -0.03647 -0.2574 C -0.05249 -0.27361 -0.08401 -0.27014 -0.09651 -0.27361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4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3 -0.26944 L -0.09063 -0.41273 C -0.09063 -0.47685 0.02083 -0.55602 0.11172 -0.55602 L 0.31406 -0.55602 " pathEditMode="relative" rAng="16200000" ptsTypes="AA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33333E-6 C 0.00313 -0.06689 0.00534 -0.13379 -0.00052 -0.17662 C -0.00651 -0.21944 -0.01993 -0.24143 -0.03464 -0.2574 C -0.04949 -0.27338 -0.07815 -0.26921 -0.08948 -0.2722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5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1 -0.26643 L -0.08451 -0.40972 C -0.08451 -0.47384 0.02695 -0.55301 0.11784 -0.55301 L 0.32018 -0.55301 " pathEditMode="relative" rAng="16200000" ptsTypes="AAAA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1.11111E-6 L 0.02031 -0.13634 C 0.02031 -0.19745 -0.00521 -0.27245 -0.02604 -0.27245 L -0.07201 -0.27245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6 -0.2787 L -0.07826 -0.41875 C -0.07826 -0.48148 0.03021 -0.55856 0.11836 -0.55856 L 0.31497 -0.55856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74 -0.00162 -0.12685 -0.01458 -0.16592 -0.01088 C -0.20526 -0.0074 -0.22193 -0.0074 -0.2356 0.02199 C -0.24915 0.05139 -0.24537 0.07871 -0.24693 0.16621 C -0.24863 0.25371 -0.24511 0.46783 -0.24459 0.5474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22 -0.00185 -0.1236 -0.01435 -0.16176 -0.01088 C -0.19992 -0.0074 -0.21633 -0.0074 -0.22948 0.02153 C -0.24264 0.0507 -0.23899 0.07639 -0.24055 0.16412 C -0.24225 0.25162 -0.23873 0.4676 -0.23847 0.54746 " pathEditMode="relative" rAng="0" ptsTypes="AAA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-4.07407E-6 C -0.02604 -0.00185 -0.11669 -0.01458 -0.15355 -0.01111 C -0.19015 -0.00787 -0.20812 -0.00879 -0.22141 0.01968 C -0.23469 0.04815 -0.23144 0.07176 -0.23313 0.15973 C -0.23482 0.24769 -0.23196 0.46644 -0.23144 0.54723 " pathEditMode="relative" rAng="0" ptsTypes="AAAAA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0.11953 -0.01088 L -0.17317 -0.01088 L -0.20221 -0.00278 L -0.2121 0.0206 L -0.22291 0.0699 L -0.22369 0.5456 L -0.22369 0.54421 L -0.22434 0.54421 " pathEditMode="relative" rAng="0" ptsTypes="AAAAAAAAA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13" grpId="0"/>
      <p:bldP spid="19" grpId="0" animBg="1"/>
      <p:bldP spid="20" grpId="0" animBg="1"/>
      <p:bldP spid="21" grpId="0" animBg="1"/>
      <p:bldP spid="22" grpId="0" animBg="1"/>
      <p:bldP spid="35" grpId="0"/>
      <p:bldP spid="12" grpId="0"/>
      <p:bldP spid="100" grpId="0" animBg="1"/>
      <p:bldP spid="101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782" y="2953605"/>
            <a:ext cx="10055781" cy="47539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What are Low Income Housing Tax Credits (LIHTCs)?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F4C4A3-9C91-47A0-8EE0-27A2DC1445C1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C99D79-8A4B-4031-B1E0-AF26F8EDF2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E634601B-CF72-D371-F5F2-2A763ABC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1224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4% vs 9% Deals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371DA-CB22-45B4-8493-DB327ED3BC7D}"/>
              </a:ext>
            </a:extLst>
          </p:cNvPr>
          <p:cNvSpPr/>
          <p:nvPr/>
        </p:nvSpPr>
        <p:spPr>
          <a:xfrm>
            <a:off x="2599044" y="1517009"/>
            <a:ext cx="2209800" cy="14447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3B650-20B7-4B3B-9FAE-C8DBD664858A}"/>
              </a:ext>
            </a:extLst>
          </p:cNvPr>
          <p:cNvSpPr/>
          <p:nvPr/>
        </p:nvSpPr>
        <p:spPr>
          <a:xfrm>
            <a:off x="2599044" y="1279265"/>
            <a:ext cx="2209800" cy="2377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9DD11-FA93-4198-AB37-704D7390D0C2}"/>
              </a:ext>
            </a:extLst>
          </p:cNvPr>
          <p:cNvSpPr/>
          <p:nvPr/>
        </p:nvSpPr>
        <p:spPr>
          <a:xfrm>
            <a:off x="2599044" y="2961761"/>
            <a:ext cx="2209800" cy="31181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3FAA931-044A-4C18-8EDD-07D16BC731DF}"/>
              </a:ext>
            </a:extLst>
          </p:cNvPr>
          <p:cNvSpPr/>
          <p:nvPr/>
        </p:nvSpPr>
        <p:spPr>
          <a:xfrm>
            <a:off x="8706406" y="2961761"/>
            <a:ext cx="838200" cy="31003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D9B8939-E81D-4EA3-937A-5AC111D9ED1C}"/>
              </a:ext>
            </a:extLst>
          </p:cNvPr>
          <p:cNvSpPr/>
          <p:nvPr/>
        </p:nvSpPr>
        <p:spPr>
          <a:xfrm>
            <a:off x="8705558" y="1517009"/>
            <a:ext cx="838200" cy="14447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B6931F-EF14-4780-8E1B-31DDFFB8A85E}"/>
              </a:ext>
            </a:extLst>
          </p:cNvPr>
          <p:cNvSpPr/>
          <p:nvPr/>
        </p:nvSpPr>
        <p:spPr>
          <a:xfrm>
            <a:off x="8705558" y="1279264"/>
            <a:ext cx="838200" cy="2377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CF2612-B219-4425-A13B-14C3C48F85B5}"/>
              </a:ext>
            </a:extLst>
          </p:cNvPr>
          <p:cNvSpPr txBox="1"/>
          <p:nvPr/>
        </p:nvSpPr>
        <p:spPr>
          <a:xfrm>
            <a:off x="713386" y="8960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 Deals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2B27E6-D8BB-4336-A0CC-6A53C5E73E15}"/>
              </a:ext>
            </a:extLst>
          </p:cNvPr>
          <p:cNvSpPr/>
          <p:nvPr/>
        </p:nvSpPr>
        <p:spPr>
          <a:xfrm>
            <a:off x="7991309" y="1279265"/>
            <a:ext cx="22098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98923-B106-460B-A6D1-6476A9074468}"/>
              </a:ext>
            </a:extLst>
          </p:cNvPr>
          <p:cNvSpPr/>
          <p:nvPr/>
        </p:nvSpPr>
        <p:spPr>
          <a:xfrm>
            <a:off x="7991309" y="1524000"/>
            <a:ext cx="2209800" cy="28803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5E3CF-F25B-4C1A-BAE1-14D27602490C}"/>
              </a:ext>
            </a:extLst>
          </p:cNvPr>
          <p:cNvSpPr/>
          <p:nvPr/>
        </p:nvSpPr>
        <p:spPr>
          <a:xfrm>
            <a:off x="7991309" y="1279265"/>
            <a:ext cx="2209800" cy="2377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06574-02E6-4928-9091-90D4F332CC54}"/>
              </a:ext>
            </a:extLst>
          </p:cNvPr>
          <p:cNvSpPr/>
          <p:nvPr/>
        </p:nvSpPr>
        <p:spPr>
          <a:xfrm>
            <a:off x="7991309" y="4413504"/>
            <a:ext cx="2209800" cy="16824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E0B99-256D-4358-9AE7-1E7CB9491CEF}"/>
              </a:ext>
            </a:extLst>
          </p:cNvPr>
          <p:cNvSpPr txBox="1"/>
          <p:nvPr/>
        </p:nvSpPr>
        <p:spPr>
          <a:xfrm>
            <a:off x="6300201" y="8960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Deals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D743B9-0F0F-464D-A1A2-4EB17798B52E}"/>
              </a:ext>
            </a:extLst>
          </p:cNvPr>
          <p:cNvSpPr txBox="1"/>
          <p:nvPr/>
        </p:nvSpPr>
        <p:spPr>
          <a:xfrm>
            <a:off x="2627022" y="1256134"/>
            <a:ext cx="2098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5%: Soft Funds/DDF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5B2770-0C02-4CFB-BC8B-12287647F7EE}"/>
              </a:ext>
            </a:extLst>
          </p:cNvPr>
          <p:cNvSpPr txBox="1"/>
          <p:nvPr/>
        </p:nvSpPr>
        <p:spPr>
          <a:xfrm>
            <a:off x="2842204" y="1962051"/>
            <a:ext cx="163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30%: Debt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F380C-EA60-4335-97EB-C4056DB6FB87}"/>
              </a:ext>
            </a:extLst>
          </p:cNvPr>
          <p:cNvSpPr txBox="1"/>
          <p:nvPr/>
        </p:nvSpPr>
        <p:spPr>
          <a:xfrm>
            <a:off x="2581721" y="4234579"/>
            <a:ext cx="215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65%: Tax Credit Equity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F3E9C9-DDB6-4F19-BC40-25F2C62824E1}"/>
              </a:ext>
            </a:extLst>
          </p:cNvPr>
          <p:cNvSpPr txBox="1"/>
          <p:nvPr/>
        </p:nvSpPr>
        <p:spPr>
          <a:xfrm>
            <a:off x="7990569" y="1256134"/>
            <a:ext cx="217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5%: Soft Funds/DDF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B83F0-3F56-4055-A48F-2A99D5126689}"/>
              </a:ext>
            </a:extLst>
          </p:cNvPr>
          <p:cNvSpPr txBox="1"/>
          <p:nvPr/>
        </p:nvSpPr>
        <p:spPr>
          <a:xfrm>
            <a:off x="8278851" y="2673007"/>
            <a:ext cx="163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60%: Debt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8CC0E8-944F-4D98-8602-3C532D2CC559}"/>
              </a:ext>
            </a:extLst>
          </p:cNvPr>
          <p:cNvSpPr txBox="1"/>
          <p:nvPr/>
        </p:nvSpPr>
        <p:spPr>
          <a:xfrm>
            <a:off x="8005567" y="5059835"/>
            <a:ext cx="215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35%: Tax Credit Equity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0B4673-5A03-4039-8E32-8682CE432B5A}"/>
              </a:ext>
            </a:extLst>
          </p:cNvPr>
          <p:cNvSpPr txBox="1"/>
          <p:nvPr/>
        </p:nvSpPr>
        <p:spPr>
          <a:xfrm>
            <a:off x="283402" y="2771848"/>
            <a:ext cx="226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 LIHTC Deals: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Competitive 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Tax-Exempt Bonds are not permitted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6EF2F9-2EA0-4B07-939B-FEE8217B2456}"/>
              </a:ext>
            </a:extLst>
          </p:cNvPr>
          <p:cNvSpPr txBox="1"/>
          <p:nvPr/>
        </p:nvSpPr>
        <p:spPr>
          <a:xfrm>
            <a:off x="5724421" y="2820032"/>
            <a:ext cx="226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LIHTC Deals: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Noncompetitive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Tax-Exempt Bonds are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1EEB6-7958-9AF3-9ECD-F0B4F965518B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C8E24612-6D53-012F-E33C-9B16E7BB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9660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F5CB-1013-4F02-BE97-5ED4B1CF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50%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96EE9-4F83-4C24-AC63-4E76079E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C3740-4F9A-4A3D-A82D-56A748B6BA5E}"/>
              </a:ext>
            </a:extLst>
          </p:cNvPr>
          <p:cNvSpPr txBox="1"/>
          <p:nvPr/>
        </p:nvSpPr>
        <p:spPr>
          <a:xfrm>
            <a:off x="1931709" y="838200"/>
            <a:ext cx="83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To qualify for 4% Tax Credits, the Project must utilize </a:t>
            </a:r>
          </a:p>
          <a:p>
            <a:pPr algn="ctr"/>
            <a:r>
              <a:rPr lang="en-US" sz="2000"/>
              <a:t>Private Activity Bonds greater than 50% of </a:t>
            </a:r>
            <a:r>
              <a:rPr lang="en-US" sz="2000">
                <a:solidFill>
                  <a:srgbClr val="00B050"/>
                </a:solidFill>
              </a:rPr>
              <a:t>Aggregate Basis</a:t>
            </a:r>
            <a:r>
              <a:rPr lang="en-US" sz="2000"/>
              <a:t> </a:t>
            </a:r>
          </a:p>
          <a:p>
            <a:pPr algn="ctr"/>
            <a:r>
              <a:rPr lang="en-US" sz="2000"/>
              <a:t>(which equals </a:t>
            </a:r>
            <a:r>
              <a:rPr lang="en-US" sz="2000">
                <a:solidFill>
                  <a:srgbClr val="0070C0"/>
                </a:solidFill>
              </a:rPr>
              <a:t>Eligible Basis</a:t>
            </a:r>
            <a:r>
              <a:rPr lang="en-US" sz="2000"/>
              <a:t> plus </a:t>
            </a:r>
            <a:r>
              <a:rPr lang="en-US" sz="2000">
                <a:solidFill>
                  <a:srgbClr val="FF0000"/>
                </a:solidFill>
              </a:rPr>
              <a:t>Land</a:t>
            </a:r>
            <a:r>
              <a:rPr lang="en-US" sz="2000"/>
              <a:t>) 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D7166-7DCF-4858-B335-52057C24B3EF}"/>
              </a:ext>
            </a:extLst>
          </p:cNvPr>
          <p:cNvSpPr/>
          <p:nvPr/>
        </p:nvSpPr>
        <p:spPr>
          <a:xfrm>
            <a:off x="5291958" y="2813413"/>
            <a:ext cx="1600200" cy="2560320"/>
          </a:xfrm>
          <a:prstGeom prst="rect">
            <a:avLst/>
          </a:prstGeom>
          <a:solidFill>
            <a:srgbClr val="3D71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BA35F2-D8CA-43FA-A5A9-872EC32C83E8}"/>
              </a:ext>
            </a:extLst>
          </p:cNvPr>
          <p:cNvSpPr txBox="1"/>
          <p:nvPr/>
        </p:nvSpPr>
        <p:spPr>
          <a:xfrm>
            <a:off x="5444358" y="372392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Eligible Basis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948C-CAE7-4B14-A51F-D3703AD1A42C}"/>
              </a:ext>
            </a:extLst>
          </p:cNvPr>
          <p:cNvSpPr/>
          <p:nvPr/>
        </p:nvSpPr>
        <p:spPr>
          <a:xfrm>
            <a:off x="2203262" y="3773533"/>
            <a:ext cx="1600200" cy="32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F5385-4FEF-4B0D-8D5F-1B87AFB2D798}"/>
              </a:ext>
            </a:extLst>
          </p:cNvPr>
          <p:cNvSpPr/>
          <p:nvPr/>
        </p:nvSpPr>
        <p:spPr>
          <a:xfrm>
            <a:off x="2203262" y="3452735"/>
            <a:ext cx="1600200" cy="32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F480-B70C-4B29-9287-ED090845A4F2}"/>
              </a:ext>
            </a:extLst>
          </p:cNvPr>
          <p:cNvSpPr/>
          <p:nvPr/>
        </p:nvSpPr>
        <p:spPr>
          <a:xfrm>
            <a:off x="2203262" y="2809079"/>
            <a:ext cx="1600200" cy="320040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801F8-5CF2-4E00-BBC6-B22EBDA943AD}"/>
              </a:ext>
            </a:extLst>
          </p:cNvPr>
          <p:cNvSpPr/>
          <p:nvPr/>
        </p:nvSpPr>
        <p:spPr>
          <a:xfrm>
            <a:off x="2203262" y="3130370"/>
            <a:ext cx="1600200" cy="32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198E-ACDE-4029-9F4E-E8728252093D}"/>
              </a:ext>
            </a:extLst>
          </p:cNvPr>
          <p:cNvSpPr/>
          <p:nvPr/>
        </p:nvSpPr>
        <p:spPr>
          <a:xfrm>
            <a:off x="2203262" y="4093573"/>
            <a:ext cx="1600200" cy="128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51110-0223-4A5C-B1CF-153C86F70E42}"/>
              </a:ext>
            </a:extLst>
          </p:cNvPr>
          <p:cNvSpPr txBox="1"/>
          <p:nvPr/>
        </p:nvSpPr>
        <p:spPr>
          <a:xfrm>
            <a:off x="2355662" y="284435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Sitework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F6B57-FB81-4921-9BFB-E9CC2A20CDD5}"/>
              </a:ext>
            </a:extLst>
          </p:cNvPr>
          <p:cNvSpPr txBox="1"/>
          <p:nvPr/>
        </p:nvSpPr>
        <p:spPr>
          <a:xfrm>
            <a:off x="2355662" y="313619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Financing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79D07-C56F-4BF7-A868-51B45CEA6268}"/>
              </a:ext>
            </a:extLst>
          </p:cNvPr>
          <p:cNvSpPr txBox="1"/>
          <p:nvPr/>
        </p:nvSpPr>
        <p:spPr>
          <a:xfrm>
            <a:off x="2269744" y="3475014"/>
            <a:ext cx="153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3rd Party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74218-8913-4B70-957B-F381CDC6D3F1}"/>
              </a:ext>
            </a:extLst>
          </p:cNvPr>
          <p:cNvSpPr txBox="1"/>
          <p:nvPr/>
        </p:nvSpPr>
        <p:spPr>
          <a:xfrm>
            <a:off x="2352483" y="380584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COI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78F82-49FB-4973-A267-143B5F2E4832}"/>
              </a:ext>
            </a:extLst>
          </p:cNvPr>
          <p:cNvSpPr txBox="1"/>
          <p:nvPr/>
        </p:nvSpPr>
        <p:spPr>
          <a:xfrm>
            <a:off x="2346277" y="441326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Construction Contract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3D27E2-F057-4B9C-BCDC-4A34CEA599DA}"/>
              </a:ext>
            </a:extLst>
          </p:cNvPr>
          <p:cNvSpPr txBox="1"/>
          <p:nvPr/>
        </p:nvSpPr>
        <p:spPr>
          <a:xfrm>
            <a:off x="3900010" y="3686416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C3B0C-F320-4D06-B04B-18384A86B534}"/>
              </a:ext>
            </a:extLst>
          </p:cNvPr>
          <p:cNvSpPr/>
          <p:nvPr/>
        </p:nvSpPr>
        <p:spPr>
          <a:xfrm>
            <a:off x="5291958" y="2133600"/>
            <a:ext cx="1600200" cy="679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29279F-A598-4CC3-9308-1452CAA22DB9}"/>
              </a:ext>
            </a:extLst>
          </p:cNvPr>
          <p:cNvSpPr txBox="1"/>
          <p:nvPr/>
        </p:nvSpPr>
        <p:spPr>
          <a:xfrm>
            <a:off x="5444358" y="230679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9F7628C-D76B-41B4-916A-196C0FA04FB2}"/>
              </a:ext>
            </a:extLst>
          </p:cNvPr>
          <p:cNvSpPr/>
          <p:nvPr/>
        </p:nvSpPr>
        <p:spPr>
          <a:xfrm>
            <a:off x="7537531" y="3463425"/>
            <a:ext cx="800246" cy="189967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9B17F-F014-4C63-9EDC-D3A95CD6DEE6}"/>
              </a:ext>
            </a:extLst>
          </p:cNvPr>
          <p:cNvSpPr/>
          <p:nvPr/>
        </p:nvSpPr>
        <p:spPr>
          <a:xfrm>
            <a:off x="8433910" y="3330095"/>
            <a:ext cx="1600200" cy="20436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D826D6-4323-495E-9854-6B4F4E4CC202}"/>
              </a:ext>
            </a:extLst>
          </p:cNvPr>
          <p:cNvSpPr txBox="1"/>
          <p:nvPr/>
        </p:nvSpPr>
        <p:spPr>
          <a:xfrm>
            <a:off x="8433910" y="3822888"/>
            <a:ext cx="160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Tax-Exempt Municipal Bonds</a:t>
            </a:r>
          </a:p>
          <a:p>
            <a:pPr algn="ctr"/>
            <a:r>
              <a:rPr lang="en-US" sz="1600" b="1"/>
              <a:t>(&gt;50%)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97D53BA-1FA4-A620-6854-DE8E489C6E0C}"/>
              </a:ext>
            </a:extLst>
          </p:cNvPr>
          <p:cNvSpPr/>
          <p:nvPr/>
        </p:nvSpPr>
        <p:spPr>
          <a:xfrm>
            <a:off x="6960071" y="2133600"/>
            <a:ext cx="936025" cy="3240133"/>
          </a:xfrm>
          <a:prstGeom prst="rightBrace">
            <a:avLst>
              <a:gd name="adj1" fmla="val 8333"/>
              <a:gd name="adj2" fmla="val 24659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F7935-170A-B9D4-9365-62F2AA95ABD0}"/>
              </a:ext>
            </a:extLst>
          </p:cNvPr>
          <p:cNvSpPr txBox="1"/>
          <p:nvPr/>
        </p:nvSpPr>
        <p:spPr>
          <a:xfrm>
            <a:off x="7207082" y="2718507"/>
            <a:ext cx="312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B050"/>
                </a:solidFill>
              </a:rPr>
              <a:t>Aggregate Basis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73B18-51CD-773D-5DAF-ECDB0EC5FFF3}"/>
              </a:ext>
            </a:extLst>
          </p:cNvPr>
          <p:cNvSpPr txBox="1"/>
          <p:nvPr/>
        </p:nvSpPr>
        <p:spPr>
          <a:xfrm>
            <a:off x="2058935" y="5583051"/>
            <a:ext cx="807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Ex: If a Project has $20mm in </a:t>
            </a:r>
            <a:r>
              <a:rPr lang="en-US" sz="2000">
                <a:solidFill>
                  <a:srgbClr val="00B050"/>
                </a:solidFill>
              </a:rPr>
              <a:t>Aggregate Basis</a:t>
            </a:r>
            <a:r>
              <a:rPr lang="en-US" sz="2000"/>
              <a:t>, the Borrower should request greater than $10mm in Tax-Exempt Municipal Bonds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6ABC3-BAC4-204E-426B-0B2EDBA490D3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21" name="Footer Placeholder 90">
            <a:extLst>
              <a:ext uri="{FF2B5EF4-FFF2-40B4-BE49-F238E27FC236}">
                <a16:creationId xmlns:a16="http://schemas.microsoft.com/office/drawing/2014/main" id="{7ACBB6FA-F999-21DF-1B35-539B5695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3105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6AE1A71-573C-FCF5-6731-CB7AECB3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46" y="2057400"/>
            <a:ext cx="3486072" cy="4114800"/>
          </a:xfrm>
          <a:prstGeom prst="rect">
            <a:avLst/>
          </a:prstGeom>
        </p:spPr>
      </p:pic>
      <p:pic>
        <p:nvPicPr>
          <p:cNvPr id="37" name="Picture 18" descr="California County Map (los Angeles County Highlighted) - MapSof.net">
            <a:extLst>
              <a:ext uri="{FF2B5EF4-FFF2-40B4-BE49-F238E27FC236}">
                <a16:creationId xmlns:a16="http://schemas.microsoft.com/office/drawing/2014/main" id="{FA12E417-AADB-7139-6D12-CB8B87FF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96" y="2047875"/>
            <a:ext cx="3483864" cy="41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148474-6155-49BC-A6CB-CFBBB790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0" y="286605"/>
            <a:ext cx="11911420" cy="475395"/>
          </a:xfrm>
        </p:spPr>
        <p:txBody>
          <a:bodyPr/>
          <a:lstStyle/>
          <a:p>
            <a:pPr algn="ctr"/>
            <a:r>
              <a:rPr lang="en-US"/>
              <a:t>What are Tax-Exempt Municipal Bonds?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B8044-6C0C-49A1-9377-AFA49A2E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24</a:t>
            </a:fld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E70FE8-4CFF-C8C5-1575-CC018B268083}"/>
              </a:ext>
            </a:extLst>
          </p:cNvPr>
          <p:cNvSpPr txBox="1"/>
          <p:nvPr/>
        </p:nvSpPr>
        <p:spPr>
          <a:xfrm>
            <a:off x="17060" y="1066800"/>
            <a:ext cx="1218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Municipal Bonds are debt instruments used by State, Local and </a:t>
            </a:r>
            <a:r>
              <a:rPr lang="en-US">
                <a:solidFill>
                  <a:srgbClr val="FF0000"/>
                </a:solidFill>
              </a:rPr>
              <a:t>City</a:t>
            </a:r>
            <a:r>
              <a:rPr lang="en-US"/>
              <a:t> Governments to raise money for projects like roads, schools, and housing projects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8EC6ED-0734-3AD5-8BD8-ED1A4F53CCC6}"/>
              </a:ext>
            </a:extLst>
          </p:cNvPr>
          <p:cNvSpPr txBox="1"/>
          <p:nvPr/>
        </p:nvSpPr>
        <p:spPr>
          <a:xfrm>
            <a:off x="10894" y="1066800"/>
            <a:ext cx="122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Municipal Bonds are debt instruments used by State, </a:t>
            </a:r>
            <a:r>
              <a:rPr lang="en-US">
                <a:solidFill>
                  <a:srgbClr val="3D71C1"/>
                </a:solidFill>
              </a:rPr>
              <a:t>Local</a:t>
            </a:r>
            <a:r>
              <a:rPr lang="en-US"/>
              <a:t> and City Governments to raise money for projects like roads, schools, and housing projects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EF278B-8716-4AB8-4DBB-5F3ED3C403B5}"/>
              </a:ext>
            </a:extLst>
          </p:cNvPr>
          <p:cNvSpPr txBox="1"/>
          <p:nvPr/>
        </p:nvSpPr>
        <p:spPr>
          <a:xfrm>
            <a:off x="12482" y="1066800"/>
            <a:ext cx="1219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Municipal Bonds are debt instruments used by </a:t>
            </a:r>
            <a:r>
              <a:rPr lang="en-US">
                <a:solidFill>
                  <a:srgbClr val="00B050"/>
                </a:solidFill>
              </a:rPr>
              <a:t>State</a:t>
            </a:r>
            <a:r>
              <a:rPr lang="en-US"/>
              <a:t>, Local and City Governments to raise money for projects like roads, schools, and housing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C5B2D-E87E-62FB-1E4C-FEB3B144AEC7}"/>
              </a:ext>
            </a:extLst>
          </p:cNvPr>
          <p:cNvSpPr txBox="1"/>
          <p:nvPr/>
        </p:nvSpPr>
        <p:spPr>
          <a:xfrm>
            <a:off x="12482" y="1066800"/>
            <a:ext cx="1219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Municipal Bonds are debt instruments used by State, Local and City Governments to raise </a:t>
            </a:r>
            <a:r>
              <a:rPr lang="en-US">
                <a:solidFill>
                  <a:srgbClr val="00B050"/>
                </a:solidFill>
              </a:rPr>
              <a:t>money</a:t>
            </a:r>
            <a:r>
              <a:rPr lang="en-US"/>
              <a:t> for projects like roads, schools, and housing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F1756-D0E7-7449-6FDB-8ACC93ABEE7E}"/>
              </a:ext>
            </a:extLst>
          </p:cNvPr>
          <p:cNvSpPr txBox="1"/>
          <p:nvPr/>
        </p:nvSpPr>
        <p:spPr>
          <a:xfrm>
            <a:off x="12482" y="1066800"/>
            <a:ext cx="1219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Municipal Bonds are debt instruments used by State, Local and City Governments to raise money for projects like </a:t>
            </a:r>
            <a:r>
              <a:rPr lang="en-US">
                <a:solidFill>
                  <a:srgbClr val="FF0000"/>
                </a:solidFill>
              </a:rPr>
              <a:t>roads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schools</a:t>
            </a:r>
            <a:r>
              <a:rPr lang="en-US"/>
              <a:t>, and </a:t>
            </a:r>
            <a:r>
              <a:rPr lang="en-US">
                <a:solidFill>
                  <a:srgbClr val="0070C0"/>
                </a:solidFill>
              </a:rPr>
              <a:t>housing</a:t>
            </a:r>
            <a:r>
              <a:rPr lang="en-US"/>
              <a:t> projects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3F396-8AF3-A5D7-D037-FF84ABC56105}"/>
              </a:ext>
            </a:extLst>
          </p:cNvPr>
          <p:cNvSpPr/>
          <p:nvPr/>
        </p:nvSpPr>
        <p:spPr>
          <a:xfrm>
            <a:off x="188843" y="1066800"/>
            <a:ext cx="11821837" cy="93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5F3592-0513-A293-8B3B-A8BCE61EAE8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2057400"/>
            <a:ext cx="3483864" cy="4114800"/>
          </a:xfrm>
          <a:prstGeom prst="rect">
            <a:avLst/>
          </a:prstGeom>
        </p:spPr>
      </p:pic>
      <p:pic>
        <p:nvPicPr>
          <p:cNvPr id="63" name="Building">
            <a:extLst>
              <a:ext uri="{FF2B5EF4-FFF2-40B4-BE49-F238E27FC236}">
                <a16:creationId xmlns:a16="http://schemas.microsoft.com/office/drawing/2014/main" id="{3F4B6311-19EA-A2A6-E409-BCD5B21B80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24" y="2179750"/>
            <a:ext cx="710322" cy="710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 descr="Dollar with solid fill">
            <a:extLst>
              <a:ext uri="{FF2B5EF4-FFF2-40B4-BE49-F238E27FC236}">
                <a16:creationId xmlns:a16="http://schemas.microsoft.com/office/drawing/2014/main" id="{D289E532-AEB7-6482-997C-357FCC9D0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0012" y="2247617"/>
            <a:ext cx="642455" cy="642455"/>
          </a:xfrm>
          <a:prstGeom prst="rect">
            <a:avLst/>
          </a:prstGeom>
        </p:spPr>
      </p:pic>
      <p:pic>
        <p:nvPicPr>
          <p:cNvPr id="70" name="Graphic 69" descr="Dollar with solid fill">
            <a:extLst>
              <a:ext uri="{FF2B5EF4-FFF2-40B4-BE49-F238E27FC236}">
                <a16:creationId xmlns:a16="http://schemas.microsoft.com/office/drawing/2014/main" id="{B946B237-65B3-0858-A3B7-CA85909D7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3362" y="3017532"/>
            <a:ext cx="642455" cy="642455"/>
          </a:xfrm>
          <a:prstGeom prst="rect">
            <a:avLst/>
          </a:prstGeom>
        </p:spPr>
      </p:pic>
      <p:pic>
        <p:nvPicPr>
          <p:cNvPr id="72" name="Graphic 71" descr="Dollar with solid fill">
            <a:extLst>
              <a:ext uri="{FF2B5EF4-FFF2-40B4-BE49-F238E27FC236}">
                <a16:creationId xmlns:a16="http://schemas.microsoft.com/office/drawing/2014/main" id="{367C3469-3672-90EC-0593-92AE5D555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3904" y="2786545"/>
            <a:ext cx="642455" cy="642455"/>
          </a:xfrm>
          <a:prstGeom prst="rect">
            <a:avLst/>
          </a:prstGeom>
        </p:spPr>
      </p:pic>
      <p:pic>
        <p:nvPicPr>
          <p:cNvPr id="74" name="Graphic 73" descr="Dollar with solid fill">
            <a:extLst>
              <a:ext uri="{FF2B5EF4-FFF2-40B4-BE49-F238E27FC236}">
                <a16:creationId xmlns:a16="http://schemas.microsoft.com/office/drawing/2014/main" id="{3EF03DFE-1EAC-617E-308B-B6452702F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8402" y="3572974"/>
            <a:ext cx="642455" cy="642455"/>
          </a:xfrm>
          <a:prstGeom prst="rect">
            <a:avLst/>
          </a:prstGeom>
        </p:spPr>
      </p:pic>
      <p:pic>
        <p:nvPicPr>
          <p:cNvPr id="76" name="Graphic 75" descr="Dollar with solid fill">
            <a:extLst>
              <a:ext uri="{FF2B5EF4-FFF2-40B4-BE49-F238E27FC236}">
                <a16:creationId xmlns:a16="http://schemas.microsoft.com/office/drawing/2014/main" id="{5F2FC98E-0055-F36A-11BC-BAFE4C9ED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5205" y="4192098"/>
            <a:ext cx="642455" cy="642455"/>
          </a:xfrm>
          <a:prstGeom prst="rect">
            <a:avLst/>
          </a:prstGeom>
        </p:spPr>
      </p:pic>
      <p:pic>
        <p:nvPicPr>
          <p:cNvPr id="78" name="Graphic 77" descr="Dollar with solid fill">
            <a:extLst>
              <a:ext uri="{FF2B5EF4-FFF2-40B4-BE49-F238E27FC236}">
                <a16:creationId xmlns:a16="http://schemas.microsoft.com/office/drawing/2014/main" id="{AF99E13C-C1BA-A637-93B5-BF73CEFEF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0391" y="4141951"/>
            <a:ext cx="642455" cy="642455"/>
          </a:xfrm>
          <a:prstGeom prst="rect">
            <a:avLst/>
          </a:prstGeom>
        </p:spPr>
      </p:pic>
      <p:pic>
        <p:nvPicPr>
          <p:cNvPr id="80" name="Graphic 79" descr="Dollar with solid fill">
            <a:extLst>
              <a:ext uri="{FF2B5EF4-FFF2-40B4-BE49-F238E27FC236}">
                <a16:creationId xmlns:a16="http://schemas.microsoft.com/office/drawing/2014/main" id="{08E6ECB2-6745-7F24-FDCE-072477F1A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5259" y="4908290"/>
            <a:ext cx="642455" cy="642455"/>
          </a:xfrm>
          <a:prstGeom prst="rect">
            <a:avLst/>
          </a:prstGeom>
        </p:spPr>
      </p:pic>
      <p:pic>
        <p:nvPicPr>
          <p:cNvPr id="56" name="Graphic 55" descr="Traffic cone with solid fill">
            <a:extLst>
              <a:ext uri="{FF2B5EF4-FFF2-40B4-BE49-F238E27FC236}">
                <a16:creationId xmlns:a16="http://schemas.microsoft.com/office/drawing/2014/main" id="{56AD9780-A370-87F4-B441-2E8D80380F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6273" y="2719635"/>
            <a:ext cx="729147" cy="729147"/>
          </a:xfrm>
          <a:prstGeom prst="rect">
            <a:avLst/>
          </a:prstGeom>
        </p:spPr>
      </p:pic>
      <p:pic>
        <p:nvPicPr>
          <p:cNvPr id="58" name="Graphic 57" descr="Graduation cap with solid fill">
            <a:extLst>
              <a:ext uri="{FF2B5EF4-FFF2-40B4-BE49-F238E27FC236}">
                <a16:creationId xmlns:a16="http://schemas.microsoft.com/office/drawing/2014/main" id="{99A5B0BE-8466-EA62-7B20-6920B2379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1252" y="2996589"/>
            <a:ext cx="729147" cy="729147"/>
          </a:xfrm>
          <a:prstGeom prst="rect">
            <a:avLst/>
          </a:prstGeom>
        </p:spPr>
      </p:pic>
      <p:pic>
        <p:nvPicPr>
          <p:cNvPr id="86" name="Building">
            <a:extLst>
              <a:ext uri="{FF2B5EF4-FFF2-40B4-BE49-F238E27FC236}">
                <a16:creationId xmlns:a16="http://schemas.microsoft.com/office/drawing/2014/main" id="{51D5FF05-FC4D-9A33-7BA9-C998AD3C5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42" y="3537860"/>
            <a:ext cx="710322" cy="710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Graphic 86" descr="Traffic cone with solid fill">
            <a:extLst>
              <a:ext uri="{FF2B5EF4-FFF2-40B4-BE49-F238E27FC236}">
                <a16:creationId xmlns:a16="http://schemas.microsoft.com/office/drawing/2014/main" id="{5200DCDF-4120-66BB-F46B-54CA626C2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4708" y="4126349"/>
            <a:ext cx="729147" cy="729147"/>
          </a:xfrm>
          <a:prstGeom prst="rect">
            <a:avLst/>
          </a:prstGeom>
        </p:spPr>
      </p:pic>
      <p:pic>
        <p:nvPicPr>
          <p:cNvPr id="88" name="Graphic 87" descr="Graduation cap with solid fill">
            <a:extLst>
              <a:ext uri="{FF2B5EF4-FFF2-40B4-BE49-F238E27FC236}">
                <a16:creationId xmlns:a16="http://schemas.microsoft.com/office/drawing/2014/main" id="{E2940A47-2C10-F1C8-3FE8-1538C0F1C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1118" y="4098604"/>
            <a:ext cx="729147" cy="729147"/>
          </a:xfrm>
          <a:prstGeom prst="rect">
            <a:avLst/>
          </a:prstGeom>
        </p:spPr>
      </p:pic>
      <p:pic>
        <p:nvPicPr>
          <p:cNvPr id="89" name="Building">
            <a:extLst>
              <a:ext uri="{FF2B5EF4-FFF2-40B4-BE49-F238E27FC236}">
                <a16:creationId xmlns:a16="http://schemas.microsoft.com/office/drawing/2014/main" id="{7D0EC78D-511E-79A2-8C14-04D5341FC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11" y="4805776"/>
            <a:ext cx="710322" cy="710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E60B4A-A024-8F2D-92B4-B8495D78D5E4}"/>
              </a:ext>
            </a:extLst>
          </p:cNvPr>
          <p:cNvSpPr/>
          <p:nvPr/>
        </p:nvSpPr>
        <p:spPr>
          <a:xfrm>
            <a:off x="4088403" y="2057400"/>
            <a:ext cx="4355786" cy="3958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FDE1061F-0C52-9060-BAFD-01E9C7EEE8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5652" y="2922648"/>
            <a:ext cx="3017520" cy="3017520"/>
          </a:xfrm>
          <a:prstGeom prst="rect">
            <a:avLst/>
          </a:prstGeom>
        </p:spPr>
      </p:pic>
      <p:pic>
        <p:nvPicPr>
          <p:cNvPr id="12" name="Graphic 11" descr="Confused person with solid fill">
            <a:extLst>
              <a:ext uri="{FF2B5EF4-FFF2-40B4-BE49-F238E27FC236}">
                <a16:creationId xmlns:a16="http://schemas.microsoft.com/office/drawing/2014/main" id="{6BEEB6CF-7CE2-86DF-FF7E-6C2A80A672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6612" y="3031066"/>
            <a:ext cx="2630443" cy="26304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87E26F5-435F-8795-E2DA-B9C3C19B326B}"/>
              </a:ext>
            </a:extLst>
          </p:cNvPr>
          <p:cNvSpPr txBox="1"/>
          <p:nvPr/>
        </p:nvSpPr>
        <p:spPr>
          <a:xfrm>
            <a:off x="2054223" y="182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Issuer then lends these funds to the Borrower to finance the Project</a:t>
            </a:r>
          </a:p>
        </p:txBody>
      </p:sp>
      <p:pic>
        <p:nvPicPr>
          <p:cNvPr id="40" name="Building">
            <a:extLst>
              <a:ext uri="{FF2B5EF4-FFF2-40B4-BE49-F238E27FC236}">
                <a16:creationId xmlns:a16="http://schemas.microsoft.com/office/drawing/2014/main" id="{EC75AD1C-6348-B6C9-771D-243AEB40AF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57" y="3739745"/>
            <a:ext cx="1685600" cy="168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609E842B-954A-D1B7-671B-4A8B0BB79F17}"/>
              </a:ext>
            </a:extLst>
          </p:cNvPr>
          <p:cNvSpPr txBox="1"/>
          <p:nvPr/>
        </p:nvSpPr>
        <p:spPr>
          <a:xfrm>
            <a:off x="1876933" y="868417"/>
            <a:ext cx="843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When an investor purchases a Tax-Exempt Municipal Bond, they are lending funds to the Issuer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6874310-4807-B2CB-7847-22653F305B4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03" y="4369580"/>
            <a:ext cx="1034627" cy="585873"/>
          </a:xfrm>
          <a:prstGeom prst="rect">
            <a:avLst/>
          </a:prstGeom>
        </p:spPr>
      </p:pic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732F245E-A674-0DC6-8490-48C175C3ACBD}"/>
              </a:ext>
            </a:extLst>
          </p:cNvPr>
          <p:cNvSpPr/>
          <p:nvPr/>
        </p:nvSpPr>
        <p:spPr>
          <a:xfrm>
            <a:off x="9411018" y="2509934"/>
            <a:ext cx="2285405" cy="1034900"/>
          </a:xfrm>
          <a:prstGeom prst="roundRect">
            <a:avLst>
              <a:gd name="adj" fmla="val 6852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218621">
              <a:defRPr/>
            </a:pPr>
            <a:endParaRPr lang="en-US" sz="1999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621">
              <a:defRPr/>
            </a:pPr>
            <a:r>
              <a:rPr lang="en-US" sz="1999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en-US" sz="1999" b="1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35" name="Graphic 34" descr="Dollar with solid fill">
            <a:extLst>
              <a:ext uri="{FF2B5EF4-FFF2-40B4-BE49-F238E27FC236}">
                <a16:creationId xmlns:a16="http://schemas.microsoft.com/office/drawing/2014/main" id="{B5AFF160-6FA6-3727-5282-C364AA65B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4684" y="3086729"/>
            <a:ext cx="642455" cy="642455"/>
          </a:xfrm>
          <a:prstGeom prst="rect">
            <a:avLst/>
          </a:prstGeom>
        </p:spPr>
      </p:pic>
      <p:pic>
        <p:nvPicPr>
          <p:cNvPr id="36" name="Graphic 35" descr="Dollar with solid fill">
            <a:extLst>
              <a:ext uri="{FF2B5EF4-FFF2-40B4-BE49-F238E27FC236}">
                <a16:creationId xmlns:a16="http://schemas.microsoft.com/office/drawing/2014/main" id="{4A73A853-90C3-4C81-2C03-2EB63D43F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9890" y="3079065"/>
            <a:ext cx="642455" cy="642455"/>
          </a:xfrm>
          <a:prstGeom prst="rect">
            <a:avLst/>
          </a:prstGeom>
        </p:spPr>
      </p:pic>
      <p:pic>
        <p:nvPicPr>
          <p:cNvPr id="38" name="Graphic 37" descr="Dollar with solid fill">
            <a:extLst>
              <a:ext uri="{FF2B5EF4-FFF2-40B4-BE49-F238E27FC236}">
                <a16:creationId xmlns:a16="http://schemas.microsoft.com/office/drawing/2014/main" id="{59D376F1-60B6-2C30-4B30-3979BAFCF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608" y="3075048"/>
            <a:ext cx="642455" cy="642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E23709-0F6F-F61A-5C4E-C6B10D3EB0D0}"/>
              </a:ext>
            </a:extLst>
          </p:cNvPr>
          <p:cNvSpPr txBox="1"/>
          <p:nvPr/>
        </p:nvSpPr>
        <p:spPr>
          <a:xfrm>
            <a:off x="1052623" y="5762847"/>
            <a:ext cx="217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Bond Investor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BF2C4-0B81-E3B4-A1BF-E5937F0D3C2E}"/>
              </a:ext>
            </a:extLst>
          </p:cNvPr>
          <p:cNvSpPr txBox="1"/>
          <p:nvPr/>
        </p:nvSpPr>
        <p:spPr>
          <a:xfrm>
            <a:off x="4969777" y="5757446"/>
            <a:ext cx="217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Issuer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63459-37FE-B9FE-DD60-E64BC477B265}"/>
              </a:ext>
            </a:extLst>
          </p:cNvPr>
          <p:cNvSpPr txBox="1"/>
          <p:nvPr/>
        </p:nvSpPr>
        <p:spPr>
          <a:xfrm>
            <a:off x="9490119" y="5757446"/>
            <a:ext cx="217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71B382-F99C-A592-F40C-200D9731FE0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/>
          <a:stretch/>
        </p:blipFill>
        <p:spPr>
          <a:xfrm>
            <a:off x="0" y="868126"/>
            <a:ext cx="12188825" cy="54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78747-2336-2620-BDA7-13C09203C53D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14" name="Footer Placeholder 90">
            <a:extLst>
              <a:ext uri="{FF2B5EF4-FFF2-40B4-BE49-F238E27FC236}">
                <a16:creationId xmlns:a16="http://schemas.microsoft.com/office/drawing/2014/main" id="{4DB26F5A-54F3-4714-570F-3829C247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9854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312E-6 7.40741E-7 L 0.14197 -0.00509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8" y="-255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3897E-6 -3.33333E-6 L 0.14288 -0.00301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7" y="-162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628E-6 1.11111E-6 L 0.14457 -0.00347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895E-6 -1.11111E-6 L -0.17635 0.0018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7 -0.00509 L 0.52827 -0.0050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22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 -0.00416 L 0.53556 -0.00208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43" y="9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9 -0.00347 L 0.60355 -0.0013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31 7.40741E-7 L 0.55731 0.25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57 -0.00208 L 0.56057 0.24792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53 1.11111E-6 L 0.55353 0.25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5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2" grpId="0"/>
      <p:bldP spid="52" grpId="1"/>
      <p:bldP spid="48" grpId="0"/>
      <p:bldP spid="48" grpId="1"/>
      <p:bldP spid="4" grpId="0"/>
      <p:bldP spid="4" grpId="1"/>
      <p:bldP spid="6" grpId="0"/>
      <p:bldP spid="6" grpId="1"/>
      <p:bldP spid="7" grpId="0" animBg="1"/>
      <p:bldP spid="8" grpId="0" animBg="1"/>
      <p:bldP spid="39" grpId="0"/>
      <p:bldP spid="39" grpId="1"/>
      <p:bldP spid="92" grpId="0"/>
      <p:bldP spid="92" grpId="1"/>
      <p:bldP spid="54" grpId="0" animBg="1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F0102F1-99F1-42E9-942B-D895F624A209}"/>
              </a:ext>
            </a:extLst>
          </p:cNvPr>
          <p:cNvSpPr txBox="1"/>
          <p:nvPr/>
        </p:nvSpPr>
        <p:spPr>
          <a:xfrm>
            <a:off x="3076925" y="3481823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4285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2023 Volume Cap:  $120 per capita or $358,845,000 minimum for small states.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BB276-A895-21EF-888A-12F3A1E64014}"/>
              </a:ext>
            </a:extLst>
          </p:cNvPr>
          <p:cNvSpPr txBox="1"/>
          <p:nvPr/>
        </p:nvSpPr>
        <p:spPr>
          <a:xfrm>
            <a:off x="2284412" y="1920941"/>
            <a:ext cx="794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Activity Volume Cap is allocated by the IRS on a state-by-state basis to provide funding for infrastructure and housing projects, schools, hospitals, and more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BA449-04FB-D03E-BFF1-ACE99CC7EC47}"/>
              </a:ext>
            </a:extLst>
          </p:cNvPr>
          <p:cNvSpPr/>
          <p:nvPr/>
        </p:nvSpPr>
        <p:spPr>
          <a:xfrm>
            <a:off x="2284411" y="1816375"/>
            <a:ext cx="7880433" cy="136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E9289-FC6A-4AF8-9B09-285FA5DE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551596"/>
          </a:xfrm>
        </p:spPr>
        <p:txBody>
          <a:bodyPr/>
          <a:lstStyle/>
          <a:p>
            <a:pPr algn="ctr"/>
            <a:r>
              <a:rPr lang="en-US"/>
              <a:t>Private Activity Volume Cap Allocation By State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3A27822E-D6C9-4E79-A38D-042C82672B2B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773998896"/>
                  </p:ext>
                </p:extLst>
              </p:nvPr>
            </p:nvGraphicFramePr>
            <p:xfrm>
              <a:off x="1392877" y="1632883"/>
              <a:ext cx="10295968" cy="43994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ontent Placeholder 7">
                <a:extLst>
                  <a:ext uri="{FF2B5EF4-FFF2-40B4-BE49-F238E27FC236}">
                    <a16:creationId xmlns:a16="http://schemas.microsoft.com/office/drawing/2014/main" id="{3A27822E-D6C9-4E79-A38D-042C82672B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2877" y="1632883"/>
                <a:ext cx="10295968" cy="439949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2FDF-4655-441A-B9FE-30673FE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2D751B-40E3-40DC-BDE5-FAB7ABC1ABCE}"/>
              </a:ext>
            </a:extLst>
          </p:cNvPr>
          <p:cNvCxnSpPr>
            <a:cxnSpLocks/>
          </p:cNvCxnSpPr>
          <p:nvPr/>
        </p:nvCxnSpPr>
        <p:spPr>
          <a:xfrm flipV="1">
            <a:off x="2412853" y="3974982"/>
            <a:ext cx="404959" cy="201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9D0928-37AC-4008-BEC0-4552DE200C5C}"/>
              </a:ext>
            </a:extLst>
          </p:cNvPr>
          <p:cNvSpPr/>
          <p:nvPr/>
        </p:nvSpPr>
        <p:spPr>
          <a:xfrm>
            <a:off x="760412" y="4118775"/>
            <a:ext cx="1713345" cy="846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California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39,237,836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Allocation: $4.7B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50217A-BF03-46DB-A9D5-2BE0C3EEBB64}"/>
              </a:ext>
            </a:extLst>
          </p:cNvPr>
          <p:cNvSpPr/>
          <p:nvPr/>
        </p:nvSpPr>
        <p:spPr>
          <a:xfrm>
            <a:off x="6013100" y="5401593"/>
            <a:ext cx="1713345" cy="846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Texas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29,527,941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Allocation: $3.6B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584674-9308-41E2-A2AF-268AC363C094}"/>
              </a:ext>
            </a:extLst>
          </p:cNvPr>
          <p:cNvCxnSpPr>
            <a:cxnSpLocks/>
          </p:cNvCxnSpPr>
          <p:nvPr/>
        </p:nvCxnSpPr>
        <p:spPr>
          <a:xfrm flipH="1" flipV="1">
            <a:off x="5555900" y="5346582"/>
            <a:ext cx="4572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53B474-2DED-40F9-B817-66E95212C420}"/>
              </a:ext>
            </a:extLst>
          </p:cNvPr>
          <p:cNvCxnSpPr>
            <a:cxnSpLocks/>
          </p:cNvCxnSpPr>
          <p:nvPr/>
        </p:nvCxnSpPr>
        <p:spPr>
          <a:xfrm flipH="1" flipV="1">
            <a:off x="7939294" y="4516254"/>
            <a:ext cx="646906" cy="200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095E65-7D55-45B4-BDDE-1A4845FE6438}"/>
              </a:ext>
            </a:extLst>
          </p:cNvPr>
          <p:cNvSpPr/>
          <p:nvPr/>
        </p:nvSpPr>
        <p:spPr>
          <a:xfrm>
            <a:off x="8451500" y="4652175"/>
            <a:ext cx="1713345" cy="846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South Carolina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5,190,705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Allocation: $633M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58B889-E853-462D-88A1-33E81330E499}"/>
              </a:ext>
            </a:extLst>
          </p:cNvPr>
          <p:cNvCxnSpPr>
            <a:cxnSpLocks/>
          </p:cNvCxnSpPr>
          <p:nvPr/>
        </p:nvCxnSpPr>
        <p:spPr>
          <a:xfrm flipH="1" flipV="1">
            <a:off x="8735064" y="2984382"/>
            <a:ext cx="418306" cy="21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76BECF-8A05-4555-8F18-67B90767C92A}"/>
              </a:ext>
            </a:extLst>
          </p:cNvPr>
          <p:cNvSpPr/>
          <p:nvPr/>
        </p:nvSpPr>
        <p:spPr>
          <a:xfrm>
            <a:off x="8726406" y="3187353"/>
            <a:ext cx="1713345" cy="846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Rhode Island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1,095,610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Allocation: $358M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69A6A0-EB7F-417D-A64D-B8AE1A037C09}"/>
              </a:ext>
            </a:extLst>
          </p:cNvPr>
          <p:cNvCxnSpPr>
            <a:cxnSpLocks/>
          </p:cNvCxnSpPr>
          <p:nvPr/>
        </p:nvCxnSpPr>
        <p:spPr>
          <a:xfrm flipH="1">
            <a:off x="7193045" y="2203359"/>
            <a:ext cx="436418" cy="77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92084B-2E70-4431-9A63-1496882693EE}"/>
              </a:ext>
            </a:extLst>
          </p:cNvPr>
          <p:cNvSpPr/>
          <p:nvPr/>
        </p:nvSpPr>
        <p:spPr>
          <a:xfrm>
            <a:off x="6800481" y="1595805"/>
            <a:ext cx="1713345" cy="8468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Michigan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Population: 10,050,811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Allocation: $1.2B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36848-7065-404A-B66E-F14ED841D16B}"/>
              </a:ext>
            </a:extLst>
          </p:cNvPr>
          <p:cNvSpPr/>
          <p:nvPr/>
        </p:nvSpPr>
        <p:spPr>
          <a:xfrm>
            <a:off x="8301006" y="5727582"/>
            <a:ext cx="1330439" cy="36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7FBAC8-6CEF-F5C0-8B90-ABFD44C16338}"/>
              </a:ext>
            </a:extLst>
          </p:cNvPr>
          <p:cNvSpPr txBox="1"/>
          <p:nvPr/>
        </p:nvSpPr>
        <p:spPr>
          <a:xfrm>
            <a:off x="3043932" y="884917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4285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2023 Volume Cap:  $120 per capita or $358,845,000 minimum for small states.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53166-F352-E19E-2C1F-9BEB6F2DDEFA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10" name="Footer Placeholder 90">
            <a:extLst>
              <a:ext uri="{FF2B5EF4-FFF2-40B4-BE49-F238E27FC236}">
                <a16:creationId xmlns:a16="http://schemas.microsoft.com/office/drawing/2014/main" id="{F2F036A4-3531-7F40-3C15-F612CCED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2188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051E-6 7.40741E-7 L -0.00195 -0.380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4" grpId="0"/>
      <p:bldP spid="4" grpId="1"/>
      <p:bldP spid="6" grpId="0" animBg="1"/>
      <p:bldP spid="9" grpId="0" animBg="1"/>
      <p:bldP spid="13" grpId="0" animBg="1"/>
      <p:bldP spid="17" grpId="0" animBg="1"/>
      <p:bldP spid="20" grpId="0" animBg="1"/>
      <p:bldP spid="23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4C629F3-3130-4BA6-9E99-AE0E8C0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599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Volume Cap Scarcity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20A04C-67A7-4D10-8F82-6F886658487B}"/>
              </a:ext>
            </a:extLst>
          </p:cNvPr>
          <p:cNvGrpSpPr/>
          <p:nvPr/>
        </p:nvGrpSpPr>
        <p:grpSpPr>
          <a:xfrm>
            <a:off x="8067615" y="2397917"/>
            <a:ext cx="385200" cy="1544300"/>
            <a:chOff x="8250700" y="2482947"/>
            <a:chExt cx="492370" cy="19739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D499A8-AC17-4345-BF79-C2484CD973EE}"/>
                </a:ext>
              </a:extLst>
            </p:cNvPr>
            <p:cNvSpPr/>
            <p:nvPr/>
          </p:nvSpPr>
          <p:spPr>
            <a:xfrm>
              <a:off x="8250701" y="2482947"/>
              <a:ext cx="492369" cy="492369"/>
            </a:xfrm>
            <a:prstGeom prst="rect">
              <a:avLst/>
            </a:prstGeom>
            <a:solidFill>
              <a:srgbClr val="162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C38697-3309-423B-A4AF-3D9239839393}"/>
                </a:ext>
              </a:extLst>
            </p:cNvPr>
            <p:cNvSpPr/>
            <p:nvPr/>
          </p:nvSpPr>
          <p:spPr>
            <a:xfrm>
              <a:off x="8250701" y="3223740"/>
              <a:ext cx="492369" cy="492369"/>
            </a:xfrm>
            <a:prstGeom prst="rect">
              <a:avLst/>
            </a:prstGeom>
            <a:solidFill>
              <a:srgbClr val="7A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619A68-4243-46E0-A374-514B4D6E0D6C}"/>
                </a:ext>
              </a:extLst>
            </p:cNvPr>
            <p:cNvSpPr/>
            <p:nvPr/>
          </p:nvSpPr>
          <p:spPr>
            <a:xfrm>
              <a:off x="8250700" y="3964533"/>
              <a:ext cx="492369" cy="492369"/>
            </a:xfrm>
            <a:prstGeom prst="rect">
              <a:avLst/>
            </a:prstGeom>
            <a:solidFill>
              <a:srgbClr val="D37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A2E879-D4CB-4FEB-A89A-C2EF3B91ACE3}"/>
              </a:ext>
            </a:extLst>
          </p:cNvPr>
          <p:cNvSpPr txBox="1"/>
          <p:nvPr/>
        </p:nvSpPr>
        <p:spPr>
          <a:xfrm>
            <a:off x="8452815" y="2407096"/>
            <a:ext cx="296305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>
                <a:solidFill>
                  <a:srgbClr val="494949"/>
                </a:solidFill>
                <a:latin typeface="Franklin Gothic Medium" panose="020B0603020102020204" pitchFamily="34" charset="0"/>
              </a:rPr>
              <a:t>Undersubscribed (19 states)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91302-9096-432F-BCA0-BBBAE42EFD57}"/>
              </a:ext>
            </a:extLst>
          </p:cNvPr>
          <p:cNvSpPr txBox="1"/>
          <p:nvPr/>
        </p:nvSpPr>
        <p:spPr>
          <a:xfrm>
            <a:off x="8452815" y="2962431"/>
            <a:ext cx="187323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>
                <a:solidFill>
                  <a:srgbClr val="494949"/>
                </a:solidFill>
                <a:latin typeface="Franklin Gothic Medium" panose="020B0603020102020204" pitchFamily="34" charset="0"/>
              </a:rPr>
              <a:t>Parity (12 states)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90ABD-9F91-463A-8DAF-CB6B58999DFA}"/>
              </a:ext>
            </a:extLst>
          </p:cNvPr>
          <p:cNvSpPr txBox="1"/>
          <p:nvPr/>
        </p:nvSpPr>
        <p:spPr>
          <a:xfrm>
            <a:off x="8452814" y="3563671"/>
            <a:ext cx="3037926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>
                <a:solidFill>
                  <a:srgbClr val="494949"/>
                </a:solidFill>
                <a:latin typeface="Franklin Gothic Medium" panose="020B0603020102020204" pitchFamily="34" charset="0"/>
              </a:rPr>
              <a:t>Oversubscribed (19 states &amp; </a:t>
            </a:r>
            <a:br>
              <a:rPr lang="en-US" sz="1799">
                <a:solidFill>
                  <a:srgbClr val="494949"/>
                </a:solidFill>
                <a:latin typeface="Franklin Gothic Medium" panose="020B0603020102020204" pitchFamily="34" charset="0"/>
              </a:rPr>
            </a:br>
            <a:r>
              <a:rPr lang="en-US" sz="1799">
                <a:solidFill>
                  <a:srgbClr val="494949"/>
                </a:solidFill>
                <a:latin typeface="Franklin Gothic Medium" panose="020B0603020102020204" pitchFamily="34" charset="0"/>
              </a:rPr>
              <a:t>Washington, D.C.)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1358E-ADA5-4A52-A6C0-21EF54FB3C57}"/>
              </a:ext>
            </a:extLst>
          </p:cNvPr>
          <p:cNvSpPr txBox="1"/>
          <p:nvPr/>
        </p:nvSpPr>
        <p:spPr>
          <a:xfrm>
            <a:off x="8037171" y="4857783"/>
            <a:ext cx="3612997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i="1">
                <a:solidFill>
                  <a:srgbClr val="494949"/>
                </a:solidFill>
                <a:latin typeface="Franklin Gothic Medium" panose="020B0603020102020204" pitchFamily="34" charset="0"/>
              </a:rPr>
              <a:t>Information as of October 2023</a:t>
            </a:r>
          </a:p>
          <a:p>
            <a:pPr defTabSz="914126"/>
            <a:r>
              <a:rPr lang="en-US" sz="1799" i="1">
                <a:solidFill>
                  <a:srgbClr val="494949"/>
                </a:solidFill>
                <a:latin typeface="Franklin Gothic Medium" panose="020B0603020102020204" pitchFamily="34" charset="0"/>
              </a:rPr>
              <a:t>Source: Tiber Hudson; Novogradac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BF77C7-68C2-7F6C-EAB1-F1E67AA8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7" b="-1"/>
          <a:stretch/>
        </p:blipFill>
        <p:spPr>
          <a:xfrm>
            <a:off x="5098321" y="5037407"/>
            <a:ext cx="1992183" cy="1263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9D249B-66EB-D75A-341C-5A7D2C0A6C8B}"/>
              </a:ext>
            </a:extLst>
          </p:cNvPr>
          <p:cNvSpPr txBox="1"/>
          <p:nvPr/>
        </p:nvSpPr>
        <p:spPr>
          <a:xfrm>
            <a:off x="9972159" y="6079175"/>
            <a:ext cx="221349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1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D8534-BAF5-38C7-ECBC-6169D89B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3" y="799460"/>
            <a:ext cx="6802023" cy="5528478"/>
          </a:xfrm>
          <a:prstGeom prst="rect">
            <a:avLst/>
          </a:prstGeom>
        </p:spPr>
      </p:pic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B4439083-5706-B5D7-70A6-70FE3EBF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547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50A9-9CAD-411F-A30D-F4E47B96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Non-LIHTC Debt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3B38-A4C2-4058-9262-64D9C1FE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98" y="1439570"/>
            <a:ext cx="8871886" cy="3900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501c3 Bonds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Essential Function Bonds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Recycled Bonds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Workforce Housing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Taxable Bonds (can also be used with 9% deals)</a:t>
            </a:r>
            <a:endParaRPr lang="en-US" sz="30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59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39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39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8286F0-9E76-34ED-893D-34EB0089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1713F839-E341-207C-32DC-B2B4EA30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7135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84B1009-3F71-FA4C-294E-F5017E055F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2071"/>
          <a:stretch/>
        </p:blipFill>
        <p:spPr>
          <a:xfrm>
            <a:off x="3198581" y="1645378"/>
            <a:ext cx="1367379" cy="219456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DB0A8-72EE-5BDB-CD27-EAF706ACA111}"/>
              </a:ext>
            </a:extLst>
          </p:cNvPr>
          <p:cNvSpPr/>
          <p:nvPr/>
        </p:nvSpPr>
        <p:spPr bwMode="auto">
          <a:xfrm>
            <a:off x="94891" y="6349042"/>
            <a:ext cx="11861320" cy="496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188D0-E640-A93A-B86B-C6B8BA5347FD}"/>
              </a:ext>
            </a:extLst>
          </p:cNvPr>
          <p:cNvSpPr txBox="1"/>
          <p:nvPr/>
        </p:nvSpPr>
        <p:spPr>
          <a:xfrm>
            <a:off x="2464950" y="4170740"/>
            <a:ext cx="28346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Lauren Marcus, Esq.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Tiber Hudson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Direct: (202) 973-0122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lauren@tiberhudson.com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4B337-50C7-FE28-4EA1-AD49AAC08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18846"/>
          <a:stretch/>
        </p:blipFill>
        <p:spPr>
          <a:xfrm>
            <a:off x="7622866" y="1645378"/>
            <a:ext cx="1367379" cy="219456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EAB1D-B2E8-2B1E-F7BA-EBADAE6E835F}"/>
              </a:ext>
            </a:extLst>
          </p:cNvPr>
          <p:cNvSpPr txBox="1"/>
          <p:nvPr/>
        </p:nvSpPr>
        <p:spPr>
          <a:xfrm>
            <a:off x="6889235" y="4170740"/>
            <a:ext cx="28346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 Sabatier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Stifel, Nicolaus &amp; Co.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Direct: (504) 210-3110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sabatierj@stifel.com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843AFF-B05A-C243-BE26-1E9DC912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</p:spPr>
        <p:txBody>
          <a:bodyPr/>
          <a:lstStyle/>
          <a:p>
            <a:pPr algn="ctr"/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5395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76CE-30FD-4905-A378-7EE31D8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D445F4-AF0C-4D24-9553-DE573359D977}"/>
              </a:ext>
            </a:extLst>
          </p:cNvPr>
          <p:cNvSpPr txBox="1">
            <a:spLocks/>
          </p:cNvSpPr>
          <p:nvPr/>
        </p:nvSpPr>
        <p:spPr>
          <a:xfrm>
            <a:off x="608012" y="2948162"/>
            <a:ext cx="10972800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Working Group and Key Documents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DB9614F0-E8A1-89EC-3743-702C01D2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5388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A6217F-A1EB-43CF-B805-6D45FB34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783" y="296660"/>
            <a:ext cx="10055781" cy="475271"/>
          </a:xfrm>
        </p:spPr>
        <p:txBody>
          <a:bodyPr/>
          <a:lstStyle/>
          <a:p>
            <a:pPr algn="ctr"/>
            <a:r>
              <a:rPr lang="en-US"/>
              <a:t>The Working Group – Key Players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E6056-2BDE-48A6-A54C-DCAD6947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29A2BB-F9C2-1485-2571-1932909D372F}"/>
              </a:ext>
            </a:extLst>
          </p:cNvPr>
          <p:cNvGraphicFramePr/>
          <p:nvPr/>
        </p:nvGraphicFramePr>
        <p:xfrm>
          <a:off x="325170" y="869457"/>
          <a:ext cx="11538484" cy="528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EF4EC3-03EC-B1E0-402F-22777DEDBA55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FCCE3847-AF44-15FF-C50D-8D8FC91A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0670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Bond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1102517" y="915709"/>
          <a:ext cx="998378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95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  <a:gridCol w="6592092">
                  <a:extLst>
                    <a:ext uri="{9D8B030D-6E8A-4147-A177-3AD203B41FA5}">
                      <a16:colId xmlns:a16="http://schemas.microsoft.com/office/drawing/2014/main" val="2854602762"/>
                    </a:ext>
                  </a:extLst>
                </a:gridCol>
              </a:tblGrid>
              <a:tr h="4934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6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Hired by the Issuer to ensure the proper legal and tax issues of the financing are maintained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responsibility is preparation of legal documents – Indenture, Loan Agreement, Resolutions, TEFRA notice, and Arbitrage Certificate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Renders opinion concerning the validity of the bond issue with respect to statutory authority, constitutionality and exemption of interest from Federal income tax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Coordinates the closing and prepares final bond transcript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2000" b="1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</a:p>
                    <a:p>
                      <a:pPr algn="ctr"/>
                      <a:endParaRPr lang="en-US" sz="400" b="1" i="1" u="sng">
                        <a:solidFill>
                          <a:schemeClr val="tx1"/>
                        </a:solidFill>
                      </a:endParaRP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Inducement Resolution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Allows Borrower to use bonds to reimburse itself for expenditures made prior to issuance of the Bonds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day “look back” for expenses incurred prior to resolution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TEFRA Notice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Bonds must be approved by jurisdiction over the area where the project is to be located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Requires public notice and public hearing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Authorizing Resolution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Issuer adopts final bond resolution; “substantially final documents”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 Use Restriction Agreement (LURA)/Regulatory Agreement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Restrictions include low-income set-asides and compliance monitoring requirements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Recorded and runs with the land for the Qualified Project Period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 Certificate/Non-Arbitrage Certificate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Establishes that the Bonds will not be used in a way that would make them “arbitrage bonds”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Bond Counsel Opinion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Opinion as to the federal (and sometimes state) tax exemption of the Bonds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 Indenture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Establishes the terms, funds and accounts to be created with respect to the Bonds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Loan Agreement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Establishes the terms by which the Issuer will lend the bond proceeds to the Borrower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forth the Borrower’s obligation to repay the loan and fulfill the Issuer’s obligation to Bondholders</a:t>
                      </a:r>
                      <a:endParaRPr lang="en-US" sz="1200" b="0" i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E3E050-48E7-0F70-C66C-9BC77BBC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89E5EB84-1DB3-1DD7-87C0-2425BDF5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956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Underwriter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874712" y="1433266"/>
          <a:ext cx="10439400" cy="399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700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854602762"/>
                    </a:ext>
                  </a:extLst>
                </a:gridCol>
              </a:tblGrid>
              <a:tr h="399146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Underwriter: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Analyzes financing alternatives for the Borrower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a plan of finance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Manages the credit rating process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Markets and prices the bonds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Provides final cash flow analysis and arbitrage analysis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Facilitates the closing of the bonds with DTC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Underwriter’s Counsel:</a:t>
                      </a:r>
                      <a:endParaRPr lang="en-US" sz="1800" b="0" u="sng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Represents the Underwriter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Drafts underwriting documents – Preliminary Official Statement, final Official Statement, Bond Purchase Agreement and Continuing Disclosure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2000" b="1" i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</a:p>
                    <a:p>
                      <a:pPr algn="ctr"/>
                      <a:endParaRPr lang="en-US" sz="1600" b="1" i="1" u="sng">
                        <a:solidFill>
                          <a:schemeClr val="tx1"/>
                        </a:solidFill>
                      </a:endParaRP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Bond Purchase Agreement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Establishes the closing date and other specific terms of the bond sale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Official Statement/Official Statement 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If Bonds are being publicly sold the Underwriter will use “POS” to market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This is not a contract but an offering document; certain regulatory and disclosure rules apply 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Certifies that the Bonds will not be used in a way that would make them “arbitrage bonds”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Continuing Disclosure Agreement</a:t>
                      </a:r>
                    </a:p>
                    <a:p>
                      <a:pPr marL="639943" lvl="2" indent="-18288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Sets forth the obligation of the Borrower and Dissemination Agent to provide certain ongoing information to bondholders as required under Rule 15c2-12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0FFF7A3-181C-FBD1-0131-BCC6C332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2EE8EF9E-4D41-9CB0-BC1E-5170558E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9025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Borrower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1179512" y="961532"/>
          <a:ext cx="9829800" cy="49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2854602762"/>
                    </a:ext>
                  </a:extLst>
                </a:gridCol>
              </a:tblGrid>
              <a:tr h="4934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Borrower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and owns the Project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Almost always a single-purpose, single-asset entity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Borrowers may be: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For-profit corporations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Limited Partnerships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501(c)(3) corporations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Governmental entities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Borrower’s Counsel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all legal/bond documents on behalf of Borrower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be experienced in real estate matters and in bond financings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  <a:p>
                      <a:pPr algn="ctr"/>
                      <a:endParaRPr lang="en-US" sz="400" b="1" i="1" u="sng">
                        <a:solidFill>
                          <a:schemeClr val="tx1"/>
                        </a:solidFill>
                      </a:endParaRP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and Sale Agreement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Ground Lease/Deed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 Estate Closing Statement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Company Survey, Commitments, Affidavits and Policies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Authorization Documents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Seller (if an entity and not an individual) – Incumbency Certificate and Resolutions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Buyer/Borrower – Incumbency Certificate and Resolutions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an Acquisition/Rehab: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 of Sale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Assignment and Assumption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 and Assumption of Leases and Security Deposits</a:t>
                      </a:r>
                    </a:p>
                    <a:p>
                      <a:pPr marL="639943" lvl="2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Tenant Notification </a:t>
                      </a:r>
                    </a:p>
                    <a:p>
                      <a:pPr marL="182880" lvl="1" indent="-182880">
                        <a:buFont typeface="Arial" panose="020B0604020202020204" pitchFamily="34" charset="0"/>
                        <a:buChar char="•"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D435B18-813F-0049-F9C8-C948BCF5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7882638D-1537-8FC4-C213-BD129A56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855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Credit Enhancement Provider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989012" y="1968630"/>
          <a:ext cx="10210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2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  <a:gridCol w="5105398">
                  <a:extLst>
                    <a:ext uri="{9D8B030D-6E8A-4147-A177-3AD203B41FA5}">
                      <a16:colId xmlns:a16="http://schemas.microsoft.com/office/drawing/2014/main" val="2854602762"/>
                    </a:ext>
                  </a:extLst>
                </a:gridCol>
              </a:tblGrid>
              <a:tr h="1645567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 Enhancement Providers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Federal Housing Administration (FHA)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Ginnie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Mae (usually “wraps” FHA-insured mortgages)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USDA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Credit Enhancement Counsel</a:t>
                      </a: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Reviews all legal/bond documents on behalf of Lender/Credit Enhancement provider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Prepares most of the real estate documents securing the Lender’s interest in the property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815400-D848-E316-A22B-584BBE99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554E442C-EA41-ECA1-3770-E03678C1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739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16D-01D5-4C7E-B8A6-9273F73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8779"/>
            <a:ext cx="10969943" cy="5307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Key Players – Issuer and Counsel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18049EF-44CA-7D85-F542-E57B76B6A529}"/>
              </a:ext>
            </a:extLst>
          </p:cNvPr>
          <p:cNvGraphicFramePr>
            <a:graphicFrameLocks noGrp="1"/>
          </p:cNvGraphicFramePr>
          <p:nvPr/>
        </p:nvGraphicFramePr>
        <p:xfrm>
          <a:off x="3522661" y="1068989"/>
          <a:ext cx="5143500" cy="493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967944441"/>
                    </a:ext>
                  </a:extLst>
                </a:gridCol>
              </a:tblGrid>
              <a:tr h="4934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>
                          <a:solidFill>
                            <a:schemeClr val="tx1"/>
                          </a:solidFill>
                        </a:rPr>
                        <a:t>RESPONSIBILITIES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Issuer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Issues bonds on behalf of the Borrower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Typically serve as “conduits” – neither the faith or credit of the Issuer is pledged towards debt service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Options vary by jurisdiction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u="sng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Issuer’s Counsel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all legal documents on behalf of the Issuer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Helps coordinate Issuer meetings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involved in all transactions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275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160A0B-7439-4165-8F53-68069E15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880" y="6459786"/>
            <a:ext cx="1311683" cy="365125"/>
          </a:xfr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C03D7A21-6E13-15A5-D6DB-19E78DF7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4" y="6459786"/>
            <a:ext cx="5152387" cy="365125"/>
          </a:xfr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LAUREN MARCUS 	|        202-973-0122           |           lauren@tiberhudson.com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9769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D0F41DF099443BBA1C30EE78BC500" ma:contentTypeVersion="16" ma:contentTypeDescription="Create a new document." ma:contentTypeScope="" ma:versionID="9ae7038e997241f4363146145d1445a1">
  <xsd:schema xmlns:xsd="http://www.w3.org/2001/XMLSchema" xmlns:xs="http://www.w3.org/2001/XMLSchema" xmlns:p="http://schemas.microsoft.com/office/2006/metadata/properties" xmlns:ns2="47621f35-906b-468c-9174-c3e268fe6121" xmlns:ns3="dad79325-47c7-4dbc-b2df-739fc65cc26a" targetNamespace="http://schemas.microsoft.com/office/2006/metadata/properties" ma:root="true" ma:fieldsID="48806d2db06b8763f45ddb0b713b9a42" ns2:_="" ns3:_="">
    <xsd:import namespace="47621f35-906b-468c-9174-c3e268fe6121"/>
    <xsd:import namespace="dad79325-47c7-4dbc-b2df-739fc65cc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Target_x0020_Audiences" minOccurs="0"/>
                <xsd:element ref="ns2:_ModernAudienceTargetUserField" minOccurs="0"/>
                <xsd:element ref="ns2:_ModernAudienceAadObjectI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21f35-906b-468c-9174-c3e268fe6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rget_x0020_Audiences" ma:index="21" nillable="true" ma:displayName="Target Audiences" ma:internalName="Target_x0020_Audiences">
      <xsd:simpleType>
        <xsd:restriction base="dms:Unknown"/>
      </xsd:simpleType>
    </xsd:element>
    <xsd:element name="_ModernAudienceTargetUserField" ma:index="22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3" nillable="true" ma:displayName="AudienceIds" ma:list="{e6869381-437e-463c-931f-4cc858709b42}" ma:internalName="_ModernAudienceAadObjectIds" ma:readOnly="true" ma:showField="_AadObjectIdForUser" ma:web="dad79325-47c7-4dbc-b2df-739fc65cc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79325-47c7-4dbc-b2df-739fc65cc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udiences xmlns="47621f35-906b-468c-9174-c3e268fe6121" xsi:nil="true"/>
    <_ModernAudienceTargetUserField xmlns="47621f35-906b-468c-9174-c3e268fe6121">
      <UserInfo>
        <DisplayName/>
        <AccountId xsi:nil="true"/>
        <AccountType/>
      </UserInfo>
    </_ModernAudienceTargetUser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5ACAB-15C8-48EC-9E05-D740F050005D}">
  <ds:schemaRefs>
    <ds:schemaRef ds:uri="47621f35-906b-468c-9174-c3e268fe6121"/>
    <ds:schemaRef ds:uri="dad79325-47c7-4dbc-b2df-739fc65cc2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40262f94-9f35-4ac3-9a90-690165a166b7"/>
    <ds:schemaRef ds:uri="47621f35-906b-468c-9174-c3e268fe6121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2441</Words>
  <Application>Microsoft Office PowerPoint</Application>
  <PresentationFormat>Custom</PresentationFormat>
  <Paragraphs>449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Franklin Gothic Medium</vt:lpstr>
      <vt:lpstr>Times New Roman</vt:lpstr>
      <vt:lpstr>Retrospect</vt:lpstr>
      <vt:lpstr>Default Design</vt:lpstr>
      <vt:lpstr>PowerPoint Presentation</vt:lpstr>
      <vt:lpstr>PowerPoint Presentation</vt:lpstr>
      <vt:lpstr>PowerPoint Presentation</vt:lpstr>
      <vt:lpstr>The Working Group – Key Players</vt:lpstr>
      <vt:lpstr>Key Players – Bond Counsel</vt:lpstr>
      <vt:lpstr>Key Players – Underwriter and Counsel</vt:lpstr>
      <vt:lpstr>Key Players – Borrower and Counsel</vt:lpstr>
      <vt:lpstr>Key Players – Credit Enhancement Provider and Counsel</vt:lpstr>
      <vt:lpstr>Key Players – Issuer and Counsel</vt:lpstr>
      <vt:lpstr>Key Players – Tax Credit Equity Investor and Counsel</vt:lpstr>
      <vt:lpstr>Key Players – Trustee/Fiscal Agent and Counsel</vt:lpstr>
      <vt:lpstr>Key Players – Not Involved in All Deals</vt:lpstr>
      <vt:lpstr>Various Types of Lenders</vt:lpstr>
      <vt:lpstr>PowerPoint Presentation</vt:lpstr>
      <vt:lpstr>PowerPoint Presentation</vt:lpstr>
      <vt:lpstr>PowerPoint Presentation</vt:lpstr>
      <vt:lpstr>Short-Term Rates vs. Reinvestment Rates – 12 to 36 Months</vt:lpstr>
      <vt:lpstr>PowerPoint Presentation</vt:lpstr>
      <vt:lpstr>Long Term Bonds</vt:lpstr>
      <vt:lpstr>Long Term Bonds</vt:lpstr>
      <vt:lpstr>What are Low Income Housing Tax Credits (LIHTCs)?</vt:lpstr>
      <vt:lpstr>4% vs 9% Deals Comparison</vt:lpstr>
      <vt:lpstr>50% Test</vt:lpstr>
      <vt:lpstr>What are Tax-Exempt Municipal Bonds? </vt:lpstr>
      <vt:lpstr>Private Activity Volume Cap Allocation By State</vt:lpstr>
      <vt:lpstr>Multifamily Volume Cap Scarcity</vt:lpstr>
      <vt:lpstr>Non-LIHTC Debt Options</vt:lpstr>
      <vt:lpstr>Contact Information</vt:lpstr>
    </vt:vector>
  </TitlesOfParts>
  <Company>TIBER HUDSON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kent@tiberhudson.com</dc:creator>
  <cp:lastModifiedBy>Emma Slonim</cp:lastModifiedBy>
  <cp:revision>1</cp:revision>
  <dcterms:created xsi:type="dcterms:W3CDTF">2018-01-25T19:37:27Z</dcterms:created>
  <dcterms:modified xsi:type="dcterms:W3CDTF">2023-10-18T14:40:31Z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0x0101008C6D0F41DF099443BBA1C30EE78BC500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